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5"/>
  </p:sldMasterIdLst>
  <p:notesMasterIdLst>
    <p:notesMasterId r:id="rId17"/>
  </p:notesMasterIdLst>
  <p:sldIdLst>
    <p:sldId id="302" r:id="rId6"/>
    <p:sldId id="340" r:id="rId7"/>
    <p:sldId id="334" r:id="rId8"/>
    <p:sldId id="343" r:id="rId9"/>
    <p:sldId id="341" r:id="rId10"/>
    <p:sldId id="335" r:id="rId11"/>
    <p:sldId id="336" r:id="rId12"/>
    <p:sldId id="337" r:id="rId13"/>
    <p:sldId id="342" r:id="rId14"/>
    <p:sldId id="338" r:id="rId15"/>
    <p:sldId id="333" r:id="rId16"/>
  </p:sldIdLst>
  <p:sldSz cx="12192000" cy="6858000"/>
  <p:notesSz cx="6797675" cy="9926638"/>
  <p:embeddedFontLst>
    <p:embeddedFont>
      <p:font typeface="Segoe UI Emoji" panose="020B0502040204020203" pitchFamily="34" charset="0"/>
      <p:regular r:id="rId18"/>
    </p:embeddedFont>
  </p:embeddedFontLst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2F5C"/>
    <a:srgbClr val="4A3527"/>
    <a:srgbClr val="C2B8AF"/>
    <a:srgbClr val="FF5730"/>
    <a:srgbClr val="20B1D6"/>
    <a:srgbClr val="FFC000"/>
    <a:srgbClr val="80E0A7"/>
    <a:srgbClr val="006088"/>
    <a:srgbClr val="F47B20"/>
    <a:srgbClr val="FFAE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0A35BF-E831-EEFA-6D36-56668884314A}" v="517" dt="2025-02-24T18:21:12.364"/>
    <p1510:client id="{4C164674-4139-D6F5-CC47-D03EB7B61F72}" v="28" dt="2025-02-25T09:04:26.924"/>
    <p1510:client id="{4E80B13A-1F47-0311-B2B1-877AA3DF1875}" v="13" dt="2025-02-24T13:46:07.751"/>
    <p1510:client id="{8FE481BD-B746-470D-86DE-2B96EB45DB60}" v="8" dt="2025-02-24T14:21:55.871"/>
    <p1510:client id="{BD7E8C44-44A3-4C58-116D-1D6E04C8B35A}" v="1" dt="2025-02-24T16:50:34.645"/>
    <p1510:client id="{E1C6057B-1094-2A7D-8080-65738A41F1F9}" v="101" dt="2025-02-24T16:37:30.5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07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1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YNUKALIN Begüm" userId="S::bbo@cefic.be::d532727b-a7cd-4e88-8fdb-233f85e93238" providerId="AD" clId="Web-{BD7E8C44-44A3-4C58-116D-1D6E04C8B35A}"/>
    <pc:docChg chg="modSld">
      <pc:chgData name="BOYNUKALIN Begüm" userId="S::bbo@cefic.be::d532727b-a7cd-4e88-8fdb-233f85e93238" providerId="AD" clId="Web-{BD7E8C44-44A3-4C58-116D-1D6E04C8B35A}" dt="2025-02-24T16:50:34.645" v="0"/>
      <pc:docMkLst>
        <pc:docMk/>
      </pc:docMkLst>
      <pc:sldChg chg="delSp">
        <pc:chgData name="BOYNUKALIN Begüm" userId="S::bbo@cefic.be::d532727b-a7cd-4e88-8fdb-233f85e93238" providerId="AD" clId="Web-{BD7E8C44-44A3-4C58-116D-1D6E04C8B35A}" dt="2025-02-24T16:50:34.645" v="0"/>
        <pc:sldMkLst>
          <pc:docMk/>
          <pc:sldMk cId="3422502674" sldId="302"/>
        </pc:sldMkLst>
        <pc:spChg chg="del">
          <ac:chgData name="BOYNUKALIN Begüm" userId="S::bbo@cefic.be::d532727b-a7cd-4e88-8fdb-233f85e93238" providerId="AD" clId="Web-{BD7E8C44-44A3-4C58-116D-1D6E04C8B35A}" dt="2025-02-24T16:50:34.645" v="0"/>
          <ac:spMkLst>
            <pc:docMk/>
            <pc:sldMk cId="3422502674" sldId="302"/>
            <ac:spMk id="2" creationId="{15692C44-FCF1-7AE3-25D5-13F19D39CB6C}"/>
          </ac:spMkLst>
        </pc:spChg>
      </pc:sldChg>
    </pc:docChg>
  </pc:docChgLst>
  <pc:docChgLst>
    <pc:chgData name="BOYNUKALIN Begüm" userId="S::bbo@cefic.be::d532727b-a7cd-4e88-8fdb-233f85e93238" providerId="AD" clId="Web-{E1C6057B-1094-2A7D-8080-65738A41F1F9}"/>
    <pc:docChg chg="modSld">
      <pc:chgData name="BOYNUKALIN Begüm" userId="S::bbo@cefic.be::d532727b-a7cd-4e88-8fdb-233f85e93238" providerId="AD" clId="Web-{E1C6057B-1094-2A7D-8080-65738A41F1F9}" dt="2025-02-24T16:37:03.537" v="74" actId="1076"/>
      <pc:docMkLst>
        <pc:docMk/>
      </pc:docMkLst>
      <pc:sldChg chg="modSp">
        <pc:chgData name="BOYNUKALIN Begüm" userId="S::bbo@cefic.be::d532727b-a7cd-4e88-8fdb-233f85e93238" providerId="AD" clId="Web-{E1C6057B-1094-2A7D-8080-65738A41F1F9}" dt="2025-02-24T16:35:10.935" v="15" actId="20577"/>
        <pc:sldMkLst>
          <pc:docMk/>
          <pc:sldMk cId="2635598542" sldId="334"/>
        </pc:sldMkLst>
        <pc:spChg chg="mod">
          <ac:chgData name="BOYNUKALIN Begüm" userId="S::bbo@cefic.be::d532727b-a7cd-4e88-8fdb-233f85e93238" providerId="AD" clId="Web-{E1C6057B-1094-2A7D-8080-65738A41F1F9}" dt="2025-02-24T16:35:10.935" v="15" actId="20577"/>
          <ac:spMkLst>
            <pc:docMk/>
            <pc:sldMk cId="2635598542" sldId="334"/>
            <ac:spMk id="2" creationId="{BDDA5BD5-2F6A-222C-314A-A0B1708FADF4}"/>
          </ac:spMkLst>
        </pc:spChg>
      </pc:sldChg>
      <pc:sldChg chg="modSp">
        <pc:chgData name="BOYNUKALIN Begüm" userId="S::bbo@cefic.be::d532727b-a7cd-4e88-8fdb-233f85e93238" providerId="AD" clId="Web-{E1C6057B-1094-2A7D-8080-65738A41F1F9}" dt="2025-02-24T16:35:40.202" v="28" actId="20577"/>
        <pc:sldMkLst>
          <pc:docMk/>
          <pc:sldMk cId="2256265367" sldId="335"/>
        </pc:sldMkLst>
        <pc:spChg chg="mod">
          <ac:chgData name="BOYNUKALIN Begüm" userId="S::bbo@cefic.be::d532727b-a7cd-4e88-8fdb-233f85e93238" providerId="AD" clId="Web-{E1C6057B-1094-2A7D-8080-65738A41F1F9}" dt="2025-02-24T16:35:40.202" v="28" actId="20577"/>
          <ac:spMkLst>
            <pc:docMk/>
            <pc:sldMk cId="2256265367" sldId="335"/>
            <ac:spMk id="2" creationId="{9A780684-DC1D-D96F-7CE9-7F07362EF150}"/>
          </ac:spMkLst>
        </pc:spChg>
      </pc:sldChg>
      <pc:sldChg chg="modSp">
        <pc:chgData name="BOYNUKALIN Begüm" userId="S::bbo@cefic.be::d532727b-a7cd-4e88-8fdb-233f85e93238" providerId="AD" clId="Web-{E1C6057B-1094-2A7D-8080-65738A41F1F9}" dt="2025-02-24T16:36:03.235" v="31" actId="20577"/>
        <pc:sldMkLst>
          <pc:docMk/>
          <pc:sldMk cId="3668281822" sldId="336"/>
        </pc:sldMkLst>
        <pc:spChg chg="mod">
          <ac:chgData name="BOYNUKALIN Begüm" userId="S::bbo@cefic.be::d532727b-a7cd-4e88-8fdb-233f85e93238" providerId="AD" clId="Web-{E1C6057B-1094-2A7D-8080-65738A41F1F9}" dt="2025-02-24T16:36:03.235" v="31" actId="20577"/>
          <ac:spMkLst>
            <pc:docMk/>
            <pc:sldMk cId="3668281822" sldId="336"/>
            <ac:spMk id="2" creationId="{60449CD8-7183-2E4F-F15A-2B2031B9D19C}"/>
          </ac:spMkLst>
        </pc:spChg>
      </pc:sldChg>
      <pc:sldChg chg="modSp">
        <pc:chgData name="BOYNUKALIN Begüm" userId="S::bbo@cefic.be::d532727b-a7cd-4e88-8fdb-233f85e93238" providerId="AD" clId="Web-{E1C6057B-1094-2A7D-8080-65738A41F1F9}" dt="2025-02-24T16:36:51.145" v="70" actId="20577"/>
        <pc:sldMkLst>
          <pc:docMk/>
          <pc:sldMk cId="2780510747" sldId="337"/>
        </pc:sldMkLst>
        <pc:spChg chg="mod">
          <ac:chgData name="BOYNUKALIN Begüm" userId="S::bbo@cefic.be::d532727b-a7cd-4e88-8fdb-233f85e93238" providerId="AD" clId="Web-{E1C6057B-1094-2A7D-8080-65738A41F1F9}" dt="2025-02-24T16:36:51.145" v="70" actId="20577"/>
          <ac:spMkLst>
            <pc:docMk/>
            <pc:sldMk cId="2780510747" sldId="337"/>
            <ac:spMk id="2" creationId="{A6AC6A41-29F7-35F1-8FF6-6B3E5E3731EF}"/>
          </ac:spMkLst>
        </pc:spChg>
      </pc:sldChg>
      <pc:sldChg chg="modSp">
        <pc:chgData name="BOYNUKALIN Begüm" userId="S::bbo@cefic.be::d532727b-a7cd-4e88-8fdb-233f85e93238" providerId="AD" clId="Web-{E1C6057B-1094-2A7D-8080-65738A41F1F9}" dt="2025-02-24T16:35:29.311" v="25" actId="20577"/>
        <pc:sldMkLst>
          <pc:docMk/>
          <pc:sldMk cId="1686871703" sldId="341"/>
        </pc:sldMkLst>
        <pc:spChg chg="mod">
          <ac:chgData name="BOYNUKALIN Begüm" userId="S::bbo@cefic.be::d532727b-a7cd-4e88-8fdb-233f85e93238" providerId="AD" clId="Web-{E1C6057B-1094-2A7D-8080-65738A41F1F9}" dt="2025-02-24T16:35:29.311" v="25" actId="20577"/>
          <ac:spMkLst>
            <pc:docMk/>
            <pc:sldMk cId="1686871703" sldId="341"/>
            <ac:spMk id="2" creationId="{34DB7DD1-4E9A-03E4-F510-8F6271522C30}"/>
          </ac:spMkLst>
        </pc:spChg>
      </pc:sldChg>
      <pc:sldChg chg="modSp">
        <pc:chgData name="BOYNUKALIN Begüm" userId="S::bbo@cefic.be::d532727b-a7cd-4e88-8fdb-233f85e93238" providerId="AD" clId="Web-{E1C6057B-1094-2A7D-8080-65738A41F1F9}" dt="2025-02-24T16:37:03.537" v="74" actId="1076"/>
        <pc:sldMkLst>
          <pc:docMk/>
          <pc:sldMk cId="1707013903" sldId="342"/>
        </pc:sldMkLst>
        <pc:spChg chg="mod">
          <ac:chgData name="BOYNUKALIN Begüm" userId="S::bbo@cefic.be::d532727b-a7cd-4e88-8fdb-233f85e93238" providerId="AD" clId="Web-{E1C6057B-1094-2A7D-8080-65738A41F1F9}" dt="2025-02-24T16:37:03.537" v="74" actId="1076"/>
          <ac:spMkLst>
            <pc:docMk/>
            <pc:sldMk cId="1707013903" sldId="342"/>
            <ac:spMk id="2" creationId="{D4AD69D1-6924-DB7A-3315-00F70A485262}"/>
          </ac:spMkLst>
        </pc:spChg>
      </pc:sldChg>
    </pc:docChg>
  </pc:docChgLst>
  <pc:docChgLst>
    <pc:chgData name="BOYNUKALIN Begüm" userId="S::bbo@cefic.be::d532727b-a7cd-4e88-8fdb-233f85e93238" providerId="AD" clId="Web-{4C164674-4139-D6F5-CC47-D03EB7B61F72}"/>
    <pc:docChg chg="modSld">
      <pc:chgData name="BOYNUKALIN Begüm" userId="S::bbo@cefic.be::d532727b-a7cd-4e88-8fdb-233f85e93238" providerId="AD" clId="Web-{4C164674-4139-D6F5-CC47-D03EB7B61F72}" dt="2025-02-25T09:02:44.483" v="20" actId="1076"/>
      <pc:docMkLst>
        <pc:docMk/>
      </pc:docMkLst>
      <pc:sldChg chg="addSp modSp">
        <pc:chgData name="BOYNUKALIN Begüm" userId="S::bbo@cefic.be::d532727b-a7cd-4e88-8fdb-233f85e93238" providerId="AD" clId="Web-{4C164674-4139-D6F5-CC47-D03EB7B61F72}" dt="2025-02-25T09:02:44.483" v="20" actId="1076"/>
        <pc:sldMkLst>
          <pc:docMk/>
          <pc:sldMk cId="2635598542" sldId="334"/>
        </pc:sldMkLst>
        <pc:spChg chg="mod">
          <ac:chgData name="BOYNUKALIN Begüm" userId="S::bbo@cefic.be::d532727b-a7cd-4e88-8fdb-233f85e93238" providerId="AD" clId="Web-{4C164674-4139-D6F5-CC47-D03EB7B61F72}" dt="2025-02-25T09:02:27.420" v="16" actId="1076"/>
          <ac:spMkLst>
            <pc:docMk/>
            <pc:sldMk cId="2635598542" sldId="334"/>
            <ac:spMk id="2" creationId="{BDDA5BD5-2F6A-222C-314A-A0B1708FADF4}"/>
          </ac:spMkLst>
        </pc:spChg>
        <pc:spChg chg="add mod">
          <ac:chgData name="BOYNUKALIN Begüm" userId="S::bbo@cefic.be::d532727b-a7cd-4e88-8fdb-233f85e93238" providerId="AD" clId="Web-{4C164674-4139-D6F5-CC47-D03EB7B61F72}" dt="2025-02-25T09:02:44.483" v="20" actId="1076"/>
          <ac:spMkLst>
            <pc:docMk/>
            <pc:sldMk cId="2635598542" sldId="334"/>
            <ac:spMk id="3" creationId="{D0698F65-B875-3739-1CF8-47F4737DA8D3}"/>
          </ac:spMkLst>
        </pc:spChg>
        <pc:spChg chg="mod">
          <ac:chgData name="BOYNUKALIN Begüm" userId="S::bbo@cefic.be::d532727b-a7cd-4e88-8fdb-233f85e93238" providerId="AD" clId="Web-{4C164674-4139-D6F5-CC47-D03EB7B61F72}" dt="2025-02-25T09:02:27.263" v="15" actId="20577"/>
          <ac:spMkLst>
            <pc:docMk/>
            <pc:sldMk cId="2635598542" sldId="334"/>
            <ac:spMk id="4" creationId="{90CE54A4-EAA7-8595-DE77-557965765671}"/>
          </ac:spMkLst>
        </pc:spChg>
      </pc:sldChg>
      <pc:sldChg chg="modSp">
        <pc:chgData name="BOYNUKALIN Begüm" userId="S::bbo@cefic.be::d532727b-a7cd-4e88-8fdb-233f85e93238" providerId="AD" clId="Web-{4C164674-4139-D6F5-CC47-D03EB7B61F72}" dt="2025-02-25T09:01:46.824" v="3" actId="20577"/>
        <pc:sldMkLst>
          <pc:docMk/>
          <pc:sldMk cId="2256265367" sldId="335"/>
        </pc:sldMkLst>
        <pc:spChg chg="mod">
          <ac:chgData name="BOYNUKALIN Begüm" userId="S::bbo@cefic.be::d532727b-a7cd-4e88-8fdb-233f85e93238" providerId="AD" clId="Web-{4C164674-4139-D6F5-CC47-D03EB7B61F72}" dt="2025-02-25T09:01:46.824" v="3" actId="20577"/>
          <ac:spMkLst>
            <pc:docMk/>
            <pc:sldMk cId="2256265367" sldId="335"/>
            <ac:spMk id="4" creationId="{D9A7AB16-0ED0-0747-D546-920482D8B23A}"/>
          </ac:spMkLst>
        </pc:spChg>
      </pc:sldChg>
      <pc:sldChg chg="modSp">
        <pc:chgData name="BOYNUKALIN Begüm" userId="S::bbo@cefic.be::d532727b-a7cd-4e88-8fdb-233f85e93238" providerId="AD" clId="Web-{4C164674-4139-D6F5-CC47-D03EB7B61F72}" dt="2025-02-25T09:01:53.418" v="5" actId="20577"/>
        <pc:sldMkLst>
          <pc:docMk/>
          <pc:sldMk cId="3668281822" sldId="336"/>
        </pc:sldMkLst>
        <pc:spChg chg="mod">
          <ac:chgData name="BOYNUKALIN Begüm" userId="S::bbo@cefic.be::d532727b-a7cd-4e88-8fdb-233f85e93238" providerId="AD" clId="Web-{4C164674-4139-D6F5-CC47-D03EB7B61F72}" dt="2025-02-25T09:01:53.418" v="5" actId="20577"/>
          <ac:spMkLst>
            <pc:docMk/>
            <pc:sldMk cId="3668281822" sldId="336"/>
            <ac:spMk id="4" creationId="{B779273A-C9C9-95DC-1D52-B531C3DD4F1F}"/>
          </ac:spMkLst>
        </pc:spChg>
      </pc:sldChg>
      <pc:sldChg chg="modSp">
        <pc:chgData name="BOYNUKALIN Begüm" userId="S::bbo@cefic.be::d532727b-a7cd-4e88-8fdb-233f85e93238" providerId="AD" clId="Web-{4C164674-4139-D6F5-CC47-D03EB7B61F72}" dt="2025-02-25T09:01:57.637" v="7" actId="20577"/>
        <pc:sldMkLst>
          <pc:docMk/>
          <pc:sldMk cId="2780510747" sldId="337"/>
        </pc:sldMkLst>
        <pc:spChg chg="mod">
          <ac:chgData name="BOYNUKALIN Begüm" userId="S::bbo@cefic.be::d532727b-a7cd-4e88-8fdb-233f85e93238" providerId="AD" clId="Web-{4C164674-4139-D6F5-CC47-D03EB7B61F72}" dt="2025-02-25T09:01:57.637" v="7" actId="20577"/>
          <ac:spMkLst>
            <pc:docMk/>
            <pc:sldMk cId="2780510747" sldId="337"/>
            <ac:spMk id="4" creationId="{2FBA1C5E-2526-36F3-B296-53FF30FB3234}"/>
          </ac:spMkLst>
        </pc:spChg>
      </pc:sldChg>
      <pc:sldChg chg="modSp">
        <pc:chgData name="BOYNUKALIN Begüm" userId="S::bbo@cefic.be::d532727b-a7cd-4e88-8fdb-233f85e93238" providerId="AD" clId="Web-{4C164674-4139-D6F5-CC47-D03EB7B61F72}" dt="2025-02-25T09:02:13.388" v="9" actId="20577"/>
        <pc:sldMkLst>
          <pc:docMk/>
          <pc:sldMk cId="3005480872" sldId="338"/>
        </pc:sldMkLst>
        <pc:spChg chg="mod">
          <ac:chgData name="BOYNUKALIN Begüm" userId="S::bbo@cefic.be::d532727b-a7cd-4e88-8fdb-233f85e93238" providerId="AD" clId="Web-{4C164674-4139-D6F5-CC47-D03EB7B61F72}" dt="2025-02-25T09:02:13.388" v="9" actId="20577"/>
          <ac:spMkLst>
            <pc:docMk/>
            <pc:sldMk cId="3005480872" sldId="338"/>
            <ac:spMk id="4" creationId="{528AE39C-DA30-93BA-9CC2-241035D10D8E}"/>
          </ac:spMkLst>
        </pc:spChg>
      </pc:sldChg>
      <pc:sldChg chg="modSp">
        <pc:chgData name="BOYNUKALIN Begüm" userId="S::bbo@cefic.be::d532727b-a7cd-4e88-8fdb-233f85e93238" providerId="AD" clId="Web-{4C164674-4139-D6F5-CC47-D03EB7B61F72}" dt="2025-02-25T09:01:36.496" v="2" actId="20577"/>
        <pc:sldMkLst>
          <pc:docMk/>
          <pc:sldMk cId="1686871703" sldId="341"/>
        </pc:sldMkLst>
        <pc:spChg chg="mod">
          <ac:chgData name="BOYNUKALIN Begüm" userId="S::bbo@cefic.be::d532727b-a7cd-4e88-8fdb-233f85e93238" providerId="AD" clId="Web-{4C164674-4139-D6F5-CC47-D03EB7B61F72}" dt="2025-02-25T09:01:36.496" v="2" actId="20577"/>
          <ac:spMkLst>
            <pc:docMk/>
            <pc:sldMk cId="1686871703" sldId="341"/>
            <ac:spMk id="4" creationId="{146B8FEE-4E9D-EE6D-7B3D-77A60C06EB2B}"/>
          </ac:spMkLst>
        </pc:spChg>
      </pc:sldChg>
      <pc:sldChg chg="modSp">
        <pc:chgData name="BOYNUKALIN Begüm" userId="S::bbo@cefic.be::d532727b-a7cd-4e88-8fdb-233f85e93238" providerId="AD" clId="Web-{4C164674-4139-D6F5-CC47-D03EB7B61F72}" dt="2025-02-25T09:02:07.044" v="8" actId="20577"/>
        <pc:sldMkLst>
          <pc:docMk/>
          <pc:sldMk cId="1707013903" sldId="342"/>
        </pc:sldMkLst>
        <pc:spChg chg="mod">
          <ac:chgData name="BOYNUKALIN Begüm" userId="S::bbo@cefic.be::d532727b-a7cd-4e88-8fdb-233f85e93238" providerId="AD" clId="Web-{4C164674-4139-D6F5-CC47-D03EB7B61F72}" dt="2025-02-25T09:02:07.044" v="8" actId="20577"/>
          <ac:spMkLst>
            <pc:docMk/>
            <pc:sldMk cId="1707013903" sldId="342"/>
            <ac:spMk id="4" creationId="{83E378B2-9938-C4D5-63A4-97C161F0D24F}"/>
          </ac:spMkLst>
        </pc:spChg>
      </pc:sldChg>
      <pc:sldChg chg="modSp">
        <pc:chgData name="BOYNUKALIN Begüm" userId="S::bbo@cefic.be::d532727b-a7cd-4e88-8fdb-233f85e93238" providerId="AD" clId="Web-{4C164674-4139-D6F5-CC47-D03EB7B61F72}" dt="2025-02-25T09:01:31.136" v="1" actId="20577"/>
        <pc:sldMkLst>
          <pc:docMk/>
          <pc:sldMk cId="3869255464" sldId="343"/>
        </pc:sldMkLst>
        <pc:spChg chg="mod">
          <ac:chgData name="BOYNUKALIN Begüm" userId="S::bbo@cefic.be::d532727b-a7cd-4e88-8fdb-233f85e93238" providerId="AD" clId="Web-{4C164674-4139-D6F5-CC47-D03EB7B61F72}" dt="2025-02-25T09:01:31.136" v="1" actId="20577"/>
          <ac:spMkLst>
            <pc:docMk/>
            <pc:sldMk cId="3869255464" sldId="343"/>
            <ac:spMk id="4" creationId="{3C36C162-3D78-69F6-8023-61244B475EB6}"/>
          </ac:spMkLst>
        </pc:spChg>
      </pc:sldChg>
    </pc:docChg>
  </pc:docChgLst>
  <pc:docChgLst>
    <pc:chgData name="BOYNUKALIN Begüm" userId="d532727b-a7cd-4e88-8fdb-233f85e93238" providerId="ADAL" clId="{7B5580E2-9CFE-4A9E-BF5E-FF9B591C7A18}"/>
    <pc:docChg chg="delSld modSld">
      <pc:chgData name="BOYNUKALIN Begüm" userId="d532727b-a7cd-4e88-8fdb-233f85e93238" providerId="ADAL" clId="{7B5580E2-9CFE-4A9E-BF5E-FF9B591C7A18}" dt="2025-02-24T18:22:20.255" v="88" actId="20577"/>
      <pc:docMkLst>
        <pc:docMk/>
      </pc:docMkLst>
      <pc:sldChg chg="modSp mod">
        <pc:chgData name="BOYNUKALIN Begüm" userId="d532727b-a7cd-4e88-8fdb-233f85e93238" providerId="ADAL" clId="{7B5580E2-9CFE-4A9E-BF5E-FF9B591C7A18}" dt="2025-02-24T18:22:20.255" v="88" actId="20577"/>
        <pc:sldMkLst>
          <pc:docMk/>
          <pc:sldMk cId="3422502674" sldId="302"/>
        </pc:sldMkLst>
        <pc:spChg chg="mod">
          <ac:chgData name="BOYNUKALIN Begüm" userId="d532727b-a7cd-4e88-8fdb-233f85e93238" providerId="ADAL" clId="{7B5580E2-9CFE-4A9E-BF5E-FF9B591C7A18}" dt="2025-02-24T18:22:20.255" v="88" actId="20577"/>
          <ac:spMkLst>
            <pc:docMk/>
            <pc:sldMk cId="3422502674" sldId="302"/>
            <ac:spMk id="9" creationId="{D52A5D75-3BD4-281F-6743-8308834DC9CD}"/>
          </ac:spMkLst>
        </pc:spChg>
      </pc:sldChg>
      <pc:sldChg chg="modSp mod">
        <pc:chgData name="BOYNUKALIN Begüm" userId="d532727b-a7cd-4e88-8fdb-233f85e93238" providerId="ADAL" clId="{7B5580E2-9CFE-4A9E-BF5E-FF9B591C7A18}" dt="2025-02-24T18:21:36.939" v="1" actId="208"/>
        <pc:sldMkLst>
          <pc:docMk/>
          <pc:sldMk cId="2635598542" sldId="334"/>
        </pc:sldMkLst>
        <pc:spChg chg="mod">
          <ac:chgData name="BOYNUKALIN Begüm" userId="d532727b-a7cd-4e88-8fdb-233f85e93238" providerId="ADAL" clId="{7B5580E2-9CFE-4A9E-BF5E-FF9B591C7A18}" dt="2025-02-24T18:21:36.939" v="1" actId="208"/>
          <ac:spMkLst>
            <pc:docMk/>
            <pc:sldMk cId="2635598542" sldId="334"/>
            <ac:spMk id="8" creationId="{FAAA65A3-53D0-A761-C004-9FC88FCC01A0}"/>
          </ac:spMkLst>
        </pc:spChg>
      </pc:sldChg>
      <pc:sldChg chg="del">
        <pc:chgData name="BOYNUKALIN Begüm" userId="d532727b-a7cd-4e88-8fdb-233f85e93238" providerId="ADAL" clId="{7B5580E2-9CFE-4A9E-BF5E-FF9B591C7A18}" dt="2025-02-24T18:21:29.506" v="0" actId="47"/>
        <pc:sldMkLst>
          <pc:docMk/>
          <pc:sldMk cId="2279308414" sldId="344"/>
        </pc:sldMkLst>
      </pc:sldChg>
    </pc:docChg>
  </pc:docChgLst>
  <pc:docChgLst>
    <pc:chgData name="BOYNUKALIN Begüm" userId="S::bbo@cefic.be::d532727b-a7cd-4e88-8fdb-233f85e93238" providerId="AD" clId="Web-{4E80B13A-1F47-0311-B2B1-877AA3DF1875}"/>
    <pc:docChg chg="modSld">
      <pc:chgData name="BOYNUKALIN Begüm" userId="S::bbo@cefic.be::d532727b-a7cd-4e88-8fdb-233f85e93238" providerId="AD" clId="Web-{4E80B13A-1F47-0311-B2B1-877AA3DF1875}" dt="2025-02-24T13:46:07.751" v="11" actId="1076"/>
      <pc:docMkLst>
        <pc:docMk/>
      </pc:docMkLst>
      <pc:sldChg chg="modSp">
        <pc:chgData name="BOYNUKALIN Begüm" userId="S::bbo@cefic.be::d532727b-a7cd-4e88-8fdb-233f85e93238" providerId="AD" clId="Web-{4E80B13A-1F47-0311-B2B1-877AA3DF1875}" dt="2025-02-24T13:46:07.751" v="11" actId="1076"/>
        <pc:sldMkLst>
          <pc:docMk/>
          <pc:sldMk cId="2635598542" sldId="334"/>
        </pc:sldMkLst>
        <pc:spChg chg="mod">
          <ac:chgData name="BOYNUKALIN Begüm" userId="S::bbo@cefic.be::d532727b-a7cd-4e88-8fdb-233f85e93238" providerId="AD" clId="Web-{4E80B13A-1F47-0311-B2B1-877AA3DF1875}" dt="2025-02-24T13:46:07.751" v="11" actId="1076"/>
          <ac:spMkLst>
            <pc:docMk/>
            <pc:sldMk cId="2635598542" sldId="334"/>
            <ac:spMk id="2" creationId="{BDDA5BD5-2F6A-222C-314A-A0B1708FADF4}"/>
          </ac:spMkLst>
        </pc:spChg>
      </pc:sldChg>
    </pc:docChg>
  </pc:docChgLst>
  <pc:docChgLst>
    <pc:chgData name="BOYNUKALIN Begüm" userId="d532727b-a7cd-4e88-8fdb-233f85e93238" providerId="ADAL" clId="{8FE481BD-B746-470D-86DE-2B96EB45DB60}"/>
    <pc:docChg chg="undo custSel addSld delSld modSld sldOrd modNotesMaster">
      <pc:chgData name="BOYNUKALIN Begüm" userId="d532727b-a7cd-4e88-8fdb-233f85e93238" providerId="ADAL" clId="{8FE481BD-B746-470D-86DE-2B96EB45DB60}" dt="2025-02-24T14:41:17.733" v="297" actId="948"/>
      <pc:docMkLst>
        <pc:docMk/>
      </pc:docMkLst>
      <pc:sldChg chg="modSp mod">
        <pc:chgData name="BOYNUKALIN Begüm" userId="d532727b-a7cd-4e88-8fdb-233f85e93238" providerId="ADAL" clId="{8FE481BD-B746-470D-86DE-2B96EB45DB60}" dt="2025-02-24T14:36:15.600" v="268" actId="14826"/>
        <pc:sldMkLst>
          <pc:docMk/>
          <pc:sldMk cId="2706812796" sldId="333"/>
        </pc:sldMkLst>
        <pc:picChg chg="mod">
          <ac:chgData name="BOYNUKALIN Begüm" userId="d532727b-a7cd-4e88-8fdb-233f85e93238" providerId="ADAL" clId="{8FE481BD-B746-470D-86DE-2B96EB45DB60}" dt="2025-02-24T14:36:15.600" v="268" actId="14826"/>
          <ac:picMkLst>
            <pc:docMk/>
            <pc:sldMk cId="2706812796" sldId="333"/>
            <ac:picMk id="9" creationId="{A6862F78-5D7D-F1D8-4DB3-D0DC923F544B}"/>
          </ac:picMkLst>
        </pc:picChg>
        <pc:picChg chg="mod">
          <ac:chgData name="BOYNUKALIN Begüm" userId="d532727b-a7cd-4e88-8fdb-233f85e93238" providerId="ADAL" clId="{8FE481BD-B746-470D-86DE-2B96EB45DB60}" dt="2025-02-24T14:36:03.412" v="267" actId="14826"/>
          <ac:picMkLst>
            <pc:docMk/>
            <pc:sldMk cId="2706812796" sldId="333"/>
            <ac:picMk id="12" creationId="{E6879D44-F40C-585E-23B9-EE1A8C4A3B0B}"/>
          </ac:picMkLst>
        </pc:picChg>
        <pc:picChg chg="mod">
          <ac:chgData name="BOYNUKALIN Begüm" userId="d532727b-a7cd-4e88-8fdb-233f85e93238" providerId="ADAL" clId="{8FE481BD-B746-470D-86DE-2B96EB45DB60}" dt="2025-02-24T14:35:49.090" v="266" actId="14826"/>
          <ac:picMkLst>
            <pc:docMk/>
            <pc:sldMk cId="2706812796" sldId="333"/>
            <ac:picMk id="14" creationId="{D19CA255-F66E-9838-8990-BAA2A354BDEA}"/>
          </ac:picMkLst>
        </pc:picChg>
      </pc:sldChg>
      <pc:sldChg chg="addSp delSp modSp mod">
        <pc:chgData name="BOYNUKALIN Begüm" userId="d532727b-a7cd-4e88-8fdb-233f85e93238" providerId="ADAL" clId="{8FE481BD-B746-470D-86DE-2B96EB45DB60}" dt="2025-02-24T14:39:59.920" v="285" actId="20577"/>
        <pc:sldMkLst>
          <pc:docMk/>
          <pc:sldMk cId="2635598542" sldId="334"/>
        </pc:sldMkLst>
        <pc:spChg chg="add del mod">
          <ac:chgData name="BOYNUKALIN Begüm" userId="d532727b-a7cd-4e88-8fdb-233f85e93238" providerId="ADAL" clId="{8FE481BD-B746-470D-86DE-2B96EB45DB60}" dt="2025-02-24T14:39:59.920" v="285" actId="20577"/>
          <ac:spMkLst>
            <pc:docMk/>
            <pc:sldMk cId="2635598542" sldId="334"/>
            <ac:spMk id="2" creationId="{BDDA5BD5-2F6A-222C-314A-A0B1708FADF4}"/>
          </ac:spMkLst>
        </pc:spChg>
      </pc:sldChg>
      <pc:sldChg chg="addSp delSp modSp mod">
        <pc:chgData name="BOYNUKALIN Begüm" userId="d532727b-a7cd-4e88-8fdb-233f85e93238" providerId="ADAL" clId="{8FE481BD-B746-470D-86DE-2B96EB45DB60}" dt="2025-02-24T14:34:28.500" v="253" actId="167"/>
        <pc:sldMkLst>
          <pc:docMk/>
          <pc:sldMk cId="2256265367" sldId="335"/>
        </pc:sldMkLst>
        <pc:spChg chg="mod">
          <ac:chgData name="BOYNUKALIN Begüm" userId="d532727b-a7cd-4e88-8fdb-233f85e93238" providerId="ADAL" clId="{8FE481BD-B746-470D-86DE-2B96EB45DB60}" dt="2025-02-24T14:05:28.513" v="170" actId="255"/>
          <ac:spMkLst>
            <pc:docMk/>
            <pc:sldMk cId="2256265367" sldId="335"/>
            <ac:spMk id="2" creationId="{9A780684-DC1D-D96F-7CE9-7F07362EF150}"/>
          </ac:spMkLst>
        </pc:spChg>
        <pc:spChg chg="mod">
          <ac:chgData name="BOYNUKALIN Begüm" userId="d532727b-a7cd-4e88-8fdb-233f85e93238" providerId="ADAL" clId="{8FE481BD-B746-470D-86DE-2B96EB45DB60}" dt="2025-02-24T14:03:14.734" v="163" actId="20577"/>
          <ac:spMkLst>
            <pc:docMk/>
            <pc:sldMk cId="2256265367" sldId="335"/>
            <ac:spMk id="4" creationId="{D9A7AB16-0ED0-0747-D546-920482D8B23A}"/>
          </ac:spMkLst>
        </pc:spChg>
        <pc:spChg chg="del">
          <ac:chgData name="BOYNUKALIN Begüm" userId="d532727b-a7cd-4e88-8fdb-233f85e93238" providerId="ADAL" clId="{8FE481BD-B746-470D-86DE-2B96EB45DB60}" dt="2025-02-24T14:01:50.316" v="141" actId="478"/>
          <ac:spMkLst>
            <pc:docMk/>
            <pc:sldMk cId="2256265367" sldId="335"/>
            <ac:spMk id="5" creationId="{989BCC6B-BD6E-A836-ED0E-DA9E39765F45}"/>
          </ac:spMkLst>
        </pc:spChg>
        <pc:spChg chg="add mod">
          <ac:chgData name="BOYNUKALIN Begüm" userId="d532727b-a7cd-4e88-8fdb-233f85e93238" providerId="ADAL" clId="{8FE481BD-B746-470D-86DE-2B96EB45DB60}" dt="2025-02-24T14:01:53.148" v="142"/>
          <ac:spMkLst>
            <pc:docMk/>
            <pc:sldMk cId="2256265367" sldId="335"/>
            <ac:spMk id="8" creationId="{234992E9-8062-D9E1-8ABD-0FAFBB7E15A1}"/>
          </ac:spMkLst>
        </pc:spChg>
        <pc:picChg chg="del">
          <ac:chgData name="BOYNUKALIN Begüm" userId="d532727b-a7cd-4e88-8fdb-233f85e93238" providerId="ADAL" clId="{8FE481BD-B746-470D-86DE-2B96EB45DB60}" dt="2025-02-24T14:01:49.455" v="140" actId="478"/>
          <ac:picMkLst>
            <pc:docMk/>
            <pc:sldMk cId="2256265367" sldId="335"/>
            <ac:picMk id="3" creationId="{F603316C-CF58-E446-C82B-A6E9B1DB7BEE}"/>
          </ac:picMkLst>
        </pc:picChg>
        <pc:picChg chg="add del mod">
          <ac:chgData name="BOYNUKALIN Begüm" userId="d532727b-a7cd-4e88-8fdb-233f85e93238" providerId="ADAL" clId="{8FE481BD-B746-470D-86DE-2B96EB45DB60}" dt="2025-02-24T14:34:16.727" v="247" actId="478"/>
          <ac:picMkLst>
            <pc:docMk/>
            <pc:sldMk cId="2256265367" sldId="335"/>
            <ac:picMk id="6" creationId="{CA7B0C3E-B576-D87D-495B-F040A297BD11}"/>
          </ac:picMkLst>
        </pc:picChg>
        <pc:picChg chg="add mod ord">
          <ac:chgData name="BOYNUKALIN Begüm" userId="d532727b-a7cd-4e88-8fdb-233f85e93238" providerId="ADAL" clId="{8FE481BD-B746-470D-86DE-2B96EB45DB60}" dt="2025-02-24T14:34:28.500" v="253" actId="167"/>
          <ac:picMkLst>
            <pc:docMk/>
            <pc:sldMk cId="2256265367" sldId="335"/>
            <ac:picMk id="10" creationId="{FBDFDFC6-3D04-B064-9E24-D5FBC4C8BC8C}"/>
          </ac:picMkLst>
        </pc:picChg>
      </pc:sldChg>
      <pc:sldChg chg="addSp delSp modSp add del mod">
        <pc:chgData name="BOYNUKALIN Begüm" userId="d532727b-a7cd-4e88-8fdb-233f85e93238" providerId="ADAL" clId="{8FE481BD-B746-470D-86DE-2B96EB45DB60}" dt="2025-02-24T14:05:14.277" v="169" actId="255"/>
        <pc:sldMkLst>
          <pc:docMk/>
          <pc:sldMk cId="3668281822" sldId="336"/>
        </pc:sldMkLst>
        <pc:spChg chg="mod">
          <ac:chgData name="BOYNUKALIN Begüm" userId="d532727b-a7cd-4e88-8fdb-233f85e93238" providerId="ADAL" clId="{8FE481BD-B746-470D-86DE-2B96EB45DB60}" dt="2025-02-24T14:05:14.277" v="169" actId="255"/>
          <ac:spMkLst>
            <pc:docMk/>
            <pc:sldMk cId="3668281822" sldId="336"/>
            <ac:spMk id="2" creationId="{60449CD8-7183-2E4F-F15A-2B2031B9D19C}"/>
          </ac:spMkLst>
        </pc:spChg>
        <pc:spChg chg="mod">
          <ac:chgData name="BOYNUKALIN Begüm" userId="d532727b-a7cd-4e88-8fdb-233f85e93238" providerId="ADAL" clId="{8FE481BD-B746-470D-86DE-2B96EB45DB60}" dt="2025-02-24T14:03:08.528" v="161" actId="20577"/>
          <ac:spMkLst>
            <pc:docMk/>
            <pc:sldMk cId="3668281822" sldId="336"/>
            <ac:spMk id="4" creationId="{B779273A-C9C9-95DC-1D52-B531C3DD4F1F}"/>
          </ac:spMkLst>
        </pc:spChg>
        <pc:spChg chg="del mod">
          <ac:chgData name="BOYNUKALIN Begüm" userId="d532727b-a7cd-4e88-8fdb-233f85e93238" providerId="ADAL" clId="{8FE481BD-B746-470D-86DE-2B96EB45DB60}" dt="2025-02-24T14:02:13.174" v="147" actId="478"/>
          <ac:spMkLst>
            <pc:docMk/>
            <pc:sldMk cId="3668281822" sldId="336"/>
            <ac:spMk id="5" creationId="{1DDB044F-EC97-0A24-F849-9E5386C5BFA7}"/>
          </ac:spMkLst>
        </pc:spChg>
        <pc:spChg chg="add mod">
          <ac:chgData name="BOYNUKALIN Begüm" userId="d532727b-a7cd-4e88-8fdb-233f85e93238" providerId="ADAL" clId="{8FE481BD-B746-470D-86DE-2B96EB45DB60}" dt="2025-02-24T14:02:14.538" v="148"/>
          <ac:spMkLst>
            <pc:docMk/>
            <pc:sldMk cId="3668281822" sldId="336"/>
            <ac:spMk id="8" creationId="{33C083BA-C97C-8C95-B61F-12EB67FEAAE7}"/>
          </ac:spMkLst>
        </pc:spChg>
        <pc:picChg chg="del">
          <ac:chgData name="BOYNUKALIN Begüm" userId="d532727b-a7cd-4e88-8fdb-233f85e93238" providerId="ADAL" clId="{8FE481BD-B746-470D-86DE-2B96EB45DB60}" dt="2025-02-24T14:02:12.568" v="146" actId="478"/>
          <ac:picMkLst>
            <pc:docMk/>
            <pc:sldMk cId="3668281822" sldId="336"/>
            <ac:picMk id="3" creationId="{4C3276DD-C437-0ED8-7BDC-179EB5993DC0}"/>
          </ac:picMkLst>
        </pc:picChg>
        <pc:picChg chg="add mod">
          <ac:chgData name="BOYNUKALIN Begüm" userId="d532727b-a7cd-4e88-8fdb-233f85e93238" providerId="ADAL" clId="{8FE481BD-B746-470D-86DE-2B96EB45DB60}" dt="2025-02-24T14:02:14.538" v="148"/>
          <ac:picMkLst>
            <pc:docMk/>
            <pc:sldMk cId="3668281822" sldId="336"/>
            <ac:picMk id="6" creationId="{20613B7D-48D0-A1D6-2AB9-6C6BBF2AF470}"/>
          </ac:picMkLst>
        </pc:picChg>
      </pc:sldChg>
      <pc:sldChg chg="addSp delSp modSp mod">
        <pc:chgData name="BOYNUKALIN Begüm" userId="d532727b-a7cd-4e88-8fdb-233f85e93238" providerId="ADAL" clId="{8FE481BD-B746-470D-86DE-2B96EB45DB60}" dt="2025-02-24T14:40:34.301" v="291"/>
        <pc:sldMkLst>
          <pc:docMk/>
          <pc:sldMk cId="2780510747" sldId="337"/>
        </pc:sldMkLst>
        <pc:spChg chg="mod">
          <ac:chgData name="BOYNUKALIN Begüm" userId="d532727b-a7cd-4e88-8fdb-233f85e93238" providerId="ADAL" clId="{8FE481BD-B746-470D-86DE-2B96EB45DB60}" dt="2025-02-24T14:40:34.301" v="291"/>
          <ac:spMkLst>
            <pc:docMk/>
            <pc:sldMk cId="2780510747" sldId="337"/>
            <ac:spMk id="2" creationId="{A6AC6A41-29F7-35F1-8FF6-6B3E5E3731EF}"/>
          </ac:spMkLst>
        </pc:spChg>
        <pc:spChg chg="mod">
          <ac:chgData name="BOYNUKALIN Begüm" userId="d532727b-a7cd-4e88-8fdb-233f85e93238" providerId="ADAL" clId="{8FE481BD-B746-470D-86DE-2B96EB45DB60}" dt="2025-02-24T14:03:05.635" v="159" actId="20577"/>
          <ac:spMkLst>
            <pc:docMk/>
            <pc:sldMk cId="2780510747" sldId="337"/>
            <ac:spMk id="4" creationId="{2FBA1C5E-2526-36F3-B296-53FF30FB3234}"/>
          </ac:spMkLst>
        </pc:spChg>
        <pc:spChg chg="del">
          <ac:chgData name="BOYNUKALIN Begüm" userId="d532727b-a7cd-4e88-8fdb-233f85e93238" providerId="ADAL" clId="{8FE481BD-B746-470D-86DE-2B96EB45DB60}" dt="2025-02-24T14:02:23.359" v="150" actId="478"/>
          <ac:spMkLst>
            <pc:docMk/>
            <pc:sldMk cId="2780510747" sldId="337"/>
            <ac:spMk id="5" creationId="{80DF1413-B329-D39E-7657-F62970926BA7}"/>
          </ac:spMkLst>
        </pc:spChg>
        <pc:spChg chg="add mod">
          <ac:chgData name="BOYNUKALIN Begüm" userId="d532727b-a7cd-4e88-8fdb-233f85e93238" providerId="ADAL" clId="{8FE481BD-B746-470D-86DE-2B96EB45DB60}" dt="2025-02-24T14:02:24.516" v="151"/>
          <ac:spMkLst>
            <pc:docMk/>
            <pc:sldMk cId="2780510747" sldId="337"/>
            <ac:spMk id="8" creationId="{B7F5ED08-81AA-A460-C829-45D50B2B630E}"/>
          </ac:spMkLst>
        </pc:spChg>
        <pc:picChg chg="del">
          <ac:chgData name="BOYNUKALIN Begüm" userId="d532727b-a7cd-4e88-8fdb-233f85e93238" providerId="ADAL" clId="{8FE481BD-B746-470D-86DE-2B96EB45DB60}" dt="2025-02-24T14:02:22.912" v="149" actId="478"/>
          <ac:picMkLst>
            <pc:docMk/>
            <pc:sldMk cId="2780510747" sldId="337"/>
            <ac:picMk id="3" creationId="{E7B490F9-D86B-4CB1-9858-5B83DF1DE769}"/>
          </ac:picMkLst>
        </pc:picChg>
        <pc:picChg chg="add del mod">
          <ac:chgData name="BOYNUKALIN Begüm" userId="d532727b-a7cd-4e88-8fdb-233f85e93238" providerId="ADAL" clId="{8FE481BD-B746-470D-86DE-2B96EB45DB60}" dt="2025-02-24T14:33:03.729" v="240" actId="478"/>
          <ac:picMkLst>
            <pc:docMk/>
            <pc:sldMk cId="2780510747" sldId="337"/>
            <ac:picMk id="6" creationId="{7235A4BF-59BB-F239-D0CD-AD9E20D0E7B5}"/>
          </ac:picMkLst>
        </pc:picChg>
        <pc:picChg chg="add mod ord">
          <ac:chgData name="BOYNUKALIN Begüm" userId="d532727b-a7cd-4e88-8fdb-233f85e93238" providerId="ADAL" clId="{8FE481BD-B746-470D-86DE-2B96EB45DB60}" dt="2025-02-24T14:33:12.963" v="246" actId="167"/>
          <ac:picMkLst>
            <pc:docMk/>
            <pc:sldMk cId="2780510747" sldId="337"/>
            <ac:picMk id="10" creationId="{AD1C0881-E129-2964-EB33-0697AF37C80F}"/>
          </ac:picMkLst>
        </pc:picChg>
      </pc:sldChg>
      <pc:sldChg chg="addSp delSp modSp mod">
        <pc:chgData name="BOYNUKALIN Begüm" userId="d532727b-a7cd-4e88-8fdb-233f85e93238" providerId="ADAL" clId="{8FE481BD-B746-470D-86DE-2B96EB45DB60}" dt="2025-02-24T14:41:17.733" v="297" actId="948"/>
        <pc:sldMkLst>
          <pc:docMk/>
          <pc:sldMk cId="3005480872" sldId="338"/>
        </pc:sldMkLst>
        <pc:spChg chg="mod">
          <ac:chgData name="BOYNUKALIN Begüm" userId="d532727b-a7cd-4e88-8fdb-233f85e93238" providerId="ADAL" clId="{8FE481BD-B746-470D-86DE-2B96EB45DB60}" dt="2025-02-24T14:41:17.733" v="297" actId="948"/>
          <ac:spMkLst>
            <pc:docMk/>
            <pc:sldMk cId="3005480872" sldId="338"/>
            <ac:spMk id="2" creationId="{8EDF9A49-E1A9-9EB7-7623-0F0499A07890}"/>
          </ac:spMkLst>
        </pc:spChg>
        <pc:spChg chg="mod">
          <ac:chgData name="BOYNUKALIN Begüm" userId="d532727b-a7cd-4e88-8fdb-233f85e93238" providerId="ADAL" clId="{8FE481BD-B746-470D-86DE-2B96EB45DB60}" dt="2025-02-24T14:03:01.677" v="157" actId="20577"/>
          <ac:spMkLst>
            <pc:docMk/>
            <pc:sldMk cId="3005480872" sldId="338"/>
            <ac:spMk id="4" creationId="{528AE39C-DA30-93BA-9CC2-241035D10D8E}"/>
          </ac:spMkLst>
        </pc:spChg>
        <pc:spChg chg="del">
          <ac:chgData name="BOYNUKALIN Begüm" userId="d532727b-a7cd-4e88-8fdb-233f85e93238" providerId="ADAL" clId="{8FE481BD-B746-470D-86DE-2B96EB45DB60}" dt="2025-02-24T14:02:53.869" v="153" actId="478"/>
          <ac:spMkLst>
            <pc:docMk/>
            <pc:sldMk cId="3005480872" sldId="338"/>
            <ac:spMk id="5" creationId="{9CC87869-18CA-E831-25F2-EDD82AB762FE}"/>
          </ac:spMkLst>
        </pc:spChg>
        <pc:spChg chg="add mod">
          <ac:chgData name="BOYNUKALIN Begüm" userId="d532727b-a7cd-4e88-8fdb-233f85e93238" providerId="ADAL" clId="{8FE481BD-B746-470D-86DE-2B96EB45DB60}" dt="2025-02-24T14:02:55.182" v="154"/>
          <ac:spMkLst>
            <pc:docMk/>
            <pc:sldMk cId="3005480872" sldId="338"/>
            <ac:spMk id="8" creationId="{2CA4A8D8-DCDF-ADEC-2502-95FC23C09D3F}"/>
          </ac:spMkLst>
        </pc:spChg>
        <pc:picChg chg="del">
          <ac:chgData name="BOYNUKALIN Begüm" userId="d532727b-a7cd-4e88-8fdb-233f85e93238" providerId="ADAL" clId="{8FE481BD-B746-470D-86DE-2B96EB45DB60}" dt="2025-02-24T14:02:53.198" v="152" actId="478"/>
          <ac:picMkLst>
            <pc:docMk/>
            <pc:sldMk cId="3005480872" sldId="338"/>
            <ac:picMk id="3" creationId="{65EB8AB3-CA7B-EA21-037D-D819CF719D1B}"/>
          </ac:picMkLst>
        </pc:picChg>
        <pc:picChg chg="add mod">
          <ac:chgData name="BOYNUKALIN Begüm" userId="d532727b-a7cd-4e88-8fdb-233f85e93238" providerId="ADAL" clId="{8FE481BD-B746-470D-86DE-2B96EB45DB60}" dt="2025-02-24T14:02:55.182" v="154"/>
          <ac:picMkLst>
            <pc:docMk/>
            <pc:sldMk cId="3005480872" sldId="338"/>
            <ac:picMk id="6" creationId="{CADA8F0C-E07A-91E5-D857-00958E21CB7D}"/>
          </ac:picMkLst>
        </pc:picChg>
      </pc:sldChg>
      <pc:sldChg chg="modSp del mod">
        <pc:chgData name="BOYNUKALIN Begüm" userId="d532727b-a7cd-4e88-8fdb-233f85e93238" providerId="ADAL" clId="{8FE481BD-B746-470D-86DE-2B96EB45DB60}" dt="2025-02-24T14:02:58.110" v="155" actId="47"/>
        <pc:sldMkLst>
          <pc:docMk/>
          <pc:sldMk cId="3453679065" sldId="339"/>
        </pc:sldMkLst>
        <pc:spChg chg="mod">
          <ac:chgData name="BOYNUKALIN Begüm" userId="d532727b-a7cd-4e88-8fdb-233f85e93238" providerId="ADAL" clId="{8FE481BD-B746-470D-86DE-2B96EB45DB60}" dt="2025-02-24T14:00:11.464" v="129" actId="1076"/>
          <ac:spMkLst>
            <pc:docMk/>
            <pc:sldMk cId="3453679065" sldId="339"/>
            <ac:spMk id="2" creationId="{CBEF9597-A6A9-379C-D8BB-0367869C28C7}"/>
          </ac:spMkLst>
        </pc:spChg>
      </pc:sldChg>
      <pc:sldChg chg="addSp delSp modSp add mod">
        <pc:chgData name="BOYNUKALIN Begüm" userId="d532727b-a7cd-4e88-8fdb-233f85e93238" providerId="ADAL" clId="{8FE481BD-B746-470D-86DE-2B96EB45DB60}" dt="2025-02-24T14:35:35.928" v="265" actId="478"/>
        <pc:sldMkLst>
          <pc:docMk/>
          <pc:sldMk cId="1686871703" sldId="341"/>
        </pc:sldMkLst>
        <pc:spChg chg="mod">
          <ac:chgData name="BOYNUKALIN Begüm" userId="d532727b-a7cd-4e88-8fdb-233f85e93238" providerId="ADAL" clId="{8FE481BD-B746-470D-86DE-2B96EB45DB60}" dt="2025-02-24T14:05:35.112" v="171" actId="255"/>
          <ac:spMkLst>
            <pc:docMk/>
            <pc:sldMk cId="1686871703" sldId="341"/>
            <ac:spMk id="2" creationId="{34DB7DD1-4E9A-03E4-F510-8F6271522C30}"/>
          </ac:spMkLst>
        </pc:spChg>
        <pc:spChg chg="mod">
          <ac:chgData name="BOYNUKALIN Begüm" userId="d532727b-a7cd-4e88-8fdb-233f85e93238" providerId="ADAL" clId="{8FE481BD-B746-470D-86DE-2B96EB45DB60}" dt="2025-02-24T14:03:19.017" v="165" actId="20577"/>
          <ac:spMkLst>
            <pc:docMk/>
            <pc:sldMk cId="1686871703" sldId="341"/>
            <ac:spMk id="4" creationId="{146B8FEE-4E9D-EE6D-7B3D-77A60C06EB2B}"/>
          </ac:spMkLst>
        </pc:spChg>
        <pc:spChg chg="add del">
          <ac:chgData name="BOYNUKALIN Begüm" userId="d532727b-a7cd-4e88-8fdb-233f85e93238" providerId="ADAL" clId="{8FE481BD-B746-470D-86DE-2B96EB45DB60}" dt="2025-02-24T14:01:14.438" v="136" actId="478"/>
          <ac:spMkLst>
            <pc:docMk/>
            <pc:sldMk cId="1686871703" sldId="341"/>
            <ac:spMk id="6" creationId="{5ECEB580-1D65-5A24-88C9-C08B8A0ADA33}"/>
          </ac:spMkLst>
        </pc:spChg>
        <pc:spChg chg="add mod">
          <ac:chgData name="BOYNUKALIN Begüm" userId="d532727b-a7cd-4e88-8fdb-233f85e93238" providerId="ADAL" clId="{8FE481BD-B746-470D-86DE-2B96EB45DB60}" dt="2025-02-24T14:01:37.859" v="139"/>
          <ac:spMkLst>
            <pc:docMk/>
            <pc:sldMk cId="1686871703" sldId="341"/>
            <ac:spMk id="8" creationId="{33ED94F1-AC49-329D-B972-1B016B3836E9}"/>
          </ac:spMkLst>
        </pc:spChg>
        <pc:picChg chg="add del mod">
          <ac:chgData name="BOYNUKALIN Begüm" userId="d532727b-a7cd-4e88-8fdb-233f85e93238" providerId="ADAL" clId="{8FE481BD-B746-470D-86DE-2B96EB45DB60}" dt="2025-02-24T14:35:35.928" v="265" actId="478"/>
          <ac:picMkLst>
            <pc:docMk/>
            <pc:sldMk cId="1686871703" sldId="341"/>
            <ac:picMk id="3" creationId="{D07A7CBE-4BE8-C599-B482-DBEF1C0C1C64}"/>
          </ac:picMkLst>
        </pc:picChg>
        <pc:picChg chg="add del">
          <ac:chgData name="BOYNUKALIN Begüm" userId="d532727b-a7cd-4e88-8fdb-233f85e93238" providerId="ADAL" clId="{8FE481BD-B746-470D-86DE-2B96EB45DB60}" dt="2025-02-24T14:01:13.800" v="135" actId="478"/>
          <ac:picMkLst>
            <pc:docMk/>
            <pc:sldMk cId="1686871703" sldId="341"/>
            <ac:picMk id="5" creationId="{E7F388CD-12F1-8F7F-70D0-B8C70B084B60}"/>
          </ac:picMkLst>
        </pc:picChg>
        <pc:picChg chg="add del mod ord">
          <ac:chgData name="BOYNUKALIN Begüm" userId="d532727b-a7cd-4e88-8fdb-233f85e93238" providerId="ADAL" clId="{8FE481BD-B746-470D-86DE-2B96EB45DB60}" dt="2025-02-24T14:35:35.061" v="264" actId="22"/>
          <ac:picMkLst>
            <pc:docMk/>
            <pc:sldMk cId="1686871703" sldId="341"/>
            <ac:picMk id="10" creationId="{7D1EF61C-5976-393D-3638-51CA44635A59}"/>
          </ac:picMkLst>
        </pc:picChg>
      </pc:sldChg>
      <pc:sldChg chg="addSp delSp modSp add mod ord">
        <pc:chgData name="BOYNUKALIN Begüm" userId="d532727b-a7cd-4e88-8fdb-233f85e93238" providerId="ADAL" clId="{8FE481BD-B746-470D-86DE-2B96EB45DB60}" dt="2025-02-24T14:40:33.172" v="289"/>
        <pc:sldMkLst>
          <pc:docMk/>
          <pc:sldMk cId="1707013903" sldId="342"/>
        </pc:sldMkLst>
        <pc:spChg chg="mod">
          <ac:chgData name="BOYNUKALIN Begüm" userId="d532727b-a7cd-4e88-8fdb-233f85e93238" providerId="ADAL" clId="{8FE481BD-B746-470D-86DE-2B96EB45DB60}" dt="2025-02-24T14:40:33.172" v="289"/>
          <ac:spMkLst>
            <pc:docMk/>
            <pc:sldMk cId="1707013903" sldId="342"/>
            <ac:spMk id="2" creationId="{D4AD69D1-6924-DB7A-3315-00F70A485262}"/>
          </ac:spMkLst>
        </pc:spChg>
        <pc:picChg chg="add mod ord">
          <ac:chgData name="BOYNUKALIN Begüm" userId="d532727b-a7cd-4e88-8fdb-233f85e93238" providerId="ADAL" clId="{8FE481BD-B746-470D-86DE-2B96EB45DB60}" dt="2025-02-24T14:32:32.049" v="237" actId="1076"/>
          <ac:picMkLst>
            <pc:docMk/>
            <pc:sldMk cId="1707013903" sldId="342"/>
            <ac:picMk id="5" creationId="{3913F0AB-E7B0-76BB-EDD7-669B2F08CE8F}"/>
          </ac:picMkLst>
        </pc:picChg>
        <pc:picChg chg="del">
          <ac:chgData name="BOYNUKALIN Begüm" userId="d532727b-a7cd-4e88-8fdb-233f85e93238" providerId="ADAL" clId="{8FE481BD-B746-470D-86DE-2B96EB45DB60}" dt="2025-02-24T14:32:23.214" v="232" actId="478"/>
          <ac:picMkLst>
            <pc:docMk/>
            <pc:sldMk cId="1707013903" sldId="342"/>
            <ac:picMk id="6" creationId="{4FF50EC3-A44D-FB8F-18D1-574C90F5638E}"/>
          </ac:picMkLst>
        </pc:picChg>
      </pc:sldChg>
      <pc:sldChg chg="add del">
        <pc:chgData name="BOYNUKALIN Begüm" userId="d532727b-a7cd-4e88-8fdb-233f85e93238" providerId="ADAL" clId="{8FE481BD-B746-470D-86DE-2B96EB45DB60}" dt="2025-02-24T14:01:25.405" v="138"/>
        <pc:sldMkLst>
          <pc:docMk/>
          <pc:sldMk cId="2578547579" sldId="342"/>
        </pc:sldMkLst>
      </pc:sldChg>
    </pc:docChg>
  </pc:docChgLst>
  <pc:docChgLst>
    <pc:chgData name="GRASO Jana" userId="22f90eb7-a516-4686-b95c-c61bf6091092" providerId="ADAL" clId="{31C2FB47-C6F5-4FAC-8F53-88B67BD2AB8D}"/>
    <pc:docChg chg="delSld">
      <pc:chgData name="GRASO Jana" userId="22f90eb7-a516-4686-b95c-c61bf6091092" providerId="ADAL" clId="{31C2FB47-C6F5-4FAC-8F53-88B67BD2AB8D}" dt="2025-02-19T15:18:15.858" v="0" actId="47"/>
      <pc:docMkLst>
        <pc:docMk/>
      </pc:docMkLst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2856124993" sldId="267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564930836" sldId="271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2735407857" sldId="273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63454409" sldId="274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2860283645" sldId="275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384118357" sldId="276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2530312246" sldId="277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1091451351" sldId="278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2052341478" sldId="279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710192248" sldId="281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792619237" sldId="282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1870336563" sldId="284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275265235" sldId="285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784259909" sldId="286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757940449" sldId="287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440411020" sldId="288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4091325687" sldId="291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2577884622" sldId="295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387093714" sldId="296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1832128436" sldId="297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824775237" sldId="298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824268135" sldId="299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954117287" sldId="300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4157533992" sldId="301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2776220018" sldId="303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983267579" sldId="304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72056111" sldId="306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327604330" sldId="312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1465591826" sldId="313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749898146" sldId="317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002675084" sldId="318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4054816516" sldId="319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4160459148" sldId="330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2288131649" sldId="331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3310776595" sldId="332"/>
        </pc:sldMkLst>
      </pc:sldChg>
      <pc:sldChg chg="del">
        <pc:chgData name="GRASO Jana" userId="22f90eb7-a516-4686-b95c-c61bf6091092" providerId="ADAL" clId="{31C2FB47-C6F5-4FAC-8F53-88B67BD2AB8D}" dt="2025-02-19T15:18:15.858" v="0" actId="47"/>
        <pc:sldMkLst>
          <pc:docMk/>
          <pc:sldMk cId="2455530670" sldId="334"/>
        </pc:sldMkLst>
      </pc:sldChg>
    </pc:docChg>
  </pc:docChgLst>
  <pc:docChgLst>
    <pc:chgData name="GRASO Jana" userId="22f90eb7-a516-4686-b95c-c61bf6091092" providerId="ADAL" clId="{EE172578-CC88-4091-9172-FCA39CF9A377}"/>
    <pc:docChg chg="undo custSel addSld delSld modSld sldOrd">
      <pc:chgData name="GRASO Jana" userId="22f90eb7-a516-4686-b95c-c61bf6091092" providerId="ADAL" clId="{EE172578-CC88-4091-9172-FCA39CF9A377}" dt="2025-02-19T15:03:51.843" v="9522" actId="20577"/>
      <pc:docMkLst>
        <pc:docMk/>
      </pc:docMkLst>
      <pc:sldChg chg="del ord">
        <pc:chgData name="GRASO Jana" userId="22f90eb7-a516-4686-b95c-c61bf6091092" providerId="ADAL" clId="{EE172578-CC88-4091-9172-FCA39CF9A377}" dt="2025-02-19T14:06:09.126" v="7063" actId="47"/>
        <pc:sldMkLst>
          <pc:docMk/>
          <pc:sldMk cId="1875430385" sldId="258"/>
        </pc:sldMkLst>
      </pc:sldChg>
      <pc:sldChg chg="addSp delSp modSp mod ord">
        <pc:chgData name="GRASO Jana" userId="22f90eb7-a516-4686-b95c-c61bf6091092" providerId="ADAL" clId="{EE172578-CC88-4091-9172-FCA39CF9A377}" dt="2025-02-19T14:51:55.548" v="9227" actId="20577"/>
        <pc:sldMkLst>
          <pc:docMk/>
          <pc:sldMk cId="3132256205" sldId="262"/>
        </pc:sldMkLst>
      </pc:sldChg>
      <pc:sldChg chg="addSp delSp modSp mod ord">
        <pc:chgData name="GRASO Jana" userId="22f90eb7-a516-4686-b95c-c61bf6091092" providerId="ADAL" clId="{EE172578-CC88-4091-9172-FCA39CF9A377}" dt="2025-02-19T14:05:39.989" v="7061" actId="20577"/>
        <pc:sldMkLst>
          <pc:docMk/>
          <pc:sldMk cId="3549812220" sldId="264"/>
        </pc:sldMkLst>
      </pc:sldChg>
      <pc:sldChg chg="modSp del mod">
        <pc:chgData name="GRASO Jana" userId="22f90eb7-a516-4686-b95c-c61bf6091092" providerId="ADAL" clId="{EE172578-CC88-4091-9172-FCA39CF9A377}" dt="2025-02-18T15:38:16.733" v="2296" actId="47"/>
        <pc:sldMkLst>
          <pc:docMk/>
          <pc:sldMk cId="2546919" sldId="265"/>
        </pc:sldMkLst>
      </pc:sldChg>
      <pc:sldChg chg="modSp mod">
        <pc:chgData name="GRASO Jana" userId="22f90eb7-a516-4686-b95c-c61bf6091092" providerId="ADAL" clId="{EE172578-CC88-4091-9172-FCA39CF9A377}" dt="2025-02-18T15:52:08.695" v="2511" actId="14430"/>
        <pc:sldMkLst>
          <pc:docMk/>
          <pc:sldMk cId="2856124993" sldId="267"/>
        </pc:sldMkLst>
      </pc:sldChg>
      <pc:sldChg chg="del ord">
        <pc:chgData name="GRASO Jana" userId="22f90eb7-a516-4686-b95c-c61bf6091092" providerId="ADAL" clId="{EE172578-CC88-4091-9172-FCA39CF9A377}" dt="2025-02-19T14:06:07.642" v="7062" actId="47"/>
        <pc:sldMkLst>
          <pc:docMk/>
          <pc:sldMk cId="3540115929" sldId="269"/>
        </pc:sldMkLst>
      </pc:sldChg>
      <pc:sldChg chg="modSp mod">
        <pc:chgData name="GRASO Jana" userId="22f90eb7-a516-4686-b95c-c61bf6091092" providerId="ADAL" clId="{EE172578-CC88-4091-9172-FCA39CF9A377}" dt="2025-02-18T14:19:31.447" v="0" actId="1076"/>
        <pc:sldMkLst>
          <pc:docMk/>
          <pc:sldMk cId="3564930836" sldId="271"/>
        </pc:sldMkLst>
      </pc:sldChg>
      <pc:sldChg chg="del">
        <pc:chgData name="GRASO Jana" userId="22f90eb7-a516-4686-b95c-c61bf6091092" providerId="ADAL" clId="{EE172578-CC88-4091-9172-FCA39CF9A377}" dt="2025-02-19T13:48:46.048" v="5726" actId="47"/>
        <pc:sldMkLst>
          <pc:docMk/>
          <pc:sldMk cId="3993949450" sldId="272"/>
        </pc:sldMkLst>
      </pc:sldChg>
      <pc:sldChg chg="addSp delSp modSp mod">
        <pc:chgData name="GRASO Jana" userId="22f90eb7-a516-4686-b95c-c61bf6091092" providerId="ADAL" clId="{EE172578-CC88-4091-9172-FCA39CF9A377}" dt="2025-02-18T15:53:59.411" v="2542" actId="208"/>
        <pc:sldMkLst>
          <pc:docMk/>
          <pc:sldMk cId="363454409" sldId="274"/>
        </pc:sldMkLst>
      </pc:sldChg>
      <pc:sldChg chg="addSp delSp modSp mod">
        <pc:chgData name="GRASO Jana" userId="22f90eb7-a516-4686-b95c-c61bf6091092" providerId="ADAL" clId="{EE172578-CC88-4091-9172-FCA39CF9A377}" dt="2025-02-18T16:50:35.606" v="3448" actId="165"/>
        <pc:sldMkLst>
          <pc:docMk/>
          <pc:sldMk cId="2860283645" sldId="275"/>
        </pc:sldMkLst>
      </pc:sldChg>
      <pc:sldChg chg="addSp modSp">
        <pc:chgData name="GRASO Jana" userId="22f90eb7-a516-4686-b95c-c61bf6091092" providerId="ADAL" clId="{EE172578-CC88-4091-9172-FCA39CF9A377}" dt="2025-02-19T12:41:59.142" v="4611"/>
        <pc:sldMkLst>
          <pc:docMk/>
          <pc:sldMk cId="3384118357" sldId="276"/>
        </pc:sldMkLst>
      </pc:sldChg>
      <pc:sldChg chg="addSp modSp mod">
        <pc:chgData name="GRASO Jana" userId="22f90eb7-a516-4686-b95c-c61bf6091092" providerId="ADAL" clId="{EE172578-CC88-4091-9172-FCA39CF9A377}" dt="2025-02-19T12:29:29.425" v="4445" actId="1076"/>
        <pc:sldMkLst>
          <pc:docMk/>
          <pc:sldMk cId="2530312246" sldId="277"/>
        </pc:sldMkLst>
      </pc:sldChg>
      <pc:sldChg chg="addSp modSp mod">
        <pc:chgData name="GRASO Jana" userId="22f90eb7-a516-4686-b95c-c61bf6091092" providerId="ADAL" clId="{EE172578-CC88-4091-9172-FCA39CF9A377}" dt="2025-02-18T16:04:31.773" v="2585" actId="14100"/>
        <pc:sldMkLst>
          <pc:docMk/>
          <pc:sldMk cId="1091451351" sldId="278"/>
        </pc:sldMkLst>
      </pc:sldChg>
      <pc:sldChg chg="addSp delSp modSp mod ord">
        <pc:chgData name="GRASO Jana" userId="22f90eb7-a516-4686-b95c-c61bf6091092" providerId="ADAL" clId="{EE172578-CC88-4091-9172-FCA39CF9A377}" dt="2025-02-19T08:47:10.710" v="3568" actId="207"/>
        <pc:sldMkLst>
          <pc:docMk/>
          <pc:sldMk cId="2052341478" sldId="279"/>
        </pc:sldMkLst>
      </pc:sldChg>
      <pc:sldChg chg="addSp delSp modSp mod ord">
        <pc:chgData name="GRASO Jana" userId="22f90eb7-a516-4686-b95c-c61bf6091092" providerId="ADAL" clId="{EE172578-CC88-4091-9172-FCA39CF9A377}" dt="2025-02-18T15:02:20.398" v="1271" actId="164"/>
        <pc:sldMkLst>
          <pc:docMk/>
          <pc:sldMk cId="3710192248" sldId="281"/>
        </pc:sldMkLst>
      </pc:sldChg>
      <pc:sldChg chg="modSp mod">
        <pc:chgData name="GRASO Jana" userId="22f90eb7-a516-4686-b95c-c61bf6091092" providerId="ADAL" clId="{EE172578-CC88-4091-9172-FCA39CF9A377}" dt="2025-02-18T15:52:02.673" v="2508" actId="14429"/>
        <pc:sldMkLst>
          <pc:docMk/>
          <pc:sldMk cId="792619237" sldId="282"/>
        </pc:sldMkLst>
      </pc:sldChg>
      <pc:sldChg chg="del">
        <pc:chgData name="GRASO Jana" userId="22f90eb7-a516-4686-b95c-c61bf6091092" providerId="ADAL" clId="{EE172578-CC88-4091-9172-FCA39CF9A377}" dt="2025-02-18T16:48:09.705" v="3417" actId="47"/>
        <pc:sldMkLst>
          <pc:docMk/>
          <pc:sldMk cId="1509726887" sldId="283"/>
        </pc:sldMkLst>
      </pc:sldChg>
      <pc:sldChg chg="modSp mod">
        <pc:chgData name="GRASO Jana" userId="22f90eb7-a516-4686-b95c-c61bf6091092" providerId="ADAL" clId="{EE172578-CC88-4091-9172-FCA39CF9A377}" dt="2025-02-18T15:44:41.259" v="2407" actId="14100"/>
        <pc:sldMkLst>
          <pc:docMk/>
          <pc:sldMk cId="1870336563" sldId="284"/>
        </pc:sldMkLst>
      </pc:sldChg>
      <pc:sldChg chg="addSp delSp modSp mod ord">
        <pc:chgData name="GRASO Jana" userId="22f90eb7-a516-4686-b95c-c61bf6091092" providerId="ADAL" clId="{EE172578-CC88-4091-9172-FCA39CF9A377}" dt="2025-02-19T12:49:41.997" v="4733" actId="1076"/>
        <pc:sldMkLst>
          <pc:docMk/>
          <pc:sldMk cId="3275265235" sldId="285"/>
        </pc:sldMkLst>
      </pc:sldChg>
      <pc:sldChg chg="addSp delSp modSp mod ord">
        <pc:chgData name="GRASO Jana" userId="22f90eb7-a516-4686-b95c-c61bf6091092" providerId="ADAL" clId="{EE172578-CC88-4091-9172-FCA39CF9A377}" dt="2025-02-19T13:24:35.176" v="5382"/>
        <pc:sldMkLst>
          <pc:docMk/>
          <pc:sldMk cId="3784259909" sldId="286"/>
        </pc:sldMkLst>
      </pc:sldChg>
      <pc:sldChg chg="addSp delSp modSp mod ord">
        <pc:chgData name="GRASO Jana" userId="22f90eb7-a516-4686-b95c-c61bf6091092" providerId="ADAL" clId="{EE172578-CC88-4091-9172-FCA39CF9A377}" dt="2025-02-19T13:01:51.826" v="4996"/>
        <pc:sldMkLst>
          <pc:docMk/>
          <pc:sldMk cId="757940449" sldId="287"/>
        </pc:sldMkLst>
      </pc:sldChg>
      <pc:sldChg chg="modSp add mod">
        <pc:chgData name="GRASO Jana" userId="22f90eb7-a516-4686-b95c-c61bf6091092" providerId="ADAL" clId="{EE172578-CC88-4091-9172-FCA39CF9A377}" dt="2025-02-18T15:41:09.564" v="2366" actId="20577"/>
        <pc:sldMkLst>
          <pc:docMk/>
          <pc:sldMk cId="3440411020" sldId="288"/>
        </pc:sldMkLst>
      </pc:sldChg>
      <pc:sldChg chg="addSp delSp modSp add del mod">
        <pc:chgData name="GRASO Jana" userId="22f90eb7-a516-4686-b95c-c61bf6091092" providerId="ADAL" clId="{EE172578-CC88-4091-9172-FCA39CF9A377}" dt="2025-02-18T14:54:34.787" v="934" actId="47"/>
        <pc:sldMkLst>
          <pc:docMk/>
          <pc:sldMk cId="1081567781" sldId="289"/>
        </pc:sldMkLst>
      </pc:sldChg>
      <pc:sldChg chg="addSp delSp modSp add del mod ord">
        <pc:chgData name="GRASO Jana" userId="22f90eb7-a516-4686-b95c-c61bf6091092" providerId="ADAL" clId="{EE172578-CC88-4091-9172-FCA39CF9A377}" dt="2025-02-19T12:13:05.206" v="4329" actId="47"/>
        <pc:sldMkLst>
          <pc:docMk/>
          <pc:sldMk cId="684625531" sldId="290"/>
        </pc:sldMkLst>
      </pc:sldChg>
      <pc:sldChg chg="addSp delSp modSp add mod ord delAnim">
        <pc:chgData name="GRASO Jana" userId="22f90eb7-a516-4686-b95c-c61bf6091092" providerId="ADAL" clId="{EE172578-CC88-4091-9172-FCA39CF9A377}" dt="2025-02-19T08:59:19.718" v="3908" actId="1076"/>
        <pc:sldMkLst>
          <pc:docMk/>
          <pc:sldMk cId="4091325687" sldId="291"/>
        </pc:sldMkLst>
      </pc:sldChg>
      <pc:sldChg chg="addSp delSp modSp add del mod ord">
        <pc:chgData name="GRASO Jana" userId="22f90eb7-a516-4686-b95c-c61bf6091092" providerId="ADAL" clId="{EE172578-CC88-4091-9172-FCA39CF9A377}" dt="2025-02-19T11:41:33.472" v="4045" actId="47"/>
        <pc:sldMkLst>
          <pc:docMk/>
          <pc:sldMk cId="2194087489" sldId="292"/>
        </pc:sldMkLst>
      </pc:sldChg>
      <pc:sldChg chg="addSp delSp modSp add del mod">
        <pc:chgData name="GRASO Jana" userId="22f90eb7-a516-4686-b95c-c61bf6091092" providerId="ADAL" clId="{EE172578-CC88-4091-9172-FCA39CF9A377}" dt="2025-02-18T16:48:05.648" v="3416" actId="47"/>
        <pc:sldMkLst>
          <pc:docMk/>
          <pc:sldMk cId="2338270017" sldId="293"/>
        </pc:sldMkLst>
      </pc:sldChg>
      <pc:sldChg chg="addSp delSp modSp add del mod">
        <pc:chgData name="GRASO Jana" userId="22f90eb7-a516-4686-b95c-c61bf6091092" providerId="ADAL" clId="{EE172578-CC88-4091-9172-FCA39CF9A377}" dt="2025-02-18T16:48:03.640" v="3415" actId="47"/>
        <pc:sldMkLst>
          <pc:docMk/>
          <pc:sldMk cId="1189657343" sldId="294"/>
        </pc:sldMkLst>
      </pc:sldChg>
      <pc:sldChg chg="addSp delSp modSp add mod ord">
        <pc:chgData name="GRASO Jana" userId="22f90eb7-a516-4686-b95c-c61bf6091092" providerId="ADAL" clId="{EE172578-CC88-4091-9172-FCA39CF9A377}" dt="2025-02-19T08:50:34.253" v="3609" actId="12"/>
        <pc:sldMkLst>
          <pc:docMk/>
          <pc:sldMk cId="2577884622" sldId="295"/>
        </pc:sldMkLst>
      </pc:sldChg>
      <pc:sldChg chg="addSp delSp modSp add mod ord">
        <pc:chgData name="GRASO Jana" userId="22f90eb7-a516-4686-b95c-c61bf6091092" providerId="ADAL" clId="{EE172578-CC88-4091-9172-FCA39CF9A377}" dt="2025-02-19T14:57:45.926" v="9320"/>
        <pc:sldMkLst>
          <pc:docMk/>
          <pc:sldMk cId="3387093714" sldId="296"/>
        </pc:sldMkLst>
      </pc:sldChg>
      <pc:sldChg chg="modSp add mod">
        <pc:chgData name="GRASO Jana" userId="22f90eb7-a516-4686-b95c-c61bf6091092" providerId="ADAL" clId="{EE172578-CC88-4091-9172-FCA39CF9A377}" dt="2025-02-18T15:49:55.647" v="2484" actId="1076"/>
        <pc:sldMkLst>
          <pc:docMk/>
          <pc:sldMk cId="1832128436" sldId="297"/>
        </pc:sldMkLst>
      </pc:sldChg>
      <pc:sldChg chg="addSp delSp modSp add mod">
        <pc:chgData name="GRASO Jana" userId="22f90eb7-a516-4686-b95c-c61bf6091092" providerId="ADAL" clId="{EE172578-CC88-4091-9172-FCA39CF9A377}" dt="2025-02-18T15:49:46.925" v="2483" actId="1076"/>
        <pc:sldMkLst>
          <pc:docMk/>
          <pc:sldMk cId="824775237" sldId="298"/>
        </pc:sldMkLst>
      </pc:sldChg>
      <pc:sldChg chg="addSp delSp modSp add mod">
        <pc:chgData name="GRASO Jana" userId="22f90eb7-a516-4686-b95c-c61bf6091092" providerId="ADAL" clId="{EE172578-CC88-4091-9172-FCA39CF9A377}" dt="2025-02-18T16:32:09.332" v="2633" actId="1076"/>
        <pc:sldMkLst>
          <pc:docMk/>
          <pc:sldMk cId="824268135" sldId="299"/>
        </pc:sldMkLst>
      </pc:sldChg>
      <pc:sldChg chg="addSp delSp modSp add mod ord">
        <pc:chgData name="GRASO Jana" userId="22f90eb7-a516-4686-b95c-c61bf6091092" providerId="ADAL" clId="{EE172578-CC88-4091-9172-FCA39CF9A377}" dt="2025-02-19T13:02:02.385" v="4998"/>
        <pc:sldMkLst>
          <pc:docMk/>
          <pc:sldMk cId="3954117287" sldId="300"/>
        </pc:sldMkLst>
      </pc:sldChg>
      <pc:sldChg chg="addSp delSp modSp add mod ord">
        <pc:chgData name="GRASO Jana" userId="22f90eb7-a516-4686-b95c-c61bf6091092" providerId="ADAL" clId="{EE172578-CC88-4091-9172-FCA39CF9A377}" dt="2025-02-19T13:19:25.273" v="5302"/>
        <pc:sldMkLst>
          <pc:docMk/>
          <pc:sldMk cId="4157533992" sldId="301"/>
        </pc:sldMkLst>
      </pc:sldChg>
      <pc:sldChg chg="addSp delSp modSp add mod ord">
        <pc:chgData name="GRASO Jana" userId="22f90eb7-a516-4686-b95c-c61bf6091092" providerId="ADAL" clId="{EE172578-CC88-4091-9172-FCA39CF9A377}" dt="2025-02-19T15:03:51.843" v="9522" actId="20577"/>
        <pc:sldMkLst>
          <pc:docMk/>
          <pc:sldMk cId="3422502674" sldId="302"/>
        </pc:sldMkLst>
        <pc:spChg chg="mod">
          <ac:chgData name="GRASO Jana" userId="22f90eb7-a516-4686-b95c-c61bf6091092" providerId="ADAL" clId="{EE172578-CC88-4091-9172-FCA39CF9A377}" dt="2025-02-19T13:50:14.659" v="5883" actId="1076"/>
          <ac:spMkLst>
            <pc:docMk/>
            <pc:sldMk cId="3422502674" sldId="302"/>
            <ac:spMk id="4" creationId="{5F1C2DD1-8462-138C-FACC-071B5BDACD85}"/>
          </ac:spMkLst>
        </pc:spChg>
      </pc:sldChg>
      <pc:sldChg chg="addSp delSp modSp new mod ord delAnim modAnim">
        <pc:chgData name="GRASO Jana" userId="22f90eb7-a516-4686-b95c-c61bf6091092" providerId="ADAL" clId="{EE172578-CC88-4091-9172-FCA39CF9A377}" dt="2025-02-19T14:56:33.386" v="9296" actId="167"/>
        <pc:sldMkLst>
          <pc:docMk/>
          <pc:sldMk cId="2776220018" sldId="303"/>
        </pc:sldMkLst>
      </pc:sldChg>
      <pc:sldChg chg="addSp modSp new mod">
        <pc:chgData name="GRASO Jana" userId="22f90eb7-a516-4686-b95c-c61bf6091092" providerId="ADAL" clId="{EE172578-CC88-4091-9172-FCA39CF9A377}" dt="2025-02-19T08:48:47.382" v="3604" actId="207"/>
        <pc:sldMkLst>
          <pc:docMk/>
          <pc:sldMk cId="983267579" sldId="304"/>
        </pc:sldMkLst>
      </pc:sldChg>
      <pc:sldChg chg="addSp delSp modSp add mod ord">
        <pc:chgData name="GRASO Jana" userId="22f90eb7-a516-4686-b95c-c61bf6091092" providerId="ADAL" clId="{EE172578-CC88-4091-9172-FCA39CF9A377}" dt="2025-02-19T14:55:47.413" v="9267"/>
        <pc:sldMkLst>
          <pc:docMk/>
          <pc:sldMk cId="208362931" sldId="305"/>
        </pc:sldMkLst>
      </pc:sldChg>
      <pc:sldChg chg="addSp delSp modSp add mod">
        <pc:chgData name="GRASO Jana" userId="22f90eb7-a516-4686-b95c-c61bf6091092" providerId="ADAL" clId="{EE172578-CC88-4091-9172-FCA39CF9A377}" dt="2025-02-19T09:01:14.351" v="3924" actId="1076"/>
        <pc:sldMkLst>
          <pc:docMk/>
          <pc:sldMk cId="72056111" sldId="306"/>
        </pc:sldMkLst>
      </pc:sldChg>
      <pc:sldChg chg="addSp delSp modSp add mod ord">
        <pc:chgData name="GRASO Jana" userId="22f90eb7-a516-4686-b95c-c61bf6091092" providerId="ADAL" clId="{EE172578-CC88-4091-9172-FCA39CF9A377}" dt="2025-02-19T14:55:43.186" v="9263"/>
        <pc:sldMkLst>
          <pc:docMk/>
          <pc:sldMk cId="418764962" sldId="307"/>
        </pc:sldMkLst>
      </pc:sldChg>
      <pc:sldChg chg="addSp delSp modSp add del mod">
        <pc:chgData name="GRASO Jana" userId="22f90eb7-a516-4686-b95c-c61bf6091092" providerId="ADAL" clId="{EE172578-CC88-4091-9172-FCA39CF9A377}" dt="2025-02-19T12:31:28.300" v="4461" actId="47"/>
        <pc:sldMkLst>
          <pc:docMk/>
          <pc:sldMk cId="1920007505" sldId="308"/>
        </pc:sldMkLst>
      </pc:sldChg>
      <pc:sldChg chg="addSp delSp modSp add mod ord">
        <pc:chgData name="GRASO Jana" userId="22f90eb7-a516-4686-b95c-c61bf6091092" providerId="ADAL" clId="{EE172578-CC88-4091-9172-FCA39CF9A377}" dt="2025-02-19T14:55:53.035" v="9273"/>
        <pc:sldMkLst>
          <pc:docMk/>
          <pc:sldMk cId="2881744765" sldId="309"/>
        </pc:sldMkLst>
      </pc:sldChg>
      <pc:sldChg chg="addSp delSp modSp add mod ord">
        <pc:chgData name="GRASO Jana" userId="22f90eb7-a516-4686-b95c-c61bf6091092" providerId="ADAL" clId="{EE172578-CC88-4091-9172-FCA39CF9A377}" dt="2025-02-19T14:55:45.681" v="9265"/>
        <pc:sldMkLst>
          <pc:docMk/>
          <pc:sldMk cId="3623348008" sldId="310"/>
        </pc:sldMkLst>
      </pc:sldChg>
      <pc:sldChg chg="add del">
        <pc:chgData name="GRASO Jana" userId="22f90eb7-a516-4686-b95c-c61bf6091092" providerId="ADAL" clId="{EE172578-CC88-4091-9172-FCA39CF9A377}" dt="2025-02-19T12:31:47.013" v="4462" actId="47"/>
        <pc:sldMkLst>
          <pc:docMk/>
          <pc:sldMk cId="693655724" sldId="311"/>
        </pc:sldMkLst>
      </pc:sldChg>
      <pc:sldChg chg="delSp modSp add mod ord">
        <pc:chgData name="GRASO Jana" userId="22f90eb7-a516-4686-b95c-c61bf6091092" providerId="ADAL" clId="{EE172578-CC88-4091-9172-FCA39CF9A377}" dt="2025-02-19T14:55:49.725" v="9269"/>
        <pc:sldMkLst>
          <pc:docMk/>
          <pc:sldMk cId="1673466609" sldId="311"/>
        </pc:sldMkLst>
      </pc:sldChg>
      <pc:sldChg chg="addSp delSp modSp add mod ord">
        <pc:chgData name="GRASO Jana" userId="22f90eb7-a516-4686-b95c-c61bf6091092" providerId="ADAL" clId="{EE172578-CC88-4091-9172-FCA39CF9A377}" dt="2025-02-19T13:35:12.301" v="5467" actId="1076"/>
        <pc:sldMkLst>
          <pc:docMk/>
          <pc:sldMk cId="3327604330" sldId="312"/>
        </pc:sldMkLst>
      </pc:sldChg>
      <pc:sldChg chg="add">
        <pc:chgData name="GRASO Jana" userId="22f90eb7-a516-4686-b95c-c61bf6091092" providerId="ADAL" clId="{EE172578-CC88-4091-9172-FCA39CF9A377}" dt="2025-02-19T13:03:35.773" v="5004"/>
        <pc:sldMkLst>
          <pc:docMk/>
          <pc:sldMk cId="1465591826" sldId="313"/>
        </pc:sldMkLst>
      </pc:sldChg>
      <pc:sldChg chg="addSp delSp modSp add mod ord">
        <pc:chgData name="GRASO Jana" userId="22f90eb7-a516-4686-b95c-c61bf6091092" providerId="ADAL" clId="{EE172578-CC88-4091-9172-FCA39CF9A377}" dt="2025-02-19T14:55:56.103" v="9275"/>
        <pc:sldMkLst>
          <pc:docMk/>
          <pc:sldMk cId="3183029422" sldId="314"/>
        </pc:sldMkLst>
      </pc:sldChg>
      <pc:sldChg chg="addSp delSp modSp add mod ord">
        <pc:chgData name="GRASO Jana" userId="22f90eb7-a516-4686-b95c-c61bf6091092" providerId="ADAL" clId="{EE172578-CC88-4091-9172-FCA39CF9A377}" dt="2025-02-19T14:55:56.103" v="9275"/>
        <pc:sldMkLst>
          <pc:docMk/>
          <pc:sldMk cId="1864085517" sldId="315"/>
        </pc:sldMkLst>
      </pc:sldChg>
      <pc:sldChg chg="add ord">
        <pc:chgData name="GRASO Jana" userId="22f90eb7-a516-4686-b95c-c61bf6091092" providerId="ADAL" clId="{EE172578-CC88-4091-9172-FCA39CF9A377}" dt="2025-02-19T13:19:59.040" v="5305"/>
        <pc:sldMkLst>
          <pc:docMk/>
          <pc:sldMk cId="1610135788" sldId="316"/>
        </pc:sldMkLst>
      </pc:sldChg>
      <pc:sldChg chg="addSp delSp modSp add mod ord">
        <pc:chgData name="GRASO Jana" userId="22f90eb7-a516-4686-b95c-c61bf6091092" providerId="ADAL" clId="{EE172578-CC88-4091-9172-FCA39CF9A377}" dt="2025-02-19T14:57:06.551" v="9302" actId="21"/>
        <pc:sldMkLst>
          <pc:docMk/>
          <pc:sldMk cId="3749898146" sldId="317"/>
        </pc:sldMkLst>
      </pc:sldChg>
      <pc:sldChg chg="addSp delSp modSp add mod ord">
        <pc:chgData name="GRASO Jana" userId="22f90eb7-a516-4686-b95c-c61bf6091092" providerId="ADAL" clId="{EE172578-CC88-4091-9172-FCA39CF9A377}" dt="2025-02-19T14:57:28.875" v="9318" actId="1076"/>
        <pc:sldMkLst>
          <pc:docMk/>
          <pc:sldMk cId="3002675084" sldId="318"/>
        </pc:sldMkLst>
      </pc:sldChg>
      <pc:sldChg chg="addSp delSp modSp add mod">
        <pc:chgData name="GRASO Jana" userId="22f90eb7-a516-4686-b95c-c61bf6091092" providerId="ADAL" clId="{EE172578-CC88-4091-9172-FCA39CF9A377}" dt="2025-02-19T14:55:00.731" v="9253"/>
        <pc:sldMkLst>
          <pc:docMk/>
          <pc:sldMk cId="4054816516" sldId="319"/>
        </pc:sldMkLst>
      </pc:sldChg>
      <pc:sldChg chg="addSp delSp modSp add del mod">
        <pc:chgData name="GRASO Jana" userId="22f90eb7-a516-4686-b95c-c61bf6091092" providerId="ADAL" clId="{EE172578-CC88-4091-9172-FCA39CF9A377}" dt="2025-02-19T13:37:07.253" v="5498" actId="47"/>
        <pc:sldMkLst>
          <pc:docMk/>
          <pc:sldMk cId="238632588" sldId="320"/>
        </pc:sldMkLst>
      </pc:sldChg>
      <pc:sldChg chg="addSp delSp modSp add del mod">
        <pc:chgData name="GRASO Jana" userId="22f90eb7-a516-4686-b95c-c61bf6091092" providerId="ADAL" clId="{EE172578-CC88-4091-9172-FCA39CF9A377}" dt="2025-02-19T14:56:40.737" v="9297" actId="47"/>
        <pc:sldMkLst>
          <pc:docMk/>
          <pc:sldMk cId="1075913484" sldId="321"/>
        </pc:sldMkLst>
      </pc:sldChg>
      <pc:sldChg chg="addSp delSp modSp add mod ord">
        <pc:chgData name="GRASO Jana" userId="22f90eb7-a516-4686-b95c-c61bf6091092" providerId="ADAL" clId="{EE172578-CC88-4091-9172-FCA39CF9A377}" dt="2025-02-19T14:55:51.331" v="9271"/>
        <pc:sldMkLst>
          <pc:docMk/>
          <pc:sldMk cId="2292116797" sldId="322"/>
        </pc:sldMkLst>
      </pc:sldChg>
      <pc:sldChg chg="modSp add del mod ord">
        <pc:chgData name="GRASO Jana" userId="22f90eb7-a516-4686-b95c-c61bf6091092" providerId="ADAL" clId="{EE172578-CC88-4091-9172-FCA39CF9A377}" dt="2025-02-19T13:48:28.141" v="5724" actId="47"/>
        <pc:sldMkLst>
          <pc:docMk/>
          <pc:sldMk cId="4027757654" sldId="323"/>
        </pc:sldMkLst>
      </pc:sldChg>
      <pc:sldChg chg="addSp delSp modSp add mod ord">
        <pc:chgData name="GRASO Jana" userId="22f90eb7-a516-4686-b95c-c61bf6091092" providerId="ADAL" clId="{EE172578-CC88-4091-9172-FCA39CF9A377}" dt="2025-02-19T14:45:21.438" v="8780" actId="20577"/>
        <pc:sldMkLst>
          <pc:docMk/>
          <pc:sldMk cId="2988942810" sldId="324"/>
        </pc:sldMkLst>
      </pc:sldChg>
      <pc:sldChg chg="addSp modSp new mod">
        <pc:chgData name="GRASO Jana" userId="22f90eb7-a516-4686-b95c-c61bf6091092" providerId="ADAL" clId="{EE172578-CC88-4091-9172-FCA39CF9A377}" dt="2025-02-19T13:53:28.799" v="6108" actId="14100"/>
        <pc:sldMkLst>
          <pc:docMk/>
          <pc:sldMk cId="1321196898" sldId="325"/>
        </pc:sldMkLst>
      </pc:sldChg>
      <pc:sldChg chg="addSp delSp modSp add mod ord">
        <pc:chgData name="GRASO Jana" userId="22f90eb7-a516-4686-b95c-c61bf6091092" providerId="ADAL" clId="{EE172578-CC88-4091-9172-FCA39CF9A377}" dt="2025-02-19T14:01:52.309" v="6397" actId="27636"/>
        <pc:sldMkLst>
          <pc:docMk/>
          <pc:sldMk cId="1217952908" sldId="326"/>
        </pc:sldMkLst>
      </pc:sldChg>
      <pc:sldChg chg="add">
        <pc:chgData name="GRASO Jana" userId="22f90eb7-a516-4686-b95c-c61bf6091092" providerId="ADAL" clId="{EE172578-CC88-4091-9172-FCA39CF9A377}" dt="2025-02-19T13:56:40.769" v="6126"/>
        <pc:sldMkLst>
          <pc:docMk/>
          <pc:sldMk cId="1605460878" sldId="327"/>
        </pc:sldMkLst>
      </pc:sldChg>
      <pc:sldChg chg="add ord">
        <pc:chgData name="GRASO Jana" userId="22f90eb7-a516-4686-b95c-c61bf6091092" providerId="ADAL" clId="{EE172578-CC88-4091-9172-FCA39CF9A377}" dt="2025-02-19T14:55:38.806" v="9261"/>
        <pc:sldMkLst>
          <pc:docMk/>
          <pc:sldMk cId="2820381826" sldId="328"/>
        </pc:sldMkLst>
      </pc:sldChg>
      <pc:sldChg chg="addSp modSp new mod">
        <pc:chgData name="GRASO Jana" userId="22f90eb7-a516-4686-b95c-c61bf6091092" providerId="ADAL" clId="{EE172578-CC88-4091-9172-FCA39CF9A377}" dt="2025-02-19T14:02:37.503" v="6675" actId="20577"/>
        <pc:sldMkLst>
          <pc:docMk/>
          <pc:sldMk cId="393878410" sldId="329"/>
        </pc:sldMkLst>
      </pc:sldChg>
      <pc:sldChg chg="addSp delSp modSp add mod">
        <pc:chgData name="GRASO Jana" userId="22f90eb7-a516-4686-b95c-c61bf6091092" providerId="ADAL" clId="{EE172578-CC88-4091-9172-FCA39CF9A377}" dt="2025-02-19T14:21:13.303" v="7862" actId="1076"/>
        <pc:sldMkLst>
          <pc:docMk/>
          <pc:sldMk cId="4160459148" sldId="330"/>
        </pc:sldMkLst>
      </pc:sldChg>
      <pc:sldChg chg="addSp delSp modSp add mod">
        <pc:chgData name="GRASO Jana" userId="22f90eb7-a516-4686-b95c-c61bf6091092" providerId="ADAL" clId="{EE172578-CC88-4091-9172-FCA39CF9A377}" dt="2025-02-19T14:23:42.926" v="7901" actId="27803"/>
        <pc:sldMkLst>
          <pc:docMk/>
          <pc:sldMk cId="2288131649" sldId="331"/>
        </pc:sldMkLst>
      </pc:sldChg>
      <pc:sldChg chg="addSp delSp modSp add mod">
        <pc:chgData name="GRASO Jana" userId="22f90eb7-a516-4686-b95c-c61bf6091092" providerId="ADAL" clId="{EE172578-CC88-4091-9172-FCA39CF9A377}" dt="2025-02-19T14:30:29.596" v="8181" actId="208"/>
        <pc:sldMkLst>
          <pc:docMk/>
          <pc:sldMk cId="3310776595" sldId="332"/>
        </pc:sldMkLst>
      </pc:sldChg>
      <pc:sldChg chg="addSp delSp modSp add mod ord setBg">
        <pc:chgData name="GRASO Jana" userId="22f90eb7-a516-4686-b95c-c61bf6091092" providerId="ADAL" clId="{EE172578-CC88-4091-9172-FCA39CF9A377}" dt="2025-02-19T14:46:08.512" v="8788" actId="208"/>
        <pc:sldMkLst>
          <pc:docMk/>
          <pc:sldMk cId="2706812796" sldId="333"/>
        </pc:sldMkLst>
        <pc:spChg chg="add mod">
          <ac:chgData name="GRASO Jana" userId="22f90eb7-a516-4686-b95c-c61bf6091092" providerId="ADAL" clId="{EE172578-CC88-4091-9172-FCA39CF9A377}" dt="2025-02-19T14:34:45.487" v="8556" actId="14100"/>
          <ac:spMkLst>
            <pc:docMk/>
            <pc:sldMk cId="2706812796" sldId="333"/>
            <ac:spMk id="3" creationId="{9BE8D9C9-0A43-AACF-C192-108142CE6CB8}"/>
          </ac:spMkLst>
        </pc:spChg>
        <pc:spChg chg="add mod">
          <ac:chgData name="GRASO Jana" userId="22f90eb7-a516-4686-b95c-c61bf6091092" providerId="ADAL" clId="{EE172578-CC88-4091-9172-FCA39CF9A377}" dt="2025-02-19T14:41:34.457" v="8725" actId="20577"/>
          <ac:spMkLst>
            <pc:docMk/>
            <pc:sldMk cId="2706812796" sldId="333"/>
            <ac:spMk id="5" creationId="{5E87E140-B3B2-DA45-D0CA-3CA67972284D}"/>
          </ac:spMkLst>
        </pc:spChg>
        <pc:picChg chg="add mod">
          <ac:chgData name="GRASO Jana" userId="22f90eb7-a516-4686-b95c-c61bf6091092" providerId="ADAL" clId="{EE172578-CC88-4091-9172-FCA39CF9A377}" dt="2025-02-19T14:45:54.979" v="8786" actId="14100"/>
          <ac:picMkLst>
            <pc:docMk/>
            <pc:sldMk cId="2706812796" sldId="333"/>
            <ac:picMk id="6" creationId="{34F65D67-4E9F-E0FB-BBAB-BBF2BE1FD5ED}"/>
          </ac:picMkLst>
        </pc:picChg>
        <pc:picChg chg="mod">
          <ac:chgData name="GRASO Jana" userId="22f90eb7-a516-4686-b95c-c61bf6091092" providerId="ADAL" clId="{EE172578-CC88-4091-9172-FCA39CF9A377}" dt="2025-02-19T14:46:05.757" v="8787" actId="208"/>
          <ac:picMkLst>
            <pc:docMk/>
            <pc:sldMk cId="2706812796" sldId="333"/>
            <ac:picMk id="8" creationId="{69A88E0A-AC38-A480-4857-15D07B2DBCD6}"/>
          </ac:picMkLst>
        </pc:picChg>
        <pc:picChg chg="add mod">
          <ac:chgData name="GRASO Jana" userId="22f90eb7-a516-4686-b95c-c61bf6091092" providerId="ADAL" clId="{EE172578-CC88-4091-9172-FCA39CF9A377}" dt="2025-02-19T14:46:08.512" v="8788" actId="208"/>
          <ac:picMkLst>
            <pc:docMk/>
            <pc:sldMk cId="2706812796" sldId="333"/>
            <ac:picMk id="9" creationId="{A6862F78-5D7D-F1D8-4DB3-D0DC923F544B}"/>
          </ac:picMkLst>
        </pc:picChg>
        <pc:picChg chg="mod">
          <ac:chgData name="GRASO Jana" userId="22f90eb7-a516-4686-b95c-c61bf6091092" providerId="ADAL" clId="{EE172578-CC88-4091-9172-FCA39CF9A377}" dt="2025-02-19T14:45:54.979" v="8786" actId="14100"/>
          <ac:picMkLst>
            <pc:docMk/>
            <pc:sldMk cId="2706812796" sldId="333"/>
            <ac:picMk id="10" creationId="{4942A23B-BEDC-CBF8-F935-0BB568895B82}"/>
          </ac:picMkLst>
        </pc:picChg>
        <pc:picChg chg="mod">
          <ac:chgData name="GRASO Jana" userId="22f90eb7-a516-4686-b95c-c61bf6091092" providerId="ADAL" clId="{EE172578-CC88-4091-9172-FCA39CF9A377}" dt="2025-02-19T14:45:54.979" v="8786" actId="14100"/>
          <ac:picMkLst>
            <pc:docMk/>
            <pc:sldMk cId="2706812796" sldId="333"/>
            <ac:picMk id="12" creationId="{E6879D44-F40C-585E-23B9-EE1A8C4A3B0B}"/>
          </ac:picMkLst>
        </pc:picChg>
        <pc:picChg chg="mod">
          <ac:chgData name="GRASO Jana" userId="22f90eb7-a516-4686-b95c-c61bf6091092" providerId="ADAL" clId="{EE172578-CC88-4091-9172-FCA39CF9A377}" dt="2025-02-19T14:45:54.979" v="8786" actId="14100"/>
          <ac:picMkLst>
            <pc:docMk/>
            <pc:sldMk cId="2706812796" sldId="333"/>
            <ac:picMk id="14" creationId="{D19CA255-F66E-9838-8990-BAA2A354BDEA}"/>
          </ac:picMkLst>
        </pc:picChg>
      </pc:sldChg>
      <pc:sldChg chg="addSp delSp modSp add mod ord">
        <pc:chgData name="GRASO Jana" userId="22f90eb7-a516-4686-b95c-c61bf6091092" providerId="ADAL" clId="{EE172578-CC88-4091-9172-FCA39CF9A377}" dt="2025-02-19T14:55:11.045" v="9259"/>
        <pc:sldMkLst>
          <pc:docMk/>
          <pc:sldMk cId="2455530670" sldId="334"/>
        </pc:sldMkLst>
      </pc:sldChg>
    </pc:docChg>
  </pc:docChgLst>
  <pc:docChgLst>
    <pc:chgData name="BOYNUKALIN Begüm" userId="S::bbo@cefic.be::d532727b-a7cd-4e88-8fdb-233f85e93238" providerId="AD" clId="Web-{370A35BF-E831-EEFA-6D36-56668884314A}"/>
    <pc:docChg chg="addSld modSld">
      <pc:chgData name="BOYNUKALIN Begüm" userId="S::bbo@cefic.be::d532727b-a7cd-4e88-8fdb-233f85e93238" providerId="AD" clId="Web-{370A35BF-E831-EEFA-6D36-56668884314A}" dt="2025-02-24T18:21:10.067" v="292" actId="20577"/>
      <pc:docMkLst>
        <pc:docMk/>
      </pc:docMkLst>
      <pc:sldChg chg="modSp">
        <pc:chgData name="BOYNUKALIN Begüm" userId="S::bbo@cefic.be::d532727b-a7cd-4e88-8fdb-233f85e93238" providerId="AD" clId="Web-{370A35BF-E831-EEFA-6D36-56668884314A}" dt="2025-02-24T18:20:45.629" v="257" actId="20577"/>
        <pc:sldMkLst>
          <pc:docMk/>
          <pc:sldMk cId="3422502674" sldId="302"/>
        </pc:sldMkLst>
        <pc:spChg chg="mod">
          <ac:chgData name="BOYNUKALIN Begüm" userId="S::bbo@cefic.be::d532727b-a7cd-4e88-8fdb-233f85e93238" providerId="AD" clId="Web-{370A35BF-E831-EEFA-6D36-56668884314A}" dt="2025-02-24T18:19:48.503" v="138" actId="20577"/>
          <ac:spMkLst>
            <pc:docMk/>
            <pc:sldMk cId="3422502674" sldId="302"/>
            <ac:spMk id="4" creationId="{5F1C2DD1-8462-138C-FACC-071B5BDACD85}"/>
          </ac:spMkLst>
        </pc:spChg>
        <pc:spChg chg="mod">
          <ac:chgData name="BOYNUKALIN Begüm" userId="S::bbo@cefic.be::d532727b-a7cd-4e88-8fdb-233f85e93238" providerId="AD" clId="Web-{370A35BF-E831-EEFA-6D36-56668884314A}" dt="2025-02-24T18:20:45.629" v="257" actId="20577"/>
          <ac:spMkLst>
            <pc:docMk/>
            <pc:sldMk cId="3422502674" sldId="302"/>
            <ac:spMk id="9" creationId="{D52A5D75-3BD4-281F-6743-8308834DC9CD}"/>
          </ac:spMkLst>
        </pc:spChg>
      </pc:sldChg>
      <pc:sldChg chg="addSp delSp modSp">
        <pc:chgData name="BOYNUKALIN Begüm" userId="S::bbo@cefic.be::d532727b-a7cd-4e88-8fdb-233f85e93238" providerId="AD" clId="Web-{370A35BF-E831-EEFA-6D36-56668884314A}" dt="2025-02-24T18:21:10.067" v="292" actId="20577"/>
        <pc:sldMkLst>
          <pc:docMk/>
          <pc:sldMk cId="2635598542" sldId="334"/>
        </pc:sldMkLst>
        <pc:spChg chg="add del mod">
          <ac:chgData name="BOYNUKALIN Begüm" userId="S::bbo@cefic.be::d532727b-a7cd-4e88-8fdb-233f85e93238" providerId="AD" clId="Web-{370A35BF-E831-EEFA-6D36-56668884314A}" dt="2025-02-24T18:18:03.656" v="47"/>
          <ac:spMkLst>
            <pc:docMk/>
            <pc:sldMk cId="2635598542" sldId="334"/>
            <ac:spMk id="3" creationId="{9CFD91F8-D797-43AB-8EE1-36E1F7C0986D}"/>
          </ac:spMkLst>
        </pc:spChg>
        <pc:spChg chg="mod">
          <ac:chgData name="BOYNUKALIN Begüm" userId="S::bbo@cefic.be::d532727b-a7cd-4e88-8fdb-233f85e93238" providerId="AD" clId="Web-{370A35BF-E831-EEFA-6D36-56668884314A}" dt="2025-02-24T18:18:22.751" v="61" actId="20577"/>
          <ac:spMkLst>
            <pc:docMk/>
            <pc:sldMk cId="2635598542" sldId="334"/>
            <ac:spMk id="4" creationId="{90CE54A4-EAA7-8595-DE77-557965765671}"/>
          </ac:spMkLst>
        </pc:spChg>
        <pc:spChg chg="add del">
          <ac:chgData name="BOYNUKALIN Begüm" userId="S::bbo@cefic.be::d532727b-a7cd-4e88-8fdb-233f85e93238" providerId="AD" clId="Web-{370A35BF-E831-EEFA-6D36-56668884314A}" dt="2025-02-24T18:18:26.704" v="63"/>
          <ac:spMkLst>
            <pc:docMk/>
            <pc:sldMk cId="2635598542" sldId="334"/>
            <ac:spMk id="6" creationId="{5EB83A78-3AD5-4E74-99EE-5B1F48107F38}"/>
          </ac:spMkLst>
        </pc:spChg>
        <pc:spChg chg="add mod">
          <ac:chgData name="BOYNUKALIN Begüm" userId="S::bbo@cefic.be::d532727b-a7cd-4e88-8fdb-233f85e93238" providerId="AD" clId="Web-{370A35BF-E831-EEFA-6D36-56668884314A}" dt="2025-02-24T18:21:10.067" v="292" actId="20577"/>
          <ac:spMkLst>
            <pc:docMk/>
            <pc:sldMk cId="2635598542" sldId="334"/>
            <ac:spMk id="8" creationId="{FAAA65A3-53D0-A761-C004-9FC88FCC01A0}"/>
          </ac:spMkLst>
        </pc:spChg>
        <pc:picChg chg="add del">
          <ac:chgData name="BOYNUKALIN Begüm" userId="S::bbo@cefic.be::d532727b-a7cd-4e88-8fdb-233f85e93238" providerId="AD" clId="Web-{370A35BF-E831-EEFA-6D36-56668884314A}" dt="2025-02-24T18:18:24.985" v="62"/>
          <ac:picMkLst>
            <pc:docMk/>
            <pc:sldMk cId="2635598542" sldId="334"/>
            <ac:picMk id="5" creationId="{CEB4AD5F-462F-6BE8-367B-AD60A1FEB578}"/>
          </ac:picMkLst>
        </pc:picChg>
      </pc:sldChg>
      <pc:sldChg chg="add replId">
        <pc:chgData name="BOYNUKALIN Begüm" userId="S::bbo@cefic.be::d532727b-a7cd-4e88-8fdb-233f85e93238" providerId="AD" clId="Web-{370A35BF-E831-EEFA-6D36-56668884314A}" dt="2025-02-24T18:18:12.313" v="50"/>
        <pc:sldMkLst>
          <pc:docMk/>
          <pc:sldMk cId="3869255464" sldId="343"/>
        </pc:sldMkLst>
      </pc:sldChg>
      <pc:sldChg chg="add replId">
        <pc:chgData name="BOYNUKALIN Begüm" userId="S::bbo@cefic.be::d532727b-a7cd-4e88-8fdb-233f85e93238" providerId="AD" clId="Web-{370A35BF-E831-EEFA-6D36-56668884314A}" dt="2025-02-24T18:19:40.096" v="134"/>
        <pc:sldMkLst>
          <pc:docMk/>
          <pc:sldMk cId="2279308414" sldId="344"/>
        </pc:sldMkLst>
      </pc:sldChg>
    </pc:docChg>
  </pc:docChgLst>
  <pc:docChgLst>
    <pc:chgData name="GRASO Jana" userId="22f90eb7-a516-4686-b95c-c61bf6091092" providerId="ADAL" clId="{304EA035-80AD-40CA-B3ED-BC18F4C05661}"/>
    <pc:docChg chg="undo custSel addSld delSld modSld sldOrd">
      <pc:chgData name="GRASO Jana" userId="22f90eb7-a516-4686-b95c-c61bf6091092" providerId="ADAL" clId="{304EA035-80AD-40CA-B3ED-BC18F4C05661}" dt="2025-02-20T14:30:19.414" v="432" actId="1076"/>
      <pc:docMkLst>
        <pc:docMk/>
      </pc:docMkLst>
      <pc:sldChg chg="del">
        <pc:chgData name="GRASO Jana" userId="22f90eb7-a516-4686-b95c-c61bf6091092" providerId="ADAL" clId="{304EA035-80AD-40CA-B3ED-BC18F4C05661}" dt="2025-02-19T15:26:24.523" v="193" actId="47"/>
        <pc:sldMkLst>
          <pc:docMk/>
          <pc:sldMk cId="3132256205" sldId="262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3549812220" sldId="264"/>
        </pc:sldMkLst>
      </pc:sldChg>
      <pc:sldChg chg="addSp delSp modSp mod ord">
        <pc:chgData name="GRASO Jana" userId="22f90eb7-a516-4686-b95c-c61bf6091092" providerId="ADAL" clId="{304EA035-80AD-40CA-B3ED-BC18F4C05661}" dt="2025-02-20T14:30:19.414" v="432" actId="1076"/>
        <pc:sldMkLst>
          <pc:docMk/>
          <pc:sldMk cId="3422502674" sldId="302"/>
        </pc:sldMkLst>
        <pc:spChg chg="mod">
          <ac:chgData name="GRASO Jana" userId="22f90eb7-a516-4686-b95c-c61bf6091092" providerId="ADAL" clId="{304EA035-80AD-40CA-B3ED-BC18F4C05661}" dt="2025-02-19T15:24:59.789" v="119" actId="1076"/>
          <ac:spMkLst>
            <pc:docMk/>
            <pc:sldMk cId="3422502674" sldId="302"/>
            <ac:spMk id="4" creationId="{5F1C2DD1-8462-138C-FACC-071B5BDACD85}"/>
          </ac:spMkLst>
        </pc:spChg>
        <pc:spChg chg="add mod">
          <ac:chgData name="GRASO Jana" userId="22f90eb7-a516-4686-b95c-c61bf6091092" providerId="ADAL" clId="{304EA035-80AD-40CA-B3ED-BC18F4C05661}" dt="2025-02-20T14:29:50.344" v="366" actId="20577"/>
          <ac:spMkLst>
            <pc:docMk/>
            <pc:sldMk cId="3422502674" sldId="302"/>
            <ac:spMk id="9" creationId="{D52A5D75-3BD4-281F-6743-8308834DC9CD}"/>
          </ac:spMkLst>
        </pc:spChg>
        <pc:spChg chg="add mod">
          <ac:chgData name="GRASO Jana" userId="22f90eb7-a516-4686-b95c-c61bf6091092" providerId="ADAL" clId="{304EA035-80AD-40CA-B3ED-BC18F4C05661}" dt="2025-02-19T15:25:01.712" v="120" actId="1076"/>
          <ac:spMkLst>
            <pc:docMk/>
            <pc:sldMk cId="3422502674" sldId="302"/>
            <ac:spMk id="10" creationId="{256E7789-9214-3770-417D-BE0D24376F49}"/>
          </ac:spMkLst>
        </pc:spChg>
        <pc:spChg chg="mod">
          <ac:chgData name="GRASO Jana" userId="22f90eb7-a516-4686-b95c-c61bf6091092" providerId="ADAL" clId="{304EA035-80AD-40CA-B3ED-BC18F4C05661}" dt="2025-02-19T15:25:04.210" v="121"/>
          <ac:spMkLst>
            <pc:docMk/>
            <pc:sldMk cId="3422502674" sldId="302"/>
            <ac:spMk id="17" creationId="{CCE239DE-8EFC-1322-69F8-414C079C5E77}"/>
          </ac:spMkLst>
        </pc:spChg>
        <pc:spChg chg="mod">
          <ac:chgData name="GRASO Jana" userId="22f90eb7-a516-4686-b95c-c61bf6091092" providerId="ADAL" clId="{304EA035-80AD-40CA-B3ED-BC18F4C05661}" dt="2025-02-19T15:25:04.210" v="121"/>
          <ac:spMkLst>
            <pc:docMk/>
            <pc:sldMk cId="3422502674" sldId="302"/>
            <ac:spMk id="18" creationId="{5B65A748-D4E6-9D9B-4AC2-F7103AD829AF}"/>
          </ac:spMkLst>
        </pc:spChg>
        <pc:spChg chg="mod">
          <ac:chgData name="GRASO Jana" userId="22f90eb7-a516-4686-b95c-c61bf6091092" providerId="ADAL" clId="{304EA035-80AD-40CA-B3ED-BC18F4C05661}" dt="2025-02-19T15:25:04.210" v="121"/>
          <ac:spMkLst>
            <pc:docMk/>
            <pc:sldMk cId="3422502674" sldId="302"/>
            <ac:spMk id="20" creationId="{714342DE-CA46-8811-EAFF-53E2E2D49FAB}"/>
          </ac:spMkLst>
        </pc:spChg>
        <pc:spChg chg="mod">
          <ac:chgData name="GRASO Jana" userId="22f90eb7-a516-4686-b95c-c61bf6091092" providerId="ADAL" clId="{304EA035-80AD-40CA-B3ED-BC18F4C05661}" dt="2025-02-19T15:25:04.210" v="121"/>
          <ac:spMkLst>
            <pc:docMk/>
            <pc:sldMk cId="3422502674" sldId="302"/>
            <ac:spMk id="22" creationId="{BAE784EC-F07E-43B4-C89C-057E9F3FAEE1}"/>
          </ac:spMkLst>
        </pc:spChg>
        <pc:spChg chg="mod">
          <ac:chgData name="GRASO Jana" userId="22f90eb7-a516-4686-b95c-c61bf6091092" providerId="ADAL" clId="{304EA035-80AD-40CA-B3ED-BC18F4C05661}" dt="2025-02-19T15:25:04.210" v="121"/>
          <ac:spMkLst>
            <pc:docMk/>
            <pc:sldMk cId="3422502674" sldId="302"/>
            <ac:spMk id="23" creationId="{F0FB8B79-DA22-4F1C-2013-4CA8B992C8EF}"/>
          </ac:spMkLst>
        </pc:spChg>
        <pc:spChg chg="mod">
          <ac:chgData name="GRASO Jana" userId="22f90eb7-a516-4686-b95c-c61bf6091092" providerId="ADAL" clId="{304EA035-80AD-40CA-B3ED-BC18F4C05661}" dt="2025-02-19T15:25:04.210" v="121"/>
          <ac:spMkLst>
            <pc:docMk/>
            <pc:sldMk cId="3422502674" sldId="302"/>
            <ac:spMk id="24" creationId="{C74B610E-D631-9A86-1CAC-D7C06DC9D3BE}"/>
          </ac:spMkLst>
        </pc:spChg>
        <pc:spChg chg="mod">
          <ac:chgData name="GRASO Jana" userId="22f90eb7-a516-4686-b95c-c61bf6091092" providerId="ADAL" clId="{304EA035-80AD-40CA-B3ED-BC18F4C05661}" dt="2025-02-19T15:25:04.210" v="121"/>
          <ac:spMkLst>
            <pc:docMk/>
            <pc:sldMk cId="3422502674" sldId="302"/>
            <ac:spMk id="25" creationId="{360D54EF-55CE-4740-5432-1B3C35E18C69}"/>
          </ac:spMkLst>
        </pc:spChg>
        <pc:spChg chg="mod">
          <ac:chgData name="GRASO Jana" userId="22f90eb7-a516-4686-b95c-c61bf6091092" providerId="ADAL" clId="{304EA035-80AD-40CA-B3ED-BC18F4C05661}" dt="2025-02-19T15:25:04.210" v="121"/>
          <ac:spMkLst>
            <pc:docMk/>
            <pc:sldMk cId="3422502674" sldId="302"/>
            <ac:spMk id="26" creationId="{ADEE7608-F2C3-2555-0C2C-E99D6AC55FE6}"/>
          </ac:spMkLst>
        </pc:spChg>
        <pc:spChg chg="mod">
          <ac:chgData name="GRASO Jana" userId="22f90eb7-a516-4686-b95c-c61bf6091092" providerId="ADAL" clId="{304EA035-80AD-40CA-B3ED-BC18F4C05661}" dt="2025-02-19T15:25:04.210" v="121"/>
          <ac:spMkLst>
            <pc:docMk/>
            <pc:sldMk cId="3422502674" sldId="302"/>
            <ac:spMk id="29" creationId="{3F492F7D-6A7B-D5F9-27EE-1EE30307DAC2}"/>
          </ac:spMkLst>
        </pc:spChg>
        <pc:spChg chg="mod">
          <ac:chgData name="GRASO Jana" userId="22f90eb7-a516-4686-b95c-c61bf6091092" providerId="ADAL" clId="{304EA035-80AD-40CA-B3ED-BC18F4C05661}" dt="2025-02-19T15:25:04.210" v="121"/>
          <ac:spMkLst>
            <pc:docMk/>
            <pc:sldMk cId="3422502674" sldId="302"/>
            <ac:spMk id="30" creationId="{192E3878-5626-3E21-0030-49264ABFA875}"/>
          </ac:spMkLst>
        </pc:spChg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208362931" sldId="305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418764962" sldId="307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2881744765" sldId="309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3623348008" sldId="310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1673466609" sldId="311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3183029422" sldId="314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1864085517" sldId="315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1610135788" sldId="316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2292116797" sldId="322"/>
        </pc:sldMkLst>
      </pc:sldChg>
      <pc:sldChg chg="del">
        <pc:chgData name="GRASO Jana" userId="22f90eb7-a516-4686-b95c-c61bf6091092" providerId="ADAL" clId="{304EA035-80AD-40CA-B3ED-BC18F4C05661}" dt="2025-02-19T15:26:24.523" v="193" actId="47"/>
        <pc:sldMkLst>
          <pc:docMk/>
          <pc:sldMk cId="2988942810" sldId="324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1321196898" sldId="325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1217952908" sldId="326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1605460878" sldId="327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2820381826" sldId="328"/>
        </pc:sldMkLst>
      </pc:sldChg>
      <pc:sldChg chg="del">
        <pc:chgData name="GRASO Jana" userId="22f90eb7-a516-4686-b95c-c61bf6091092" providerId="ADAL" clId="{304EA035-80AD-40CA-B3ED-BC18F4C05661}" dt="2025-02-19T15:29:35.366" v="273" actId="47"/>
        <pc:sldMkLst>
          <pc:docMk/>
          <pc:sldMk cId="393878410" sldId="329"/>
        </pc:sldMkLst>
      </pc:sldChg>
      <pc:sldChg chg="modSp mod">
        <pc:chgData name="GRASO Jana" userId="22f90eb7-a516-4686-b95c-c61bf6091092" providerId="ADAL" clId="{304EA035-80AD-40CA-B3ED-BC18F4C05661}" dt="2025-02-19T15:30:34.393" v="277" actId="20577"/>
        <pc:sldMkLst>
          <pc:docMk/>
          <pc:sldMk cId="2706812796" sldId="333"/>
        </pc:sldMkLst>
        <pc:spChg chg="mod">
          <ac:chgData name="GRASO Jana" userId="22f90eb7-a516-4686-b95c-c61bf6091092" providerId="ADAL" clId="{304EA035-80AD-40CA-B3ED-BC18F4C05661}" dt="2025-02-19T15:30:34.393" v="277" actId="20577"/>
          <ac:spMkLst>
            <pc:docMk/>
            <pc:sldMk cId="2706812796" sldId="333"/>
            <ac:spMk id="5" creationId="{5E87E140-B3B2-DA45-D0CA-3CA67972284D}"/>
          </ac:spMkLst>
        </pc:spChg>
      </pc:sldChg>
      <pc:sldChg chg="addSp delSp modSp add mod">
        <pc:chgData name="GRASO Jana" userId="22f90eb7-a516-4686-b95c-c61bf6091092" providerId="ADAL" clId="{304EA035-80AD-40CA-B3ED-BC18F4C05661}" dt="2025-02-19T15:29:22.161" v="267" actId="207"/>
        <pc:sldMkLst>
          <pc:docMk/>
          <pc:sldMk cId="2635598542" sldId="334"/>
        </pc:sldMkLst>
        <pc:spChg chg="add mod">
          <ac:chgData name="GRASO Jana" userId="22f90eb7-a516-4686-b95c-c61bf6091092" providerId="ADAL" clId="{304EA035-80AD-40CA-B3ED-BC18F4C05661}" dt="2025-02-19T15:26:42.889" v="199" actId="1076"/>
          <ac:spMkLst>
            <pc:docMk/>
            <pc:sldMk cId="2635598542" sldId="334"/>
            <ac:spMk id="2" creationId="{BDDA5BD5-2F6A-222C-314A-A0B1708FADF4}"/>
          </ac:spMkLst>
        </pc:spChg>
        <pc:spChg chg="mod">
          <ac:chgData name="GRASO Jana" userId="22f90eb7-a516-4686-b95c-c61bf6091092" providerId="ADAL" clId="{304EA035-80AD-40CA-B3ED-BC18F4C05661}" dt="2025-02-19T15:25:27.695" v="138" actId="1076"/>
          <ac:spMkLst>
            <pc:docMk/>
            <pc:sldMk cId="2635598542" sldId="334"/>
            <ac:spMk id="4" creationId="{90CE54A4-EAA7-8595-DE77-557965765671}"/>
          </ac:spMkLst>
        </pc:spChg>
      </pc:sldChg>
      <pc:sldChg chg="addSp modSp add mod">
        <pc:chgData name="GRASO Jana" userId="22f90eb7-a516-4686-b95c-c61bf6091092" providerId="ADAL" clId="{304EA035-80AD-40CA-B3ED-BC18F4C05661}" dt="2025-02-19T15:29:24.990" v="268"/>
        <pc:sldMkLst>
          <pc:docMk/>
          <pc:sldMk cId="2256265367" sldId="335"/>
        </pc:sldMkLst>
        <pc:spChg chg="mod">
          <ac:chgData name="GRASO Jana" userId="22f90eb7-a516-4686-b95c-c61bf6091092" providerId="ADAL" clId="{304EA035-80AD-40CA-B3ED-BC18F4C05661}" dt="2025-02-19T15:26:01.033" v="180" actId="20577"/>
          <ac:spMkLst>
            <pc:docMk/>
            <pc:sldMk cId="2256265367" sldId="335"/>
            <ac:spMk id="4" creationId="{D9A7AB16-0ED0-0747-D546-920482D8B23A}"/>
          </ac:spMkLst>
        </pc:spChg>
      </pc:sldChg>
      <pc:sldChg chg="addSp modSp add mod">
        <pc:chgData name="GRASO Jana" userId="22f90eb7-a516-4686-b95c-c61bf6091092" providerId="ADAL" clId="{304EA035-80AD-40CA-B3ED-BC18F4C05661}" dt="2025-02-19T15:29:26.055" v="269"/>
        <pc:sldMkLst>
          <pc:docMk/>
          <pc:sldMk cId="3668281822" sldId="336"/>
        </pc:sldMkLst>
        <pc:spChg chg="mod">
          <ac:chgData name="GRASO Jana" userId="22f90eb7-a516-4686-b95c-c61bf6091092" providerId="ADAL" clId="{304EA035-80AD-40CA-B3ED-BC18F4C05661}" dt="2025-02-19T15:26:07.467" v="183" actId="20577"/>
          <ac:spMkLst>
            <pc:docMk/>
            <pc:sldMk cId="3668281822" sldId="336"/>
            <ac:spMk id="4" creationId="{B779273A-C9C9-95DC-1D52-B531C3DD4F1F}"/>
          </ac:spMkLst>
        </pc:spChg>
      </pc:sldChg>
      <pc:sldChg chg="addSp modSp add mod">
        <pc:chgData name="GRASO Jana" userId="22f90eb7-a516-4686-b95c-c61bf6091092" providerId="ADAL" clId="{304EA035-80AD-40CA-B3ED-BC18F4C05661}" dt="2025-02-19T15:29:27.041" v="270"/>
        <pc:sldMkLst>
          <pc:docMk/>
          <pc:sldMk cId="2780510747" sldId="337"/>
        </pc:sldMkLst>
        <pc:spChg chg="mod">
          <ac:chgData name="GRASO Jana" userId="22f90eb7-a516-4686-b95c-c61bf6091092" providerId="ADAL" clId="{304EA035-80AD-40CA-B3ED-BC18F4C05661}" dt="2025-02-19T15:26:11.242" v="186" actId="20577"/>
          <ac:spMkLst>
            <pc:docMk/>
            <pc:sldMk cId="2780510747" sldId="337"/>
            <ac:spMk id="4" creationId="{2FBA1C5E-2526-36F3-B296-53FF30FB3234}"/>
          </ac:spMkLst>
        </pc:spChg>
      </pc:sldChg>
      <pc:sldChg chg="addSp modSp add mod">
        <pc:chgData name="GRASO Jana" userId="22f90eb7-a516-4686-b95c-c61bf6091092" providerId="ADAL" clId="{304EA035-80AD-40CA-B3ED-BC18F4C05661}" dt="2025-02-19T15:29:28.002" v="271"/>
        <pc:sldMkLst>
          <pc:docMk/>
          <pc:sldMk cId="3005480872" sldId="338"/>
        </pc:sldMkLst>
        <pc:spChg chg="mod">
          <ac:chgData name="GRASO Jana" userId="22f90eb7-a516-4686-b95c-c61bf6091092" providerId="ADAL" clId="{304EA035-80AD-40CA-B3ED-BC18F4C05661}" dt="2025-02-19T15:26:14.956" v="189" actId="20577"/>
          <ac:spMkLst>
            <pc:docMk/>
            <pc:sldMk cId="3005480872" sldId="338"/>
            <ac:spMk id="4" creationId="{528AE39C-DA30-93BA-9CC2-241035D10D8E}"/>
          </ac:spMkLst>
        </pc:spChg>
      </pc:sldChg>
      <pc:sldChg chg="addSp modSp add mod ord">
        <pc:chgData name="GRASO Jana" userId="22f90eb7-a516-4686-b95c-c61bf6091092" providerId="ADAL" clId="{304EA035-80AD-40CA-B3ED-BC18F4C05661}" dt="2025-02-19T15:29:29.319" v="272"/>
        <pc:sldMkLst>
          <pc:docMk/>
          <pc:sldMk cId="3453679065" sldId="339"/>
        </pc:sldMkLst>
      </pc:sldChg>
      <pc:sldChg chg="modSp add mod">
        <pc:chgData name="GRASO Jana" userId="22f90eb7-a516-4686-b95c-c61bf6091092" providerId="ADAL" clId="{304EA035-80AD-40CA-B3ED-BC18F4C05661}" dt="2025-02-20T14:29:41.027" v="356" actId="20577"/>
        <pc:sldMkLst>
          <pc:docMk/>
          <pc:sldMk cId="4054700237" sldId="340"/>
        </pc:sldMkLst>
        <pc:spChg chg="mod">
          <ac:chgData name="GRASO Jana" userId="22f90eb7-a516-4686-b95c-c61bf6091092" providerId="ADAL" clId="{304EA035-80AD-40CA-B3ED-BC18F4C05661}" dt="2025-02-20T14:28:34.066" v="290" actId="20577"/>
          <ac:spMkLst>
            <pc:docMk/>
            <pc:sldMk cId="4054700237" sldId="340"/>
            <ac:spMk id="4" creationId="{345CE1A5-A99D-EEFE-B3A7-BDBB7AF05CE1}"/>
          </ac:spMkLst>
        </pc:spChg>
        <pc:spChg chg="mod">
          <ac:chgData name="GRASO Jana" userId="22f90eb7-a516-4686-b95c-c61bf6091092" providerId="ADAL" clId="{304EA035-80AD-40CA-B3ED-BC18F4C05661}" dt="2025-02-20T14:29:41.027" v="356" actId="20577"/>
          <ac:spMkLst>
            <pc:docMk/>
            <pc:sldMk cId="4054700237" sldId="340"/>
            <ac:spMk id="9" creationId="{50838157-7A6B-B1CB-CBA5-6BCDC714FC0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53334-24C9-4C7C-B85C-6A02AF54CC95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DEFCE0-B43A-47DE-A05B-BF31141EE29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30845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EFCE0-B43A-47DE-A05B-BF31141EE29F}" type="slidenum">
              <a:rPr lang="LID4096" smtClean="0"/>
              <a:t>1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58009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AF9C6-4791-A1B2-4AAC-E9F6E004B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A092E4-9CC2-B3CF-430D-B7379F7FEB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C8DEDF-AB2D-A61C-4E2F-946A3F2262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B03DA6-9873-5885-C9DA-85DFDA287A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EFCE0-B43A-47DE-A05B-BF31141EE29F}" type="slidenum">
              <a:rPr lang="LID4096" smtClean="0"/>
              <a:t>10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31009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F00E5-C27F-D724-1BF8-18F4A1AB9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960417-34CA-2310-CF8A-7381EC521C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98BEC3-D4EF-B771-A4E8-8399AC0308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5A2E1-3697-D49B-CF1F-ECB9EAF687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EFCE0-B43A-47DE-A05B-BF31141EE29F}" type="slidenum">
              <a:rPr lang="LID4096" smtClean="0"/>
              <a:t>2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505286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524A1-10E0-00F9-2460-198607354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B3425C-DFCE-E377-5938-93DCF3540B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9F8DE7-BB0C-29D4-1087-B2244E1A4F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5794E8-C062-7CE8-E562-B3379A844D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EFCE0-B43A-47DE-A05B-BF31141EE29F}" type="slidenum">
              <a:rPr lang="LID4096" smtClean="0"/>
              <a:t>3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544657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FAE25-6D90-7662-1114-68D00CDE7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64E6D5-5932-1D94-E667-7EF4E9CC5E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D6AFBC-2C09-195A-E137-739B9CF0E6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F963DC-C775-0A5C-111C-ADF88719F2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EFCE0-B43A-47DE-A05B-BF31141EE29F}" type="slidenum">
              <a:rPr lang="LID4096" smtClean="0"/>
              <a:t>4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39248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C1FBD-207A-753F-F12C-EEBC262DA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30EF24-381B-2BAE-CBCA-5C9E6C7D07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49E9BF-EE04-B8E7-0FF2-969F384BFF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1A0267-C445-7B17-8056-EC0FFA4ADA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EFCE0-B43A-47DE-A05B-BF31141EE29F}" type="slidenum">
              <a:rPr lang="LID4096" smtClean="0"/>
              <a:t>5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984314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7D2FE-8E4C-9D2B-CA27-BEBB0318B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34E25F-8318-5522-EFE0-4FB2A3AFCF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59CFF-8C28-5246-E5A6-40073891E0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0AF328-F72B-F24D-0475-36C419C657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EFCE0-B43A-47DE-A05B-BF31141EE29F}" type="slidenum">
              <a:rPr lang="LID4096" smtClean="0"/>
              <a:t>6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0457784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F1D75-8C68-0ED7-C640-6A8269735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490441-96F8-1501-0357-E059D12408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127D27-9177-C1E3-445E-C0759FA8F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08297-BD55-2F39-A96F-41A7670269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EFCE0-B43A-47DE-A05B-BF31141EE29F}" type="slidenum">
              <a:rPr lang="LID4096" smtClean="0"/>
              <a:t>7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171662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CF039-A7D9-0426-CC39-3AD76F447A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791100-8716-236E-5CD2-343480E3C5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56290B-6F36-C938-E377-4596946428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C24AD0-81FE-41AC-9163-A09725B57C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EFCE0-B43A-47DE-A05B-BF31141EE29F}" type="slidenum">
              <a:rPr lang="LID4096" smtClean="0"/>
              <a:t>8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81595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F4025-2BF6-DDAA-A016-25FAC1B3A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B1834C-1569-9128-0C59-277FD23D36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D0611D-AB28-2473-DE8D-B86E5ADA8C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37E73D-E0B4-76B5-F451-C43094F4DE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EFCE0-B43A-47DE-A05B-BF31141EE29F}" type="slidenum">
              <a:rPr lang="LID4096" smtClean="0"/>
              <a:t>9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22087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FFF38-C2C8-8209-3C32-80AC19CB29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612B11-5DA9-80A6-64F4-0099BDB644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3CD329-8757-6F6A-BE0D-660BF353E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18B5F-09F6-55C7-BDB2-8F3DDAB10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AAF5B-CB64-D756-2649-E7806E362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512731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1377F-A8CF-165F-9766-25048A764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A5D59F-A190-2EBA-2136-F3487D5A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741A99-85D1-36ED-4731-901CACD19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DD36B5-AFF0-0BE7-8A81-908F5B9F6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52F41-34F4-4A8B-7FE5-F54645F37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98479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8A1B6D-1893-FABF-0C38-B173EEBCC7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6E971A-1176-A80D-37C1-6A60DC3CB3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C5FB5-45CE-4660-C042-7168D51AF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D6F6CF-7E82-8D1B-BA3F-FC9FB0F8C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E6BC9-3B53-ED77-B031-2365C9E94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1892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0A9CF-E9B7-975C-356A-47D2888F3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490160-FEFB-79BA-49B4-1B67B1359B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0E994-57A0-4012-2D89-BB5CBF27C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8358D-670E-BC60-FFC6-6A6DCBF5A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48526-FC00-1A44-5F78-F6A8547A0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510730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5A719-27B3-1743-53ED-5C9EDDC4F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AEDA3A-C447-D6FA-10E4-420F91947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F4CD4D-7364-E6F4-C3D2-1E227A26D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9E932-A5B6-F037-CF69-6A273A7D1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F3518-3116-12A6-DFA2-6A75079ED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580015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7FA08-71B8-C6A9-2E1A-E7B576BDB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6929E-7A27-A59F-3780-9271D0B1BC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599904-6241-7473-8F0D-DE4767C76A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0260D0-284B-A6E9-9A12-4464832D4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06A8A9-8A83-350D-63CC-C72DF2376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397C5D-B952-564B-DCC4-87CD6D2F4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6443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31F07-2A30-71F3-C5EC-7A30A8FA2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A4D0A9-488C-F5F1-BE86-DB53F676B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CC926A-DCB7-7CE7-3FC8-DDFD3ED1A3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FC1778-29F6-F562-C585-D7E3C2F09A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C2CCDA-C3E3-8BA3-C58E-9382558911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29629-1AE2-6DC2-6452-2307D6DB9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A4DDE7-17F9-1536-8FB2-5766A3A69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21DEDD-7266-0547-B32D-7998F864D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0642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A153D-5EBC-9667-DD19-0092F57EF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CCFC63-57B0-3C32-964A-558244A1D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BA8670-8CBD-3C78-472E-3A3D45DE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BE25B3-6A5F-0DE9-A8C4-4309F0500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27439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BEBC64-78E8-A727-DF8D-1488A4FB3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2DB0A1-C873-893A-DFF4-E0FDC61F4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9196B2-6AAB-64D3-4DBD-5D50EEAD3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330435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73AEE-CE5C-66EE-70B2-6503D1B7A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5A557-049F-42E6-FF27-5C81F392EF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3D9889-A00F-AFC0-8E21-6B1D69863B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0376B8-F4DC-52DC-50D9-D81117F48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280292-4212-D00B-C241-404A18D8E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42E5B6-27D7-052F-25DE-68B7CF4C3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16674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4CB62-A2A4-A33B-285A-18E7D6216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698990-5D2E-31F1-A158-DBFAC8C4AA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4B9BB1-1513-E39C-B41D-1C1F3C12D4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C22CC9-EC34-9F5D-4254-AEC3436B4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D51E2B-A8B8-FC7B-0AD2-4D00F449A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EF16C7-7F03-23AA-BC57-AF0FF5FFF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486308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11475F-9652-7888-DB2A-D8DA552F2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0E5C6-D8B3-CFA7-5285-C26865D7A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8C7D5-004B-6001-5377-0CBDE47DF9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B2DF1-D418-421C-98B6-7BC8CF57A60C}" type="datetimeFigureOut">
              <a:rPr lang="LID4096" smtClean="0"/>
              <a:t>02/25/2025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2DD59-4A4A-E9AE-B794-70086B053B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63D084-30B7-F7D1-69B3-95639FD8E1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FFF9D-2ACF-44FA-BF42-319A6C3063D6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59291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ED290-DBD9-E9E9-AAAA-5C241EBBF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F1C2DD1-8462-138C-FACC-071B5BDACD85}"/>
              </a:ext>
            </a:extLst>
          </p:cNvPr>
          <p:cNvSpPr txBox="1">
            <a:spLocks/>
          </p:cNvSpPr>
          <p:nvPr/>
        </p:nvSpPr>
        <p:spPr>
          <a:xfrm>
            <a:off x="483901" y="911583"/>
            <a:ext cx="8539329" cy="105214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rgbClr val="002060"/>
                </a:solidFill>
                <a:latin typeface="+mn-lt"/>
              </a:rPr>
              <a:t>Antwerp Declaration: Messaging Guidelines &amp; Copy Suggestions </a:t>
            </a:r>
            <a:r>
              <a:rPr lang="en-GB" sz="2800" b="1" dirty="0">
                <a:solidFill>
                  <a:srgbClr val="FF0000"/>
                </a:solidFill>
                <a:latin typeface="+mn-lt"/>
              </a:rPr>
              <a:t>UNDER EMBARGO UNTIL 26 FEBRUARY, 17:00</a:t>
            </a:r>
            <a:endParaRPr lang="en-US" sz="2800" dirty="0">
              <a:solidFill>
                <a:srgbClr val="FF0000"/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1F7929-17B9-E630-8729-0492D8A2D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D0FC-4AA3-4535-A76F-286896A9D7DA}" type="slidenum">
              <a:rPr lang="LID4096" smtClean="0"/>
              <a:t>1</a:t>
            </a:fld>
            <a:endParaRPr lang="LID4096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2A5D75-3BD4-281F-6743-8308834DC9CD}"/>
              </a:ext>
            </a:extLst>
          </p:cNvPr>
          <p:cNvSpPr txBox="1"/>
          <p:nvPr/>
        </p:nvSpPr>
        <p:spPr>
          <a:xfrm>
            <a:off x="483901" y="2188842"/>
            <a:ext cx="9527875" cy="424731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LID4096" dirty="0"/>
              <a:t>Tailoring your social media content and visuals to fit your brand identity boosts recognition and </a:t>
            </a:r>
          </a:p>
          <a:p>
            <a:r>
              <a:rPr lang="LID4096" dirty="0"/>
              <a:t>engagement of your channels and helps the message reach wider audiences. </a:t>
            </a:r>
            <a:endParaRPr lang="en-US" dirty="0"/>
          </a:p>
          <a:p>
            <a:endParaRPr lang="LID4096" dirty="0">
              <a:ea typeface="Calibri"/>
              <a:cs typeface="Calibri"/>
            </a:endParaRPr>
          </a:p>
          <a:p>
            <a:r>
              <a:rPr lang="LID4096" dirty="0">
                <a:solidFill>
                  <a:srgbClr val="FF0000"/>
                </a:solidFill>
                <a:ea typeface="Calibri"/>
                <a:cs typeface="Calibri"/>
              </a:rPr>
              <a:t>Please note that we aim to go public at 17:00 at the same time – a family photo will be sent to you ahead of 17:00.</a:t>
            </a:r>
          </a:p>
          <a:p>
            <a:endParaRPr lang="LID4096" dirty="0"/>
          </a:p>
          <a:p>
            <a:r>
              <a:rPr lang="LID4096" dirty="0"/>
              <a:t>The social media pack includes simple guidelines and elements that can easily be adapted to suit </a:t>
            </a:r>
            <a:endParaRPr lang="LID4096" dirty="0">
              <a:ea typeface="Calibri"/>
              <a:cs typeface="Calibri"/>
            </a:endParaRPr>
          </a:p>
          <a:p>
            <a:r>
              <a:rPr lang="LID4096" dirty="0"/>
              <a:t>your brand by adding your </a:t>
            </a:r>
            <a:r>
              <a:rPr lang="LID4096" dirty="0" err="1"/>
              <a:t>organisation’s</a:t>
            </a:r>
            <a:r>
              <a:rPr lang="LID4096" dirty="0"/>
              <a:t> logo, changing the </a:t>
            </a:r>
            <a:r>
              <a:rPr lang="LID4096" dirty="0" err="1"/>
              <a:t>colours</a:t>
            </a:r>
            <a:r>
              <a:rPr lang="LID4096" dirty="0"/>
              <a:t>, or even translating the </a:t>
            </a:r>
            <a:endParaRPr lang="LID4096" dirty="0">
              <a:ea typeface="Calibri"/>
              <a:cs typeface="Calibri"/>
            </a:endParaRPr>
          </a:p>
          <a:p>
            <a:r>
              <a:rPr lang="LID4096" dirty="0"/>
              <a:t>content.</a:t>
            </a:r>
            <a:r>
              <a:rPr lang="fr-BE" dirty="0"/>
              <a:t> </a:t>
            </a:r>
            <a:endParaRPr lang="en-US" dirty="0"/>
          </a:p>
          <a:p>
            <a:endParaRPr lang="LID4096" dirty="0"/>
          </a:p>
          <a:p>
            <a:r>
              <a:rPr lang="LID4096" b="1" dirty="0"/>
              <a:t>Essential Guidelines:</a:t>
            </a:r>
            <a:endParaRPr lang="LID4096" b="1" dirty="0">
              <a:ea typeface="Calibri"/>
              <a:cs typeface="Calibri"/>
            </a:endParaRPr>
          </a:p>
          <a:p>
            <a:r>
              <a:rPr lang="LID4096" dirty="0"/>
              <a:t>• </a:t>
            </a:r>
            <a:r>
              <a:rPr lang="LID4096" b="1" dirty="0"/>
              <a:t>Font</a:t>
            </a:r>
            <a:r>
              <a:rPr lang="LID4096" dirty="0"/>
              <a:t>: Calibri: Regular, Bold, Italic</a:t>
            </a:r>
            <a:endParaRPr lang="LID4096" dirty="0">
              <a:ea typeface="Calibri"/>
              <a:cs typeface="Calibri"/>
            </a:endParaRPr>
          </a:p>
          <a:p>
            <a:r>
              <a:rPr lang="LID4096" dirty="0"/>
              <a:t>• </a:t>
            </a:r>
            <a:r>
              <a:rPr lang="LID4096" b="1" dirty="0"/>
              <a:t>Elements</a:t>
            </a:r>
            <a:r>
              <a:rPr lang="LID4096" dirty="0"/>
              <a:t>: Cogs </a:t>
            </a:r>
            <a:r>
              <a:rPr lang="en-US" dirty="0"/>
              <a:t>and lines </a:t>
            </a:r>
            <a:r>
              <a:rPr lang="LID4096" dirty="0"/>
              <a:t>- Available in different formats in the toolkit</a:t>
            </a:r>
            <a:endParaRPr lang="LID4096" dirty="0">
              <a:ea typeface="Calibri"/>
              <a:cs typeface="Calibri"/>
            </a:endParaRPr>
          </a:p>
          <a:p>
            <a:r>
              <a:rPr lang="LID4096" dirty="0"/>
              <a:t>• </a:t>
            </a:r>
            <a:r>
              <a:rPr lang="LID4096" b="1" dirty="0"/>
              <a:t>Hashtags</a:t>
            </a:r>
            <a:r>
              <a:rPr lang="LID4096" dirty="0"/>
              <a:t>: #AntwerpDeclaration, </a:t>
            </a:r>
            <a:r>
              <a:rPr lang="en-US" dirty="0"/>
              <a:t>#CleanIndustrialDeal</a:t>
            </a:r>
            <a:endParaRPr lang="LID4096" dirty="0"/>
          </a:p>
          <a:p>
            <a:r>
              <a:rPr lang="LID4096" dirty="0"/>
              <a:t>• </a:t>
            </a:r>
            <a:r>
              <a:rPr lang="LID4096" b="1" dirty="0"/>
              <a:t>Website</a:t>
            </a:r>
            <a:r>
              <a:rPr lang="LID4096" dirty="0"/>
              <a:t>: antwerp-declaration.eu</a:t>
            </a:r>
            <a:endParaRPr lang="LID4096" dirty="0">
              <a:ea typeface="Calibri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6E7789-9214-3770-417D-BE0D24376F49}"/>
              </a:ext>
            </a:extLst>
          </p:cNvPr>
          <p:cNvSpPr txBox="1"/>
          <p:nvPr/>
        </p:nvSpPr>
        <p:spPr>
          <a:xfrm>
            <a:off x="483901" y="317134"/>
            <a:ext cx="21923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>
                <a:highlight>
                  <a:srgbClr val="FFFF00"/>
                </a:highlight>
              </a:rPr>
              <a:t>FEBRUARY 2025</a:t>
            </a:r>
            <a:endParaRPr lang="LID4096" sz="1800" b="1">
              <a:highlight>
                <a:srgbClr val="FFFF00"/>
              </a:highlight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0AC90F4-741D-D4C2-0C21-8CE5642A7838}"/>
              </a:ext>
            </a:extLst>
          </p:cNvPr>
          <p:cNvGrpSpPr/>
          <p:nvPr/>
        </p:nvGrpSpPr>
        <p:grpSpPr>
          <a:xfrm>
            <a:off x="9480347" y="-541444"/>
            <a:ext cx="2253303" cy="3404201"/>
            <a:chOff x="9132367" y="-541444"/>
            <a:chExt cx="2601283" cy="3929916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9E2C37B-618D-2E5D-B8A4-C09DF3FC2600}"/>
                </a:ext>
              </a:extLst>
            </p:cNvPr>
            <p:cNvGrpSpPr/>
            <p:nvPr/>
          </p:nvGrpSpPr>
          <p:grpSpPr>
            <a:xfrm>
              <a:off x="9132367" y="-541444"/>
              <a:ext cx="2601283" cy="3929916"/>
              <a:chOff x="9647945" y="-500916"/>
              <a:chExt cx="2103720" cy="3178217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BAE784EC-F07E-43B4-C89C-057E9F3FAEE1}"/>
                  </a:ext>
                </a:extLst>
              </p:cNvPr>
              <p:cNvSpPr/>
              <p:nvPr/>
            </p:nvSpPr>
            <p:spPr>
              <a:xfrm>
                <a:off x="9923302" y="-500916"/>
                <a:ext cx="320332" cy="2052382"/>
              </a:xfrm>
              <a:custGeom>
                <a:avLst/>
                <a:gdLst>
                  <a:gd name="connsiteX0" fmla="*/ 476250 w 476250"/>
                  <a:gd name="connsiteY0" fmla="*/ 0 h 2733674"/>
                  <a:gd name="connsiteX1" fmla="*/ 476250 w 476250"/>
                  <a:gd name="connsiteY1" fmla="*/ 609600 h 2733674"/>
                  <a:gd name="connsiteX2" fmla="*/ 0 w 476250"/>
                  <a:gd name="connsiteY2" fmla="*/ 1123950 h 2733674"/>
                  <a:gd name="connsiteX3" fmla="*/ 0 w 476250"/>
                  <a:gd name="connsiteY3" fmla="*/ 1752600 h 2733674"/>
                  <a:gd name="connsiteX4" fmla="*/ 456533 w 476250"/>
                  <a:gd name="connsiteY4" fmla="*/ 2209229 h 2733674"/>
                  <a:gd name="connsiteX5" fmla="*/ 456533 w 476250"/>
                  <a:gd name="connsiteY5" fmla="*/ 2733675 h 273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250" h="2733674">
                    <a:moveTo>
                      <a:pt x="476250" y="0"/>
                    </a:moveTo>
                    <a:lnTo>
                      <a:pt x="476250" y="609600"/>
                    </a:lnTo>
                    <a:lnTo>
                      <a:pt x="0" y="1123950"/>
                    </a:lnTo>
                    <a:lnTo>
                      <a:pt x="0" y="1752600"/>
                    </a:lnTo>
                    <a:lnTo>
                      <a:pt x="456533" y="2209229"/>
                    </a:lnTo>
                    <a:lnTo>
                      <a:pt x="456533" y="2733675"/>
                    </a:lnTo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0FB8B79-DA22-4F1C-2013-4CA8B992C8EF}"/>
                  </a:ext>
                </a:extLst>
              </p:cNvPr>
              <p:cNvSpPr/>
              <p:nvPr/>
            </p:nvSpPr>
            <p:spPr>
              <a:xfrm>
                <a:off x="10245612" y="-268774"/>
                <a:ext cx="266059" cy="739778"/>
              </a:xfrm>
              <a:custGeom>
                <a:avLst/>
                <a:gdLst>
                  <a:gd name="connsiteX0" fmla="*/ 0 w 388810"/>
                  <a:gd name="connsiteY0" fmla="*/ 0 h 1081087"/>
                  <a:gd name="connsiteX1" fmla="*/ 388811 w 388810"/>
                  <a:gd name="connsiteY1" fmla="*/ 388811 h 1081087"/>
                  <a:gd name="connsiteX2" fmla="*/ 388811 w 388810"/>
                  <a:gd name="connsiteY2" fmla="*/ 1081088 h 108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810" h="1081087">
                    <a:moveTo>
                      <a:pt x="0" y="0"/>
                    </a:moveTo>
                    <a:lnTo>
                      <a:pt x="388811" y="388811"/>
                    </a:lnTo>
                    <a:lnTo>
                      <a:pt x="388811" y="1081088"/>
                    </a:lnTo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74B610E-D631-9A86-1CAC-D7C06DC9D3BE}"/>
                  </a:ext>
                </a:extLst>
              </p:cNvPr>
              <p:cNvSpPr/>
              <p:nvPr/>
            </p:nvSpPr>
            <p:spPr>
              <a:xfrm>
                <a:off x="10459529" y="471004"/>
                <a:ext cx="104286" cy="104286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60D54EF-55CE-4740-5432-1B3C35E18C69}"/>
                  </a:ext>
                </a:extLst>
              </p:cNvPr>
              <p:cNvSpPr/>
              <p:nvPr/>
            </p:nvSpPr>
            <p:spPr>
              <a:xfrm>
                <a:off x="9647945" y="346127"/>
                <a:ext cx="273751" cy="586608"/>
              </a:xfrm>
              <a:custGeom>
                <a:avLst/>
                <a:gdLst>
                  <a:gd name="connsiteX0" fmla="*/ 400050 w 400050"/>
                  <a:gd name="connsiteY0" fmla="*/ 0 h 857249"/>
                  <a:gd name="connsiteX1" fmla="*/ 0 w 400050"/>
                  <a:gd name="connsiteY1" fmla="*/ 400050 h 857249"/>
                  <a:gd name="connsiteX2" fmla="*/ 0 w 400050"/>
                  <a:gd name="connsiteY2" fmla="*/ 857250 h 85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0050" h="857249">
                    <a:moveTo>
                      <a:pt x="400050" y="0"/>
                    </a:moveTo>
                    <a:lnTo>
                      <a:pt x="0" y="400050"/>
                    </a:lnTo>
                    <a:lnTo>
                      <a:pt x="0" y="857250"/>
                    </a:lnTo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  <a:tailEnd type="oval"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ADEE7608-F2C3-2555-0C2C-E99D6AC55FE6}"/>
                  </a:ext>
                </a:extLst>
              </p:cNvPr>
              <p:cNvSpPr/>
              <p:nvPr/>
            </p:nvSpPr>
            <p:spPr>
              <a:xfrm>
                <a:off x="11120809" y="-490122"/>
                <a:ext cx="350335" cy="2508206"/>
              </a:xfrm>
              <a:custGeom>
                <a:avLst/>
                <a:gdLst>
                  <a:gd name="connsiteX0" fmla="*/ 54769 w 511968"/>
                  <a:gd name="connsiteY0" fmla="*/ 0 h 3665410"/>
                  <a:gd name="connsiteX1" fmla="*/ 54769 w 511968"/>
                  <a:gd name="connsiteY1" fmla="*/ 647700 h 3665410"/>
                  <a:gd name="connsiteX2" fmla="*/ 511969 w 511968"/>
                  <a:gd name="connsiteY2" fmla="*/ 1104900 h 3665410"/>
                  <a:gd name="connsiteX3" fmla="*/ 511969 w 511968"/>
                  <a:gd name="connsiteY3" fmla="*/ 1752600 h 3665410"/>
                  <a:gd name="connsiteX4" fmla="*/ 340519 w 511968"/>
                  <a:gd name="connsiteY4" fmla="*/ 1924050 h 3665410"/>
                  <a:gd name="connsiteX5" fmla="*/ 340519 w 511968"/>
                  <a:gd name="connsiteY5" fmla="*/ 2209133 h 3665410"/>
                  <a:gd name="connsiteX6" fmla="*/ 455486 w 511968"/>
                  <a:gd name="connsiteY6" fmla="*/ 2324100 h 3665410"/>
                  <a:gd name="connsiteX7" fmla="*/ 455486 w 511968"/>
                  <a:gd name="connsiteY7" fmla="*/ 2941796 h 3665410"/>
                  <a:gd name="connsiteX8" fmla="*/ 0 w 511968"/>
                  <a:gd name="connsiteY8" fmla="*/ 3665411 h 3665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1968" h="3665410">
                    <a:moveTo>
                      <a:pt x="54769" y="0"/>
                    </a:moveTo>
                    <a:lnTo>
                      <a:pt x="54769" y="647700"/>
                    </a:lnTo>
                    <a:lnTo>
                      <a:pt x="511969" y="1104900"/>
                    </a:lnTo>
                    <a:lnTo>
                      <a:pt x="511969" y="1752600"/>
                    </a:lnTo>
                    <a:lnTo>
                      <a:pt x="340519" y="1924050"/>
                    </a:lnTo>
                    <a:lnTo>
                      <a:pt x="340519" y="2209133"/>
                    </a:lnTo>
                    <a:lnTo>
                      <a:pt x="455486" y="2324100"/>
                    </a:lnTo>
                    <a:lnTo>
                      <a:pt x="455486" y="2941796"/>
                    </a:lnTo>
                    <a:lnTo>
                      <a:pt x="0" y="3665411"/>
                    </a:lnTo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  <a:tailEnd type="oval"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4A055D4-65AB-2882-8E13-887606185D1A}"/>
                  </a:ext>
                </a:extLst>
              </p:cNvPr>
              <p:cNvSpPr/>
              <p:nvPr/>
            </p:nvSpPr>
            <p:spPr>
              <a:xfrm>
                <a:off x="10895812" y="57733"/>
                <a:ext cx="353724" cy="881909"/>
              </a:xfrm>
              <a:custGeom>
                <a:avLst/>
                <a:gdLst>
                  <a:gd name="connsiteX0" fmla="*/ 516922 w 516921"/>
                  <a:gd name="connsiteY0" fmla="*/ 0 h 1389983"/>
                  <a:gd name="connsiteX1" fmla="*/ 516922 w 516921"/>
                  <a:gd name="connsiteY1" fmla="*/ 419100 h 1389983"/>
                  <a:gd name="connsiteX2" fmla="*/ 0 w 516921"/>
                  <a:gd name="connsiteY2" fmla="*/ 647700 h 1389983"/>
                  <a:gd name="connsiteX3" fmla="*/ 0 w 516921"/>
                  <a:gd name="connsiteY3" fmla="*/ 1389983 h 1389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6921" h="1389983">
                    <a:moveTo>
                      <a:pt x="516922" y="0"/>
                    </a:moveTo>
                    <a:lnTo>
                      <a:pt x="516922" y="419100"/>
                    </a:lnTo>
                    <a:lnTo>
                      <a:pt x="0" y="647700"/>
                    </a:lnTo>
                    <a:lnTo>
                      <a:pt x="0" y="1389983"/>
                    </a:lnTo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  <a:tailEnd type="none"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A56BB339-4951-ACC0-266D-D47BDC24501A}"/>
                  </a:ext>
                </a:extLst>
              </p:cNvPr>
              <p:cNvGrpSpPr/>
              <p:nvPr/>
            </p:nvGrpSpPr>
            <p:grpSpPr>
              <a:xfrm>
                <a:off x="11474655" y="474262"/>
                <a:ext cx="277010" cy="2203039"/>
                <a:chOff x="11394915" y="474262"/>
                <a:chExt cx="277010" cy="2203039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F492F7D-6A7B-D5F9-27EE-1EE30307DAC2}"/>
                    </a:ext>
                  </a:extLst>
                </p:cNvPr>
                <p:cNvSpPr/>
                <p:nvPr/>
              </p:nvSpPr>
              <p:spPr>
                <a:xfrm>
                  <a:off x="11394915" y="474262"/>
                  <a:ext cx="224866" cy="2098753"/>
                </a:xfrm>
                <a:custGeom>
                  <a:avLst/>
                  <a:gdLst>
                    <a:gd name="connsiteX0" fmla="*/ 0 w 328612"/>
                    <a:gd name="connsiteY0" fmla="*/ 0 h 3067049"/>
                    <a:gd name="connsiteX1" fmla="*/ 328613 w 328612"/>
                    <a:gd name="connsiteY1" fmla="*/ 328613 h 3067049"/>
                    <a:gd name="connsiteX2" fmla="*/ 328613 w 328612"/>
                    <a:gd name="connsiteY2" fmla="*/ 3067050 h 306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8612" h="3067049">
                      <a:moveTo>
                        <a:pt x="0" y="0"/>
                      </a:moveTo>
                      <a:lnTo>
                        <a:pt x="328613" y="328613"/>
                      </a:lnTo>
                      <a:lnTo>
                        <a:pt x="328613" y="3067050"/>
                      </a:lnTo>
                    </a:path>
                  </a:pathLst>
                </a:custGeom>
                <a:noFill/>
                <a:ln w="38100" cap="flat">
                  <a:solidFill>
                    <a:srgbClr val="00608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LID4096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192E3878-5626-3E21-0030-49264ABFA875}"/>
                    </a:ext>
                  </a:extLst>
                </p:cNvPr>
                <p:cNvSpPr/>
                <p:nvPr/>
              </p:nvSpPr>
              <p:spPr>
                <a:xfrm>
                  <a:off x="11567639" y="2573015"/>
                  <a:ext cx="104286" cy="104286"/>
                </a:xfrm>
                <a:custGeom>
                  <a:avLst/>
                  <a:gdLst>
                    <a:gd name="connsiteX0" fmla="*/ 152400 w 152400"/>
                    <a:gd name="connsiteY0" fmla="*/ 76200 h 152400"/>
                    <a:gd name="connsiteX1" fmla="*/ 76200 w 152400"/>
                    <a:gd name="connsiteY1" fmla="*/ 152400 h 152400"/>
                    <a:gd name="connsiteX2" fmla="*/ 0 w 152400"/>
                    <a:gd name="connsiteY2" fmla="*/ 76200 h 152400"/>
                    <a:gd name="connsiteX3" fmla="*/ 76200 w 152400"/>
                    <a:gd name="connsiteY3" fmla="*/ 0 h 152400"/>
                    <a:gd name="connsiteX4" fmla="*/ 152400 w 152400"/>
                    <a:gd name="connsiteY4" fmla="*/ 762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400" h="152400">
                      <a:moveTo>
                        <a:pt x="152400" y="76200"/>
                      </a:moveTo>
                      <a:cubicBezTo>
                        <a:pt x="152400" y="118284"/>
                        <a:pt x="118284" y="152400"/>
                        <a:pt x="76200" y="152400"/>
                      </a:cubicBezTo>
                      <a:cubicBezTo>
                        <a:pt x="34116" y="152400"/>
                        <a:pt x="0" y="118284"/>
                        <a:pt x="0" y="76200"/>
                      </a:cubicBezTo>
                      <a:cubicBezTo>
                        <a:pt x="0" y="34116"/>
                        <a:pt x="34116" y="0"/>
                        <a:pt x="76200" y="0"/>
                      </a:cubicBezTo>
                      <a:cubicBezTo>
                        <a:pt x="118284" y="0"/>
                        <a:pt x="152400" y="34116"/>
                        <a:pt x="152400" y="76200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00608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LID4096"/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6C19C0B-81D6-4E56-4F37-C07629BAD094}"/>
                </a:ext>
              </a:extLst>
            </p:cNvPr>
            <p:cNvGrpSpPr/>
            <p:nvPr/>
          </p:nvGrpSpPr>
          <p:grpSpPr>
            <a:xfrm>
              <a:off x="9239187" y="1376652"/>
              <a:ext cx="1243526" cy="1255778"/>
              <a:chOff x="6505831" y="338222"/>
              <a:chExt cx="1203102" cy="1214958"/>
            </a:xfrm>
            <a:solidFill>
              <a:srgbClr val="F47928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6702270B-290B-5198-1956-280FD15553DF}"/>
                  </a:ext>
                </a:extLst>
              </p:cNvPr>
              <p:cNvSpPr/>
              <p:nvPr/>
            </p:nvSpPr>
            <p:spPr>
              <a:xfrm>
                <a:off x="6505831" y="338222"/>
                <a:ext cx="1203102" cy="1214958"/>
              </a:xfrm>
              <a:custGeom>
                <a:avLst/>
                <a:gdLst>
                  <a:gd name="connsiteX0" fmla="*/ 464058 w 1203102"/>
                  <a:gd name="connsiteY0" fmla="*/ 996290 h 1214958"/>
                  <a:gd name="connsiteX1" fmla="*/ 212789 w 1203102"/>
                  <a:gd name="connsiteY1" fmla="*/ 470033 h 1214958"/>
                  <a:gd name="connsiteX2" fmla="*/ 739045 w 1203102"/>
                  <a:gd name="connsiteY2" fmla="*/ 218764 h 1214958"/>
                  <a:gd name="connsiteX3" fmla="*/ 990314 w 1203102"/>
                  <a:gd name="connsiteY3" fmla="*/ 745020 h 1214958"/>
                  <a:gd name="connsiteX4" fmla="*/ 464058 w 1203102"/>
                  <a:gd name="connsiteY4" fmla="*/ 996385 h 1214958"/>
                  <a:gd name="connsiteX5" fmla="*/ 437007 w 1203102"/>
                  <a:gd name="connsiteY5" fmla="*/ 1072776 h 1214958"/>
                  <a:gd name="connsiteX6" fmla="*/ 497967 w 1203102"/>
                  <a:gd name="connsiteY6" fmla="*/ 1090016 h 1214958"/>
                  <a:gd name="connsiteX7" fmla="*/ 495014 w 1203102"/>
                  <a:gd name="connsiteY7" fmla="*/ 1205459 h 1214958"/>
                  <a:gd name="connsiteX8" fmla="*/ 677132 w 1203102"/>
                  <a:gd name="connsiteY8" fmla="*/ 1210221 h 1214958"/>
                  <a:gd name="connsiteX9" fmla="*/ 680085 w 1203102"/>
                  <a:gd name="connsiteY9" fmla="*/ 1094873 h 1214958"/>
                  <a:gd name="connsiteX10" fmla="*/ 801338 w 1203102"/>
                  <a:gd name="connsiteY10" fmla="*/ 1058774 h 1214958"/>
                  <a:gd name="connsiteX11" fmla="*/ 866680 w 1203102"/>
                  <a:gd name="connsiteY11" fmla="*/ 1153833 h 1214958"/>
                  <a:gd name="connsiteX12" fmla="*/ 1016889 w 1203102"/>
                  <a:gd name="connsiteY12" fmla="*/ 1050677 h 1214958"/>
                  <a:gd name="connsiteX13" fmla="*/ 951548 w 1203102"/>
                  <a:gd name="connsiteY13" fmla="*/ 955618 h 1214958"/>
                  <a:gd name="connsiteX14" fmla="*/ 1028414 w 1203102"/>
                  <a:gd name="connsiteY14" fmla="*/ 855129 h 1214958"/>
                  <a:gd name="connsiteX15" fmla="*/ 1137285 w 1203102"/>
                  <a:gd name="connsiteY15" fmla="*/ 893610 h 1214958"/>
                  <a:gd name="connsiteX16" fmla="*/ 1174052 w 1203102"/>
                  <a:gd name="connsiteY16" fmla="*/ 809981 h 1214958"/>
                  <a:gd name="connsiteX17" fmla="*/ 1197959 w 1203102"/>
                  <a:gd name="connsiteY17" fmla="*/ 721779 h 1214958"/>
                  <a:gd name="connsiteX18" fmla="*/ 1089089 w 1203102"/>
                  <a:gd name="connsiteY18" fmla="*/ 683203 h 1214958"/>
                  <a:gd name="connsiteX19" fmla="*/ 1092422 w 1203102"/>
                  <a:gd name="connsiteY19" fmla="*/ 556711 h 1214958"/>
                  <a:gd name="connsiteX20" fmla="*/ 1203103 w 1203102"/>
                  <a:gd name="connsiteY20" fmla="*/ 523945 h 1214958"/>
                  <a:gd name="connsiteX21" fmla="*/ 1151192 w 1203102"/>
                  <a:gd name="connsiteY21" fmla="*/ 349352 h 1214958"/>
                  <a:gd name="connsiteX22" fmla="*/ 1040511 w 1203102"/>
                  <a:gd name="connsiteY22" fmla="*/ 382118 h 1214958"/>
                  <a:gd name="connsiteX23" fmla="*/ 968978 w 1203102"/>
                  <a:gd name="connsiteY23" fmla="*/ 277819 h 1214958"/>
                  <a:gd name="connsiteX24" fmla="*/ 1039178 w 1203102"/>
                  <a:gd name="connsiteY24" fmla="*/ 186284 h 1214958"/>
                  <a:gd name="connsiteX25" fmla="*/ 894588 w 1203102"/>
                  <a:gd name="connsiteY25" fmla="*/ 75508 h 1214958"/>
                  <a:gd name="connsiteX26" fmla="*/ 824294 w 1203102"/>
                  <a:gd name="connsiteY26" fmla="*/ 167138 h 1214958"/>
                  <a:gd name="connsiteX27" fmla="*/ 766096 w 1203102"/>
                  <a:gd name="connsiteY27" fmla="*/ 142088 h 1214958"/>
                  <a:gd name="connsiteX28" fmla="*/ 705041 w 1203102"/>
                  <a:gd name="connsiteY28" fmla="*/ 124943 h 1214958"/>
                  <a:gd name="connsiteX29" fmla="*/ 708089 w 1203102"/>
                  <a:gd name="connsiteY29" fmla="*/ 9500 h 1214958"/>
                  <a:gd name="connsiteX30" fmla="*/ 525971 w 1203102"/>
                  <a:gd name="connsiteY30" fmla="*/ 4737 h 1214958"/>
                  <a:gd name="connsiteX31" fmla="*/ 523018 w 1203102"/>
                  <a:gd name="connsiteY31" fmla="*/ 120085 h 1214958"/>
                  <a:gd name="connsiteX32" fmla="*/ 401765 w 1203102"/>
                  <a:gd name="connsiteY32" fmla="*/ 156280 h 1214958"/>
                  <a:gd name="connsiteX33" fmla="*/ 336328 w 1203102"/>
                  <a:gd name="connsiteY33" fmla="*/ 61220 h 1214958"/>
                  <a:gd name="connsiteX34" fmla="*/ 186119 w 1203102"/>
                  <a:gd name="connsiteY34" fmla="*/ 164281 h 1214958"/>
                  <a:gd name="connsiteX35" fmla="*/ 251555 w 1203102"/>
                  <a:gd name="connsiteY35" fmla="*/ 259340 h 1214958"/>
                  <a:gd name="connsiteX36" fmla="*/ 174689 w 1203102"/>
                  <a:gd name="connsiteY36" fmla="*/ 359829 h 1214958"/>
                  <a:gd name="connsiteX37" fmla="*/ 65818 w 1203102"/>
                  <a:gd name="connsiteY37" fmla="*/ 321348 h 1214958"/>
                  <a:gd name="connsiteX38" fmla="*/ 29051 w 1203102"/>
                  <a:gd name="connsiteY38" fmla="*/ 404978 h 1214958"/>
                  <a:gd name="connsiteX39" fmla="*/ 5144 w 1203102"/>
                  <a:gd name="connsiteY39" fmla="*/ 493179 h 1214958"/>
                  <a:gd name="connsiteX40" fmla="*/ 114014 w 1203102"/>
                  <a:gd name="connsiteY40" fmla="*/ 531660 h 1214958"/>
                  <a:gd name="connsiteX41" fmla="*/ 110681 w 1203102"/>
                  <a:gd name="connsiteY41" fmla="*/ 658152 h 1214958"/>
                  <a:gd name="connsiteX42" fmla="*/ 0 w 1203102"/>
                  <a:gd name="connsiteY42" fmla="*/ 691013 h 1214958"/>
                  <a:gd name="connsiteX43" fmla="*/ 52006 w 1203102"/>
                  <a:gd name="connsiteY43" fmla="*/ 865607 h 1214958"/>
                  <a:gd name="connsiteX44" fmla="*/ 162687 w 1203102"/>
                  <a:gd name="connsiteY44" fmla="*/ 832745 h 1214958"/>
                  <a:gd name="connsiteX45" fmla="*/ 234220 w 1203102"/>
                  <a:gd name="connsiteY45" fmla="*/ 937139 h 1214958"/>
                  <a:gd name="connsiteX46" fmla="*/ 164021 w 1203102"/>
                  <a:gd name="connsiteY46" fmla="*/ 1028675 h 1214958"/>
                  <a:gd name="connsiteX47" fmla="*/ 308610 w 1203102"/>
                  <a:gd name="connsiteY47" fmla="*/ 1139546 h 1214958"/>
                  <a:gd name="connsiteX48" fmla="*/ 378905 w 1203102"/>
                  <a:gd name="connsiteY48" fmla="*/ 1047915 h 1214958"/>
                  <a:gd name="connsiteX49" fmla="*/ 437102 w 1203102"/>
                  <a:gd name="connsiteY49" fmla="*/ 1072871 h 1214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203102" h="1214958">
                    <a:moveTo>
                      <a:pt x="464058" y="996290"/>
                    </a:moveTo>
                    <a:cubicBezTo>
                      <a:pt x="249365" y="920375"/>
                      <a:pt x="136874" y="684727"/>
                      <a:pt x="212789" y="470033"/>
                    </a:cubicBezTo>
                    <a:cubicBezTo>
                      <a:pt x="288703" y="255340"/>
                      <a:pt x="524256" y="142850"/>
                      <a:pt x="739045" y="218764"/>
                    </a:cubicBezTo>
                    <a:cubicBezTo>
                      <a:pt x="953738" y="294678"/>
                      <a:pt x="1066324" y="530327"/>
                      <a:pt x="990314" y="745020"/>
                    </a:cubicBezTo>
                    <a:cubicBezTo>
                      <a:pt x="914305" y="959714"/>
                      <a:pt x="678751" y="1072299"/>
                      <a:pt x="464058" y="996385"/>
                    </a:cubicBezTo>
                    <a:moveTo>
                      <a:pt x="437007" y="1072776"/>
                    </a:moveTo>
                    <a:cubicBezTo>
                      <a:pt x="457200" y="1079919"/>
                      <a:pt x="477584" y="1085539"/>
                      <a:pt x="497967" y="1090016"/>
                    </a:cubicBezTo>
                    <a:lnTo>
                      <a:pt x="495014" y="1205459"/>
                    </a:lnTo>
                    <a:cubicBezTo>
                      <a:pt x="556260" y="1216412"/>
                      <a:pt x="617506" y="1217746"/>
                      <a:pt x="677132" y="1210221"/>
                    </a:cubicBezTo>
                    <a:lnTo>
                      <a:pt x="680085" y="1094873"/>
                    </a:lnTo>
                    <a:cubicBezTo>
                      <a:pt x="721995" y="1088111"/>
                      <a:pt x="762762" y="1075728"/>
                      <a:pt x="801338" y="1058774"/>
                    </a:cubicBezTo>
                    <a:lnTo>
                      <a:pt x="866680" y="1153833"/>
                    </a:lnTo>
                    <a:cubicBezTo>
                      <a:pt x="921353" y="1127259"/>
                      <a:pt x="972122" y="1092587"/>
                      <a:pt x="1016889" y="1050677"/>
                    </a:cubicBezTo>
                    <a:lnTo>
                      <a:pt x="951548" y="955618"/>
                    </a:lnTo>
                    <a:cubicBezTo>
                      <a:pt x="980980" y="926090"/>
                      <a:pt x="1006888" y="892372"/>
                      <a:pt x="1028414" y="855129"/>
                    </a:cubicBezTo>
                    <a:lnTo>
                      <a:pt x="1137285" y="893610"/>
                    </a:lnTo>
                    <a:cubicBezTo>
                      <a:pt x="1151382" y="867131"/>
                      <a:pt x="1163765" y="839127"/>
                      <a:pt x="1174052" y="809981"/>
                    </a:cubicBezTo>
                    <a:cubicBezTo>
                      <a:pt x="1184339" y="780739"/>
                      <a:pt x="1192340" y="751307"/>
                      <a:pt x="1197959" y="721779"/>
                    </a:cubicBezTo>
                    <a:lnTo>
                      <a:pt x="1089089" y="683203"/>
                    </a:lnTo>
                    <a:cubicBezTo>
                      <a:pt x="1095756" y="640721"/>
                      <a:pt x="1096804" y="598335"/>
                      <a:pt x="1092422" y="556711"/>
                    </a:cubicBezTo>
                    <a:lnTo>
                      <a:pt x="1203103" y="523945"/>
                    </a:lnTo>
                    <a:cubicBezTo>
                      <a:pt x="1194626" y="463175"/>
                      <a:pt x="1177004" y="404311"/>
                      <a:pt x="1151192" y="349352"/>
                    </a:cubicBezTo>
                    <a:lnTo>
                      <a:pt x="1040511" y="382118"/>
                    </a:lnTo>
                    <a:cubicBezTo>
                      <a:pt x="1021271" y="344589"/>
                      <a:pt x="997363" y="309442"/>
                      <a:pt x="968978" y="277819"/>
                    </a:cubicBezTo>
                    <a:lnTo>
                      <a:pt x="1039178" y="186284"/>
                    </a:lnTo>
                    <a:cubicBezTo>
                      <a:pt x="997553" y="142945"/>
                      <a:pt x="948976" y="105416"/>
                      <a:pt x="894588" y="75508"/>
                    </a:cubicBezTo>
                    <a:lnTo>
                      <a:pt x="824294" y="167138"/>
                    </a:lnTo>
                    <a:cubicBezTo>
                      <a:pt x="805624" y="157709"/>
                      <a:pt x="786289" y="149231"/>
                      <a:pt x="766096" y="142088"/>
                    </a:cubicBezTo>
                    <a:cubicBezTo>
                      <a:pt x="745808" y="134944"/>
                      <a:pt x="725519" y="129324"/>
                      <a:pt x="705041" y="124943"/>
                    </a:cubicBezTo>
                    <a:lnTo>
                      <a:pt x="708089" y="9500"/>
                    </a:lnTo>
                    <a:cubicBezTo>
                      <a:pt x="646843" y="-1454"/>
                      <a:pt x="585597" y="-2788"/>
                      <a:pt x="525971" y="4737"/>
                    </a:cubicBezTo>
                    <a:lnTo>
                      <a:pt x="523018" y="120085"/>
                    </a:lnTo>
                    <a:cubicBezTo>
                      <a:pt x="481108" y="126848"/>
                      <a:pt x="440341" y="139230"/>
                      <a:pt x="401765" y="156280"/>
                    </a:cubicBezTo>
                    <a:lnTo>
                      <a:pt x="336328" y="61220"/>
                    </a:lnTo>
                    <a:cubicBezTo>
                      <a:pt x="281654" y="87795"/>
                      <a:pt x="230886" y="122466"/>
                      <a:pt x="186119" y="164281"/>
                    </a:cubicBezTo>
                    <a:lnTo>
                      <a:pt x="251555" y="259340"/>
                    </a:lnTo>
                    <a:cubicBezTo>
                      <a:pt x="222028" y="288963"/>
                      <a:pt x="196215" y="322682"/>
                      <a:pt x="174689" y="359829"/>
                    </a:cubicBezTo>
                    <a:lnTo>
                      <a:pt x="65818" y="321348"/>
                    </a:lnTo>
                    <a:cubicBezTo>
                      <a:pt x="51721" y="347828"/>
                      <a:pt x="39338" y="375736"/>
                      <a:pt x="29051" y="404978"/>
                    </a:cubicBezTo>
                    <a:cubicBezTo>
                      <a:pt x="18764" y="434219"/>
                      <a:pt x="10763" y="463652"/>
                      <a:pt x="5144" y="493179"/>
                    </a:cubicBezTo>
                    <a:lnTo>
                      <a:pt x="114014" y="531660"/>
                    </a:lnTo>
                    <a:cubicBezTo>
                      <a:pt x="107347" y="574142"/>
                      <a:pt x="106299" y="616623"/>
                      <a:pt x="110681" y="658152"/>
                    </a:cubicBezTo>
                    <a:lnTo>
                      <a:pt x="0" y="691013"/>
                    </a:lnTo>
                    <a:cubicBezTo>
                      <a:pt x="8477" y="751783"/>
                      <a:pt x="26099" y="810647"/>
                      <a:pt x="52006" y="865607"/>
                    </a:cubicBezTo>
                    <a:lnTo>
                      <a:pt x="162687" y="832745"/>
                    </a:lnTo>
                    <a:cubicBezTo>
                      <a:pt x="181928" y="870274"/>
                      <a:pt x="205835" y="905421"/>
                      <a:pt x="234220" y="937139"/>
                    </a:cubicBezTo>
                    <a:lnTo>
                      <a:pt x="164021" y="1028675"/>
                    </a:lnTo>
                    <a:cubicBezTo>
                      <a:pt x="205550" y="1072014"/>
                      <a:pt x="254127" y="1109542"/>
                      <a:pt x="308610" y="1139546"/>
                    </a:cubicBezTo>
                    <a:lnTo>
                      <a:pt x="378905" y="1047915"/>
                    </a:lnTo>
                    <a:cubicBezTo>
                      <a:pt x="397574" y="1057345"/>
                      <a:pt x="416909" y="1065822"/>
                      <a:pt x="437102" y="107287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14342DE-CA46-8811-EAFF-53E2E2D49FAB}"/>
                  </a:ext>
                </a:extLst>
              </p:cNvPr>
              <p:cNvSpPr/>
              <p:nvPr/>
            </p:nvSpPr>
            <p:spPr>
              <a:xfrm>
                <a:off x="7011583" y="849854"/>
                <a:ext cx="191645" cy="191645"/>
              </a:xfrm>
              <a:custGeom>
                <a:avLst/>
                <a:gdLst>
                  <a:gd name="connsiteX0" fmla="*/ 186144 w 191645"/>
                  <a:gd name="connsiteY0" fmla="*/ 127756 h 191645"/>
                  <a:gd name="connsiteX1" fmla="*/ 127755 w 191645"/>
                  <a:gd name="connsiteY1" fmla="*/ 5550 h 191645"/>
                  <a:gd name="connsiteX2" fmla="*/ 5550 w 191645"/>
                  <a:gd name="connsiteY2" fmla="*/ 63938 h 191645"/>
                  <a:gd name="connsiteX3" fmla="*/ 63938 w 191645"/>
                  <a:gd name="connsiteY3" fmla="*/ 186144 h 191645"/>
                  <a:gd name="connsiteX4" fmla="*/ 186144 w 191645"/>
                  <a:gd name="connsiteY4" fmla="*/ 127756 h 19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645" h="191645">
                    <a:moveTo>
                      <a:pt x="186144" y="127756"/>
                    </a:moveTo>
                    <a:cubicBezTo>
                      <a:pt x="203765" y="77940"/>
                      <a:pt x="177667" y="23171"/>
                      <a:pt x="127755" y="5550"/>
                    </a:cubicBezTo>
                    <a:cubicBezTo>
                      <a:pt x="77844" y="-12167"/>
                      <a:pt x="23171" y="13932"/>
                      <a:pt x="5550" y="63938"/>
                    </a:cubicBezTo>
                    <a:cubicBezTo>
                      <a:pt x="-12167" y="113754"/>
                      <a:pt x="13932" y="168523"/>
                      <a:pt x="63938" y="186144"/>
                    </a:cubicBezTo>
                    <a:cubicBezTo>
                      <a:pt x="113754" y="203765"/>
                      <a:pt x="168618" y="177666"/>
                      <a:pt x="186144" y="12775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0AC604CF-61EC-9A41-F3CA-AB7915E0F0B9}"/>
                  </a:ext>
                </a:extLst>
              </p:cNvPr>
              <p:cNvSpPr/>
              <p:nvPr/>
            </p:nvSpPr>
            <p:spPr>
              <a:xfrm>
                <a:off x="6852305" y="690608"/>
                <a:ext cx="510154" cy="510089"/>
              </a:xfrm>
              <a:custGeom>
                <a:avLst/>
                <a:gdLst>
                  <a:gd name="connsiteX0" fmla="*/ 35288 w 510154"/>
                  <a:gd name="connsiteY0" fmla="*/ 196514 h 510089"/>
                  <a:gd name="connsiteX1" fmla="*/ 313609 w 510154"/>
                  <a:gd name="connsiteY1" fmla="*/ 35160 h 510089"/>
                  <a:gd name="connsiteX2" fmla="*/ 474867 w 510154"/>
                  <a:gd name="connsiteY2" fmla="*/ 313481 h 510089"/>
                  <a:gd name="connsiteX3" fmla="*/ 196546 w 510154"/>
                  <a:gd name="connsiteY3" fmla="*/ 474739 h 510089"/>
                  <a:gd name="connsiteX4" fmla="*/ 35288 w 510154"/>
                  <a:gd name="connsiteY4" fmla="*/ 196419 h 510089"/>
                  <a:gd name="connsiteX5" fmla="*/ 501537 w 510154"/>
                  <a:gd name="connsiteY5" fmla="*/ 320625 h 510089"/>
                  <a:gd name="connsiteX6" fmla="*/ 320657 w 510154"/>
                  <a:gd name="connsiteY6" fmla="*/ 8586 h 510089"/>
                  <a:gd name="connsiteX7" fmla="*/ 8618 w 510154"/>
                  <a:gd name="connsiteY7" fmla="*/ 189465 h 510089"/>
                  <a:gd name="connsiteX8" fmla="*/ 189498 w 510154"/>
                  <a:gd name="connsiteY8" fmla="*/ 501504 h 510089"/>
                  <a:gd name="connsiteX9" fmla="*/ 501537 w 510154"/>
                  <a:gd name="connsiteY9" fmla="*/ 320625 h 510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0154" h="510089">
                    <a:moveTo>
                      <a:pt x="35288" y="196514"/>
                    </a:moveTo>
                    <a:cubicBezTo>
                      <a:pt x="67483" y="75356"/>
                      <a:pt x="192355" y="2966"/>
                      <a:pt x="313609" y="35160"/>
                    </a:cubicBezTo>
                    <a:cubicBezTo>
                      <a:pt x="434767" y="67450"/>
                      <a:pt x="507156" y="192228"/>
                      <a:pt x="474867" y="313481"/>
                    </a:cubicBezTo>
                    <a:cubicBezTo>
                      <a:pt x="442672" y="434639"/>
                      <a:pt x="317800" y="507029"/>
                      <a:pt x="196546" y="474739"/>
                    </a:cubicBezTo>
                    <a:cubicBezTo>
                      <a:pt x="75388" y="442449"/>
                      <a:pt x="2998" y="317672"/>
                      <a:pt x="35288" y="196419"/>
                    </a:cubicBezTo>
                    <a:moveTo>
                      <a:pt x="501537" y="320625"/>
                    </a:moveTo>
                    <a:cubicBezTo>
                      <a:pt x="537732" y="184703"/>
                      <a:pt x="456579" y="44781"/>
                      <a:pt x="320657" y="8586"/>
                    </a:cubicBezTo>
                    <a:cubicBezTo>
                      <a:pt x="184831" y="-27514"/>
                      <a:pt x="44813" y="53544"/>
                      <a:pt x="8618" y="189465"/>
                    </a:cubicBezTo>
                    <a:cubicBezTo>
                      <a:pt x="-27577" y="325387"/>
                      <a:pt x="53576" y="465309"/>
                      <a:pt x="189498" y="501504"/>
                    </a:cubicBezTo>
                    <a:cubicBezTo>
                      <a:pt x="325420" y="537604"/>
                      <a:pt x="465342" y="456546"/>
                      <a:pt x="501537" y="32062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E3B6C95-8871-E99C-7162-DEB29745E5F2}"/>
                </a:ext>
              </a:extLst>
            </p:cNvPr>
            <p:cNvGrpSpPr/>
            <p:nvPr/>
          </p:nvGrpSpPr>
          <p:grpSpPr>
            <a:xfrm>
              <a:off x="10273416" y="855574"/>
              <a:ext cx="799575" cy="797582"/>
              <a:chOff x="7709081" y="-297216"/>
              <a:chExt cx="915348" cy="913066"/>
            </a:xfrm>
            <a:solidFill>
              <a:srgbClr val="F47928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A6B51D1-C893-C302-62B5-30C3AF694A59}"/>
                  </a:ext>
                </a:extLst>
              </p:cNvPr>
              <p:cNvSpPr/>
              <p:nvPr/>
            </p:nvSpPr>
            <p:spPr>
              <a:xfrm>
                <a:off x="7709081" y="-297216"/>
                <a:ext cx="915348" cy="913066"/>
              </a:xfrm>
              <a:custGeom>
                <a:avLst/>
                <a:gdLst>
                  <a:gd name="connsiteX0" fmla="*/ 798333 w 915348"/>
                  <a:gd name="connsiteY0" fmla="*/ 487299 h 913066"/>
                  <a:gd name="connsiteX1" fmla="*/ 426953 w 915348"/>
                  <a:gd name="connsiteY1" fmla="*/ 797052 h 913066"/>
                  <a:gd name="connsiteX2" fmla="*/ 117200 w 915348"/>
                  <a:gd name="connsiteY2" fmla="*/ 425672 h 913066"/>
                  <a:gd name="connsiteX3" fmla="*/ 488580 w 915348"/>
                  <a:gd name="connsiteY3" fmla="*/ 115919 h 913066"/>
                  <a:gd name="connsiteX4" fmla="*/ 798428 w 915348"/>
                  <a:gd name="connsiteY4" fmla="*/ 487299 h 913066"/>
                  <a:gd name="connsiteX5" fmla="*/ 914633 w 915348"/>
                  <a:gd name="connsiteY5" fmla="*/ 428911 h 913066"/>
                  <a:gd name="connsiteX6" fmla="*/ 865675 w 915348"/>
                  <a:gd name="connsiteY6" fmla="*/ 424529 h 913066"/>
                  <a:gd name="connsiteX7" fmla="*/ 839290 w 915348"/>
                  <a:gd name="connsiteY7" fmla="*/ 308801 h 913066"/>
                  <a:gd name="connsiteX8" fmla="*/ 881486 w 915348"/>
                  <a:gd name="connsiteY8" fmla="*/ 283559 h 913066"/>
                  <a:gd name="connsiteX9" fmla="*/ 811097 w 915348"/>
                  <a:gd name="connsiteY9" fmla="*/ 165735 h 913066"/>
                  <a:gd name="connsiteX10" fmla="*/ 768901 w 915348"/>
                  <a:gd name="connsiteY10" fmla="*/ 190881 h 913066"/>
                  <a:gd name="connsiteX11" fmla="*/ 679556 w 915348"/>
                  <a:gd name="connsiteY11" fmla="*/ 112681 h 913066"/>
                  <a:gd name="connsiteX12" fmla="*/ 698892 w 915348"/>
                  <a:gd name="connsiteY12" fmla="*/ 67532 h 913066"/>
                  <a:gd name="connsiteX13" fmla="*/ 572590 w 915348"/>
                  <a:gd name="connsiteY13" fmla="*/ 13525 h 913066"/>
                  <a:gd name="connsiteX14" fmla="*/ 553255 w 915348"/>
                  <a:gd name="connsiteY14" fmla="*/ 58674 h 913066"/>
                  <a:gd name="connsiteX15" fmla="*/ 494581 w 915348"/>
                  <a:gd name="connsiteY15" fmla="*/ 48959 h 913066"/>
                  <a:gd name="connsiteX16" fmla="*/ 435049 w 915348"/>
                  <a:gd name="connsiteY16" fmla="*/ 47911 h 913066"/>
                  <a:gd name="connsiteX17" fmla="*/ 424191 w 915348"/>
                  <a:gd name="connsiteY17" fmla="*/ 0 h 913066"/>
                  <a:gd name="connsiteX18" fmla="*/ 290269 w 915348"/>
                  <a:gd name="connsiteY18" fmla="*/ 30480 h 913066"/>
                  <a:gd name="connsiteX19" fmla="*/ 301223 w 915348"/>
                  <a:gd name="connsiteY19" fmla="*/ 78486 h 913066"/>
                  <a:gd name="connsiteX20" fmla="*/ 199306 w 915348"/>
                  <a:gd name="connsiteY20" fmla="*/ 139351 h 913066"/>
                  <a:gd name="connsiteX21" fmla="*/ 162253 w 915348"/>
                  <a:gd name="connsiteY21" fmla="*/ 106966 h 913066"/>
                  <a:gd name="connsiteX22" fmla="*/ 71766 w 915348"/>
                  <a:gd name="connsiteY22" fmla="*/ 210312 h 913066"/>
                  <a:gd name="connsiteX23" fmla="*/ 108818 w 915348"/>
                  <a:gd name="connsiteY23" fmla="*/ 242697 h 913066"/>
                  <a:gd name="connsiteX24" fmla="*/ 62146 w 915348"/>
                  <a:gd name="connsiteY24" fmla="*/ 351854 h 913066"/>
                  <a:gd name="connsiteX25" fmla="*/ 13187 w 915348"/>
                  <a:gd name="connsiteY25" fmla="*/ 347377 h 913066"/>
                  <a:gd name="connsiteX26" fmla="*/ 1948 w 915348"/>
                  <a:gd name="connsiteY26" fmla="*/ 415290 h 913066"/>
                  <a:gd name="connsiteX27" fmla="*/ 805 w 915348"/>
                  <a:gd name="connsiteY27" fmla="*/ 484156 h 913066"/>
                  <a:gd name="connsiteX28" fmla="*/ 49763 w 915348"/>
                  <a:gd name="connsiteY28" fmla="*/ 488633 h 913066"/>
                  <a:gd name="connsiteX29" fmla="*/ 76147 w 915348"/>
                  <a:gd name="connsiteY29" fmla="*/ 604361 h 913066"/>
                  <a:gd name="connsiteX30" fmla="*/ 33856 w 915348"/>
                  <a:gd name="connsiteY30" fmla="*/ 629507 h 913066"/>
                  <a:gd name="connsiteX31" fmla="*/ 104341 w 915348"/>
                  <a:gd name="connsiteY31" fmla="*/ 747332 h 913066"/>
                  <a:gd name="connsiteX32" fmla="*/ 146537 w 915348"/>
                  <a:gd name="connsiteY32" fmla="*/ 722186 h 913066"/>
                  <a:gd name="connsiteX33" fmla="*/ 235882 w 915348"/>
                  <a:gd name="connsiteY33" fmla="*/ 800386 h 913066"/>
                  <a:gd name="connsiteX34" fmla="*/ 216546 w 915348"/>
                  <a:gd name="connsiteY34" fmla="*/ 845630 h 913066"/>
                  <a:gd name="connsiteX35" fmla="*/ 342752 w 915348"/>
                  <a:gd name="connsiteY35" fmla="*/ 899636 h 913066"/>
                  <a:gd name="connsiteX36" fmla="*/ 362183 w 915348"/>
                  <a:gd name="connsiteY36" fmla="*/ 854393 h 913066"/>
                  <a:gd name="connsiteX37" fmla="*/ 420857 w 915348"/>
                  <a:gd name="connsiteY37" fmla="*/ 864108 h 913066"/>
                  <a:gd name="connsiteX38" fmla="*/ 480389 w 915348"/>
                  <a:gd name="connsiteY38" fmla="*/ 865061 h 913066"/>
                  <a:gd name="connsiteX39" fmla="*/ 491247 w 915348"/>
                  <a:gd name="connsiteY39" fmla="*/ 913067 h 913066"/>
                  <a:gd name="connsiteX40" fmla="*/ 625169 w 915348"/>
                  <a:gd name="connsiteY40" fmla="*/ 882587 h 913066"/>
                  <a:gd name="connsiteX41" fmla="*/ 614215 w 915348"/>
                  <a:gd name="connsiteY41" fmla="*/ 834581 h 913066"/>
                  <a:gd name="connsiteX42" fmla="*/ 716132 w 915348"/>
                  <a:gd name="connsiteY42" fmla="*/ 773716 h 913066"/>
                  <a:gd name="connsiteX43" fmla="*/ 753185 w 915348"/>
                  <a:gd name="connsiteY43" fmla="*/ 806101 h 913066"/>
                  <a:gd name="connsiteX44" fmla="*/ 843577 w 915348"/>
                  <a:gd name="connsiteY44" fmla="*/ 702755 h 913066"/>
                  <a:gd name="connsiteX45" fmla="*/ 806524 w 915348"/>
                  <a:gd name="connsiteY45" fmla="*/ 670370 h 913066"/>
                  <a:gd name="connsiteX46" fmla="*/ 853197 w 915348"/>
                  <a:gd name="connsiteY46" fmla="*/ 561213 h 913066"/>
                  <a:gd name="connsiteX47" fmla="*/ 902156 w 915348"/>
                  <a:gd name="connsiteY47" fmla="*/ 565595 h 913066"/>
                  <a:gd name="connsiteX48" fmla="*/ 913490 w 915348"/>
                  <a:gd name="connsiteY48" fmla="*/ 497681 h 913066"/>
                  <a:gd name="connsiteX49" fmla="*/ 914538 w 915348"/>
                  <a:gd name="connsiteY49" fmla="*/ 428816 h 9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915348" h="913066">
                    <a:moveTo>
                      <a:pt x="798333" y="487299"/>
                    </a:moveTo>
                    <a:cubicBezTo>
                      <a:pt x="781283" y="675418"/>
                      <a:pt x="614977" y="814007"/>
                      <a:pt x="426953" y="797052"/>
                    </a:cubicBezTo>
                    <a:cubicBezTo>
                      <a:pt x="238835" y="780098"/>
                      <a:pt x="100151" y="613791"/>
                      <a:pt x="117200" y="425672"/>
                    </a:cubicBezTo>
                    <a:cubicBezTo>
                      <a:pt x="134155" y="237554"/>
                      <a:pt x="300461" y="98870"/>
                      <a:pt x="488580" y="115919"/>
                    </a:cubicBezTo>
                    <a:cubicBezTo>
                      <a:pt x="676699" y="132874"/>
                      <a:pt x="815383" y="299276"/>
                      <a:pt x="798428" y="487299"/>
                    </a:cubicBezTo>
                    <a:moveTo>
                      <a:pt x="914633" y="428911"/>
                    </a:moveTo>
                    <a:lnTo>
                      <a:pt x="865675" y="424529"/>
                    </a:lnTo>
                    <a:cubicBezTo>
                      <a:pt x="862531" y="384143"/>
                      <a:pt x="853483" y="345281"/>
                      <a:pt x="839290" y="308801"/>
                    </a:cubicBezTo>
                    <a:lnTo>
                      <a:pt x="881486" y="283559"/>
                    </a:lnTo>
                    <a:cubicBezTo>
                      <a:pt x="864056" y="240792"/>
                      <a:pt x="840148" y="201073"/>
                      <a:pt x="811097" y="165735"/>
                    </a:cubicBezTo>
                    <a:lnTo>
                      <a:pt x="768901" y="190881"/>
                    </a:lnTo>
                    <a:cubicBezTo>
                      <a:pt x="743183" y="160782"/>
                      <a:pt x="713084" y="134303"/>
                      <a:pt x="679556" y="112681"/>
                    </a:cubicBezTo>
                    <a:lnTo>
                      <a:pt x="698892" y="67532"/>
                    </a:lnTo>
                    <a:cubicBezTo>
                      <a:pt x="660411" y="43625"/>
                      <a:pt x="618025" y="25241"/>
                      <a:pt x="572590" y="13525"/>
                    </a:cubicBezTo>
                    <a:lnTo>
                      <a:pt x="553255" y="58674"/>
                    </a:lnTo>
                    <a:cubicBezTo>
                      <a:pt x="534205" y="54102"/>
                      <a:pt x="514583" y="50768"/>
                      <a:pt x="494581" y="48959"/>
                    </a:cubicBezTo>
                    <a:cubicBezTo>
                      <a:pt x="474578" y="47149"/>
                      <a:pt x="454671" y="46863"/>
                      <a:pt x="435049" y="47911"/>
                    </a:cubicBezTo>
                    <a:lnTo>
                      <a:pt x="424191" y="0"/>
                    </a:lnTo>
                    <a:cubicBezTo>
                      <a:pt x="377423" y="3429"/>
                      <a:pt x="332370" y="13907"/>
                      <a:pt x="290269" y="30480"/>
                    </a:cubicBezTo>
                    <a:lnTo>
                      <a:pt x="301223" y="78486"/>
                    </a:lnTo>
                    <a:cubicBezTo>
                      <a:pt x="264361" y="93821"/>
                      <a:pt x="229976" y="114395"/>
                      <a:pt x="199306" y="139351"/>
                    </a:cubicBezTo>
                    <a:lnTo>
                      <a:pt x="162253" y="106966"/>
                    </a:lnTo>
                    <a:cubicBezTo>
                      <a:pt x="127297" y="136589"/>
                      <a:pt x="96722" y="171355"/>
                      <a:pt x="71766" y="210312"/>
                    </a:cubicBezTo>
                    <a:lnTo>
                      <a:pt x="108818" y="242697"/>
                    </a:lnTo>
                    <a:cubicBezTo>
                      <a:pt x="88339" y="276035"/>
                      <a:pt x="72433" y="312801"/>
                      <a:pt x="62146" y="351854"/>
                    </a:cubicBezTo>
                    <a:lnTo>
                      <a:pt x="13187" y="347377"/>
                    </a:lnTo>
                    <a:cubicBezTo>
                      <a:pt x="7758" y="369380"/>
                      <a:pt x="3948" y="392049"/>
                      <a:pt x="1948" y="415290"/>
                    </a:cubicBezTo>
                    <a:cubicBezTo>
                      <a:pt x="-243" y="438531"/>
                      <a:pt x="-529" y="461486"/>
                      <a:pt x="805" y="484156"/>
                    </a:cubicBezTo>
                    <a:lnTo>
                      <a:pt x="49763" y="488633"/>
                    </a:lnTo>
                    <a:cubicBezTo>
                      <a:pt x="52811" y="529019"/>
                      <a:pt x="61955" y="567881"/>
                      <a:pt x="76147" y="604361"/>
                    </a:cubicBezTo>
                    <a:lnTo>
                      <a:pt x="33856" y="629507"/>
                    </a:lnTo>
                    <a:cubicBezTo>
                      <a:pt x="51382" y="672274"/>
                      <a:pt x="75290" y="711994"/>
                      <a:pt x="104341" y="747332"/>
                    </a:cubicBezTo>
                    <a:lnTo>
                      <a:pt x="146537" y="722186"/>
                    </a:lnTo>
                    <a:cubicBezTo>
                      <a:pt x="172255" y="752285"/>
                      <a:pt x="202259" y="778669"/>
                      <a:pt x="235882" y="800386"/>
                    </a:cubicBezTo>
                    <a:lnTo>
                      <a:pt x="216546" y="845630"/>
                    </a:lnTo>
                    <a:cubicBezTo>
                      <a:pt x="254932" y="869537"/>
                      <a:pt x="297413" y="887921"/>
                      <a:pt x="342752" y="899636"/>
                    </a:cubicBezTo>
                    <a:lnTo>
                      <a:pt x="362183" y="854393"/>
                    </a:lnTo>
                    <a:cubicBezTo>
                      <a:pt x="381233" y="859060"/>
                      <a:pt x="400855" y="862298"/>
                      <a:pt x="420857" y="864108"/>
                    </a:cubicBezTo>
                    <a:cubicBezTo>
                      <a:pt x="440955" y="865918"/>
                      <a:pt x="460767" y="866204"/>
                      <a:pt x="480389" y="865061"/>
                    </a:cubicBezTo>
                    <a:lnTo>
                      <a:pt x="491247" y="913067"/>
                    </a:lnTo>
                    <a:cubicBezTo>
                      <a:pt x="538015" y="909638"/>
                      <a:pt x="582973" y="899160"/>
                      <a:pt x="625169" y="882587"/>
                    </a:cubicBezTo>
                    <a:lnTo>
                      <a:pt x="614215" y="834581"/>
                    </a:lnTo>
                    <a:cubicBezTo>
                      <a:pt x="651077" y="819341"/>
                      <a:pt x="685462" y="798767"/>
                      <a:pt x="716132" y="773716"/>
                    </a:cubicBezTo>
                    <a:lnTo>
                      <a:pt x="753185" y="806101"/>
                    </a:lnTo>
                    <a:cubicBezTo>
                      <a:pt x="788141" y="776478"/>
                      <a:pt x="818716" y="741807"/>
                      <a:pt x="843577" y="702755"/>
                    </a:cubicBezTo>
                    <a:lnTo>
                      <a:pt x="806524" y="670370"/>
                    </a:lnTo>
                    <a:cubicBezTo>
                      <a:pt x="827003" y="637032"/>
                      <a:pt x="842910" y="600361"/>
                      <a:pt x="853197" y="561213"/>
                    </a:cubicBezTo>
                    <a:lnTo>
                      <a:pt x="902156" y="565595"/>
                    </a:lnTo>
                    <a:cubicBezTo>
                      <a:pt x="907585" y="543592"/>
                      <a:pt x="911490" y="520922"/>
                      <a:pt x="913490" y="497681"/>
                    </a:cubicBezTo>
                    <a:cubicBezTo>
                      <a:pt x="915586" y="474440"/>
                      <a:pt x="915872" y="451485"/>
                      <a:pt x="914538" y="42881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CCE239DE-8EFC-1322-69F8-414C079C5E77}"/>
                  </a:ext>
                </a:extLst>
              </p:cNvPr>
              <p:cNvSpPr/>
              <p:nvPr/>
            </p:nvSpPr>
            <p:spPr>
              <a:xfrm>
                <a:off x="7875847" y="-131635"/>
                <a:ext cx="581906" cy="581715"/>
              </a:xfrm>
              <a:custGeom>
                <a:avLst/>
                <a:gdLst>
                  <a:gd name="connsiteX0" fmla="*/ 556986 w 581906"/>
                  <a:gd name="connsiteY0" fmla="*/ 314861 h 581715"/>
                  <a:gd name="connsiteX1" fmla="*/ 266855 w 581906"/>
                  <a:gd name="connsiteY1" fmla="*/ 557177 h 581715"/>
                  <a:gd name="connsiteX2" fmla="*/ 24825 w 581906"/>
                  <a:gd name="connsiteY2" fmla="*/ 266855 h 581715"/>
                  <a:gd name="connsiteX3" fmla="*/ 314956 w 581906"/>
                  <a:gd name="connsiteY3" fmla="*/ 24539 h 581715"/>
                  <a:gd name="connsiteX4" fmla="*/ 556986 w 581906"/>
                  <a:gd name="connsiteY4" fmla="*/ 314861 h 581715"/>
                  <a:gd name="connsiteX5" fmla="*/ 317147 w 581906"/>
                  <a:gd name="connsiteY5" fmla="*/ 1203 h 581715"/>
                  <a:gd name="connsiteX6" fmla="*/ 1203 w 581906"/>
                  <a:gd name="connsiteY6" fmla="*/ 264664 h 581715"/>
                  <a:gd name="connsiteX7" fmla="*/ 264759 w 581906"/>
                  <a:gd name="connsiteY7" fmla="*/ 580513 h 581715"/>
                  <a:gd name="connsiteX8" fmla="*/ 580704 w 581906"/>
                  <a:gd name="connsiteY8" fmla="*/ 317052 h 581715"/>
                  <a:gd name="connsiteX9" fmla="*/ 317147 w 581906"/>
                  <a:gd name="connsiteY9" fmla="*/ 1203 h 581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1906" h="581715">
                    <a:moveTo>
                      <a:pt x="556986" y="314861"/>
                    </a:moveTo>
                    <a:cubicBezTo>
                      <a:pt x="543366" y="461832"/>
                      <a:pt x="414207" y="570798"/>
                      <a:pt x="266855" y="557177"/>
                    </a:cubicBezTo>
                    <a:cubicBezTo>
                      <a:pt x="119884" y="544318"/>
                      <a:pt x="11204" y="413921"/>
                      <a:pt x="24825" y="266855"/>
                    </a:cubicBezTo>
                    <a:cubicBezTo>
                      <a:pt x="37683" y="119884"/>
                      <a:pt x="167604" y="11490"/>
                      <a:pt x="314956" y="24539"/>
                    </a:cubicBezTo>
                    <a:cubicBezTo>
                      <a:pt x="461927" y="37588"/>
                      <a:pt x="570607" y="167795"/>
                      <a:pt x="556986" y="314861"/>
                    </a:cubicBezTo>
                    <a:moveTo>
                      <a:pt x="317147" y="1203"/>
                    </a:moveTo>
                    <a:cubicBezTo>
                      <a:pt x="157222" y="-13275"/>
                      <a:pt x="15776" y="104644"/>
                      <a:pt x="1203" y="264664"/>
                    </a:cubicBezTo>
                    <a:cubicBezTo>
                      <a:pt x="-13275" y="424684"/>
                      <a:pt x="104644" y="566035"/>
                      <a:pt x="264759" y="580513"/>
                    </a:cubicBezTo>
                    <a:cubicBezTo>
                      <a:pt x="424875" y="594991"/>
                      <a:pt x="566226" y="477072"/>
                      <a:pt x="580704" y="317052"/>
                    </a:cubicBezTo>
                    <a:cubicBezTo>
                      <a:pt x="595182" y="157032"/>
                      <a:pt x="477262" y="15585"/>
                      <a:pt x="317147" y="1203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B65A748-D4E6-9D9B-4AC2-F7103AD829AF}"/>
                  </a:ext>
                </a:extLst>
              </p:cNvPr>
              <p:cNvSpPr/>
              <p:nvPr/>
            </p:nvSpPr>
            <p:spPr>
              <a:xfrm>
                <a:off x="8112712" y="105133"/>
                <a:ext cx="108139" cy="108129"/>
              </a:xfrm>
              <a:custGeom>
                <a:avLst/>
                <a:gdLst>
                  <a:gd name="connsiteX0" fmla="*/ 72091 w 108139"/>
                  <a:gd name="connsiteY0" fmla="*/ 3130 h 108129"/>
                  <a:gd name="connsiteX1" fmla="*/ 3130 w 108139"/>
                  <a:gd name="connsiteY1" fmla="*/ 36086 h 108129"/>
                  <a:gd name="connsiteX2" fmla="*/ 36086 w 108139"/>
                  <a:gd name="connsiteY2" fmla="*/ 105047 h 108129"/>
                  <a:gd name="connsiteX3" fmla="*/ 105047 w 108139"/>
                  <a:gd name="connsiteY3" fmla="*/ 72091 h 108129"/>
                  <a:gd name="connsiteX4" fmla="*/ 72091 w 108139"/>
                  <a:gd name="connsiteY4" fmla="*/ 3130 h 10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139" h="108129">
                    <a:moveTo>
                      <a:pt x="72091" y="3130"/>
                    </a:moveTo>
                    <a:cubicBezTo>
                      <a:pt x="43897" y="-6872"/>
                      <a:pt x="13036" y="7892"/>
                      <a:pt x="3130" y="36086"/>
                    </a:cubicBezTo>
                    <a:cubicBezTo>
                      <a:pt x="-6871" y="64185"/>
                      <a:pt x="7892" y="95141"/>
                      <a:pt x="36086" y="105047"/>
                    </a:cubicBezTo>
                    <a:cubicBezTo>
                      <a:pt x="64185" y="114953"/>
                      <a:pt x="95141" y="100189"/>
                      <a:pt x="105047" y="72091"/>
                    </a:cubicBezTo>
                    <a:cubicBezTo>
                      <a:pt x="114953" y="43992"/>
                      <a:pt x="100285" y="13036"/>
                      <a:pt x="72091" y="313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</p:grp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3338B8B-34D5-0D52-9B9F-3AF62EC348B3}"/>
                </a:ext>
              </a:extLst>
            </p:cNvPr>
            <p:cNvSpPr/>
            <p:nvPr/>
          </p:nvSpPr>
          <p:spPr>
            <a:xfrm>
              <a:off x="10500896" y="2122104"/>
              <a:ext cx="904847" cy="902471"/>
            </a:xfrm>
            <a:custGeom>
              <a:avLst/>
              <a:gdLst>
                <a:gd name="connsiteX0" fmla="*/ 666938 w 1451038"/>
                <a:gd name="connsiteY0" fmla="*/ 1369600 h 1447228"/>
                <a:gd name="connsiteX1" fmla="*/ 761330 w 1451038"/>
                <a:gd name="connsiteY1" fmla="*/ 1371219 h 1447228"/>
                <a:gd name="connsiteX2" fmla="*/ 778571 w 1451038"/>
                <a:gd name="connsiteY2" fmla="*/ 1447229 h 1447228"/>
                <a:gd name="connsiteX3" fmla="*/ 990788 w 1451038"/>
                <a:gd name="connsiteY3" fmla="*/ 1398937 h 1447228"/>
                <a:gd name="connsiteX4" fmla="*/ 973452 w 1451038"/>
                <a:gd name="connsiteY4" fmla="*/ 1322832 h 1447228"/>
                <a:gd name="connsiteX5" fmla="*/ 1134996 w 1451038"/>
                <a:gd name="connsiteY5" fmla="*/ 1226439 h 1447228"/>
                <a:gd name="connsiteX6" fmla="*/ 1193765 w 1451038"/>
                <a:gd name="connsiteY6" fmla="*/ 1277684 h 1447228"/>
                <a:gd name="connsiteX7" fmla="*/ 1337117 w 1451038"/>
                <a:gd name="connsiteY7" fmla="*/ 1113949 h 1447228"/>
                <a:gd name="connsiteX8" fmla="*/ 1278443 w 1451038"/>
                <a:gd name="connsiteY8" fmla="*/ 1062609 h 1447228"/>
                <a:gd name="connsiteX9" fmla="*/ 1352452 w 1451038"/>
                <a:gd name="connsiteY9" fmla="*/ 889635 h 1447228"/>
                <a:gd name="connsiteX10" fmla="*/ 1430081 w 1451038"/>
                <a:gd name="connsiteY10" fmla="*/ 896683 h 1447228"/>
                <a:gd name="connsiteX11" fmla="*/ 1448083 w 1451038"/>
                <a:gd name="connsiteY11" fmla="*/ 788956 h 1447228"/>
                <a:gd name="connsiteX12" fmla="*/ 1449702 w 1451038"/>
                <a:gd name="connsiteY12" fmla="*/ 679895 h 1447228"/>
                <a:gd name="connsiteX13" fmla="*/ 1372073 w 1451038"/>
                <a:gd name="connsiteY13" fmla="*/ 672846 h 1447228"/>
                <a:gd name="connsiteX14" fmla="*/ 1330354 w 1451038"/>
                <a:gd name="connsiteY14" fmla="*/ 489394 h 1447228"/>
                <a:gd name="connsiteX15" fmla="*/ 1397219 w 1451038"/>
                <a:gd name="connsiteY15" fmla="*/ 449390 h 1447228"/>
                <a:gd name="connsiteX16" fmla="*/ 1285586 w 1451038"/>
                <a:gd name="connsiteY16" fmla="*/ 262604 h 1447228"/>
                <a:gd name="connsiteX17" fmla="*/ 1218721 w 1451038"/>
                <a:gd name="connsiteY17" fmla="*/ 302514 h 1447228"/>
                <a:gd name="connsiteX18" fmla="*/ 1077084 w 1451038"/>
                <a:gd name="connsiteY18" fmla="*/ 178594 h 1447228"/>
                <a:gd name="connsiteX19" fmla="*/ 1107755 w 1451038"/>
                <a:gd name="connsiteY19" fmla="*/ 106966 h 1447228"/>
                <a:gd name="connsiteX20" fmla="*/ 907634 w 1451038"/>
                <a:gd name="connsiteY20" fmla="*/ 21336 h 1447228"/>
                <a:gd name="connsiteX21" fmla="*/ 876964 w 1451038"/>
                <a:gd name="connsiteY21" fmla="*/ 92964 h 1447228"/>
                <a:gd name="connsiteX22" fmla="*/ 783905 w 1451038"/>
                <a:gd name="connsiteY22" fmla="*/ 77629 h 1447228"/>
                <a:gd name="connsiteX23" fmla="*/ 689607 w 1451038"/>
                <a:gd name="connsiteY23" fmla="*/ 76010 h 1447228"/>
                <a:gd name="connsiteX24" fmla="*/ 672367 w 1451038"/>
                <a:gd name="connsiteY24" fmla="*/ 0 h 1447228"/>
                <a:gd name="connsiteX25" fmla="*/ 460054 w 1451038"/>
                <a:gd name="connsiteY25" fmla="*/ 48387 h 1447228"/>
                <a:gd name="connsiteX26" fmla="*/ 477390 w 1451038"/>
                <a:gd name="connsiteY26" fmla="*/ 124397 h 1447228"/>
                <a:gd name="connsiteX27" fmla="*/ 315846 w 1451038"/>
                <a:gd name="connsiteY27" fmla="*/ 220885 h 1447228"/>
                <a:gd name="connsiteX28" fmla="*/ 257172 w 1451038"/>
                <a:gd name="connsiteY28" fmla="*/ 169545 h 1447228"/>
                <a:gd name="connsiteX29" fmla="*/ 113725 w 1451038"/>
                <a:gd name="connsiteY29" fmla="*/ 333280 h 1447228"/>
                <a:gd name="connsiteX30" fmla="*/ 172400 w 1451038"/>
                <a:gd name="connsiteY30" fmla="*/ 384619 h 1447228"/>
                <a:gd name="connsiteX31" fmla="*/ 98485 w 1451038"/>
                <a:gd name="connsiteY31" fmla="*/ 557689 h 1447228"/>
                <a:gd name="connsiteX32" fmla="*/ 20857 w 1451038"/>
                <a:gd name="connsiteY32" fmla="*/ 550640 h 1447228"/>
                <a:gd name="connsiteX33" fmla="*/ 3045 w 1451038"/>
                <a:gd name="connsiteY33" fmla="*/ 658273 h 1447228"/>
                <a:gd name="connsiteX34" fmla="*/ 1330 w 1451038"/>
                <a:gd name="connsiteY34" fmla="*/ 767429 h 1447228"/>
                <a:gd name="connsiteX35" fmla="*/ 78959 w 1451038"/>
                <a:gd name="connsiteY35" fmla="*/ 774478 h 1447228"/>
                <a:gd name="connsiteX36" fmla="*/ 120679 w 1451038"/>
                <a:gd name="connsiteY36" fmla="*/ 958024 h 1447228"/>
                <a:gd name="connsiteX37" fmla="*/ 53718 w 1451038"/>
                <a:gd name="connsiteY37" fmla="*/ 997934 h 1447228"/>
                <a:gd name="connsiteX38" fmla="*/ 165446 w 1451038"/>
                <a:gd name="connsiteY38" fmla="*/ 1184720 h 1447228"/>
                <a:gd name="connsiteX39" fmla="*/ 232312 w 1451038"/>
                <a:gd name="connsiteY39" fmla="*/ 1144810 h 1447228"/>
                <a:gd name="connsiteX40" fmla="*/ 373948 w 1451038"/>
                <a:gd name="connsiteY40" fmla="*/ 1268730 h 1447228"/>
                <a:gd name="connsiteX41" fmla="*/ 343373 w 1451038"/>
                <a:gd name="connsiteY41" fmla="*/ 1340358 h 1447228"/>
                <a:gd name="connsiteX42" fmla="*/ 543398 w 1451038"/>
                <a:gd name="connsiteY42" fmla="*/ 1425988 h 1447228"/>
                <a:gd name="connsiteX43" fmla="*/ 574164 w 1451038"/>
                <a:gd name="connsiteY43" fmla="*/ 1354264 h 1447228"/>
                <a:gd name="connsiteX44" fmla="*/ 667223 w 1451038"/>
                <a:gd name="connsiteY44" fmla="*/ 1369695 h 1447228"/>
                <a:gd name="connsiteX45" fmla="*/ 185544 w 1451038"/>
                <a:gd name="connsiteY45" fmla="*/ 674656 h 1447228"/>
                <a:gd name="connsiteX46" fmla="*/ 774094 w 1451038"/>
                <a:gd name="connsiteY46" fmla="*/ 183642 h 1447228"/>
                <a:gd name="connsiteX47" fmla="*/ 1265108 w 1451038"/>
                <a:gd name="connsiteY47" fmla="*/ 772287 h 1447228"/>
                <a:gd name="connsiteX48" fmla="*/ 676463 w 1451038"/>
                <a:gd name="connsiteY48" fmla="*/ 1263205 h 1447228"/>
                <a:gd name="connsiteX49" fmla="*/ 185449 w 1451038"/>
                <a:gd name="connsiteY49" fmla="*/ 674656 h 1447228"/>
                <a:gd name="connsiteX50" fmla="*/ 1144807 w 1451038"/>
                <a:gd name="connsiteY50" fmla="*/ 761428 h 1447228"/>
                <a:gd name="connsiteX51" fmla="*/ 763330 w 1451038"/>
                <a:gd name="connsiteY51" fmla="*/ 304133 h 1447228"/>
                <a:gd name="connsiteX52" fmla="*/ 305940 w 1451038"/>
                <a:gd name="connsiteY52" fmla="*/ 685610 h 1447228"/>
                <a:gd name="connsiteX53" fmla="*/ 687416 w 1451038"/>
                <a:gd name="connsiteY53" fmla="*/ 1142905 h 1447228"/>
                <a:gd name="connsiteX54" fmla="*/ 1144807 w 1451038"/>
                <a:gd name="connsiteY54" fmla="*/ 761428 h 1447228"/>
                <a:gd name="connsiteX55" fmla="*/ 642744 w 1451038"/>
                <a:gd name="connsiteY55" fmla="*/ 715994 h 1447228"/>
                <a:gd name="connsiteX56" fmla="*/ 732851 w 1451038"/>
                <a:gd name="connsiteY56" fmla="*/ 640747 h 1447228"/>
                <a:gd name="connsiteX57" fmla="*/ 808003 w 1451038"/>
                <a:gd name="connsiteY57" fmla="*/ 730853 h 1447228"/>
                <a:gd name="connsiteX58" fmla="*/ 717896 w 1451038"/>
                <a:gd name="connsiteY58" fmla="*/ 806101 h 1447228"/>
                <a:gd name="connsiteX59" fmla="*/ 642744 w 1451038"/>
                <a:gd name="connsiteY59" fmla="*/ 715994 h 1447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451038" h="1447228">
                  <a:moveTo>
                    <a:pt x="666938" y="1369600"/>
                  </a:moveTo>
                  <a:cubicBezTo>
                    <a:pt x="698751" y="1372553"/>
                    <a:pt x="730184" y="1372934"/>
                    <a:pt x="761330" y="1371219"/>
                  </a:cubicBezTo>
                  <a:lnTo>
                    <a:pt x="778571" y="1447229"/>
                  </a:lnTo>
                  <a:cubicBezTo>
                    <a:pt x="852675" y="1441799"/>
                    <a:pt x="923922" y="1425226"/>
                    <a:pt x="990788" y="1398937"/>
                  </a:cubicBezTo>
                  <a:lnTo>
                    <a:pt x="973452" y="1322832"/>
                  </a:lnTo>
                  <a:cubicBezTo>
                    <a:pt x="1031840" y="1298638"/>
                    <a:pt x="1086323" y="1265968"/>
                    <a:pt x="1134996" y="1226439"/>
                  </a:cubicBezTo>
                  <a:lnTo>
                    <a:pt x="1193765" y="1277684"/>
                  </a:lnTo>
                  <a:cubicBezTo>
                    <a:pt x="1249201" y="1230725"/>
                    <a:pt x="1297588" y="1175766"/>
                    <a:pt x="1337117" y="1113949"/>
                  </a:cubicBezTo>
                  <a:lnTo>
                    <a:pt x="1278443" y="1062609"/>
                  </a:lnTo>
                  <a:cubicBezTo>
                    <a:pt x="1310923" y="1009745"/>
                    <a:pt x="1336069" y="951643"/>
                    <a:pt x="1352452" y="889635"/>
                  </a:cubicBezTo>
                  <a:lnTo>
                    <a:pt x="1430081" y="896683"/>
                  </a:lnTo>
                  <a:cubicBezTo>
                    <a:pt x="1438653" y="861822"/>
                    <a:pt x="1444844" y="825818"/>
                    <a:pt x="1448083" y="788956"/>
                  </a:cubicBezTo>
                  <a:cubicBezTo>
                    <a:pt x="1451417" y="752189"/>
                    <a:pt x="1451893" y="715708"/>
                    <a:pt x="1449702" y="679895"/>
                  </a:cubicBezTo>
                  <a:lnTo>
                    <a:pt x="1372073" y="672846"/>
                  </a:lnTo>
                  <a:cubicBezTo>
                    <a:pt x="1367120" y="608933"/>
                    <a:pt x="1352833" y="547211"/>
                    <a:pt x="1330354" y="489394"/>
                  </a:cubicBezTo>
                  <a:lnTo>
                    <a:pt x="1397219" y="449390"/>
                  </a:lnTo>
                  <a:cubicBezTo>
                    <a:pt x="1369597" y="381667"/>
                    <a:pt x="1331783" y="318707"/>
                    <a:pt x="1285586" y="262604"/>
                  </a:cubicBezTo>
                  <a:lnTo>
                    <a:pt x="1218721" y="302514"/>
                  </a:lnTo>
                  <a:cubicBezTo>
                    <a:pt x="1177954" y="254794"/>
                    <a:pt x="1130234" y="212884"/>
                    <a:pt x="1077084" y="178594"/>
                  </a:cubicBezTo>
                  <a:lnTo>
                    <a:pt x="1107755" y="106966"/>
                  </a:lnTo>
                  <a:cubicBezTo>
                    <a:pt x="1046794" y="69056"/>
                    <a:pt x="979548" y="39910"/>
                    <a:pt x="907634" y="21336"/>
                  </a:cubicBezTo>
                  <a:lnTo>
                    <a:pt x="876964" y="92964"/>
                  </a:lnTo>
                  <a:cubicBezTo>
                    <a:pt x="846769" y="85725"/>
                    <a:pt x="815718" y="80486"/>
                    <a:pt x="783905" y="77629"/>
                  </a:cubicBezTo>
                  <a:cubicBezTo>
                    <a:pt x="752091" y="74771"/>
                    <a:pt x="720659" y="74295"/>
                    <a:pt x="689607" y="76010"/>
                  </a:cubicBezTo>
                  <a:lnTo>
                    <a:pt x="672367" y="0"/>
                  </a:lnTo>
                  <a:cubicBezTo>
                    <a:pt x="598167" y="5429"/>
                    <a:pt x="526920" y="22003"/>
                    <a:pt x="460054" y="48387"/>
                  </a:cubicBezTo>
                  <a:lnTo>
                    <a:pt x="477390" y="124397"/>
                  </a:lnTo>
                  <a:cubicBezTo>
                    <a:pt x="418906" y="148590"/>
                    <a:pt x="364423" y="181261"/>
                    <a:pt x="315846" y="220885"/>
                  </a:cubicBezTo>
                  <a:lnTo>
                    <a:pt x="257172" y="169545"/>
                  </a:lnTo>
                  <a:cubicBezTo>
                    <a:pt x="201736" y="216408"/>
                    <a:pt x="153254" y="271558"/>
                    <a:pt x="113725" y="333280"/>
                  </a:cubicBezTo>
                  <a:lnTo>
                    <a:pt x="172400" y="384619"/>
                  </a:lnTo>
                  <a:cubicBezTo>
                    <a:pt x="139919" y="437483"/>
                    <a:pt x="114773" y="495681"/>
                    <a:pt x="98485" y="557689"/>
                  </a:cubicBezTo>
                  <a:lnTo>
                    <a:pt x="20857" y="550640"/>
                  </a:lnTo>
                  <a:cubicBezTo>
                    <a:pt x="12284" y="585502"/>
                    <a:pt x="6283" y="621411"/>
                    <a:pt x="3045" y="658273"/>
                  </a:cubicBezTo>
                  <a:cubicBezTo>
                    <a:pt x="-384" y="695039"/>
                    <a:pt x="-860" y="731520"/>
                    <a:pt x="1330" y="767429"/>
                  </a:cubicBezTo>
                  <a:lnTo>
                    <a:pt x="78959" y="774478"/>
                  </a:lnTo>
                  <a:cubicBezTo>
                    <a:pt x="83817" y="838390"/>
                    <a:pt x="98200" y="900017"/>
                    <a:pt x="120679" y="958024"/>
                  </a:cubicBezTo>
                  <a:lnTo>
                    <a:pt x="53718" y="997934"/>
                  </a:lnTo>
                  <a:cubicBezTo>
                    <a:pt x="81531" y="1065752"/>
                    <a:pt x="119345" y="1128617"/>
                    <a:pt x="165446" y="1184720"/>
                  </a:cubicBezTo>
                  <a:lnTo>
                    <a:pt x="232312" y="1144810"/>
                  </a:lnTo>
                  <a:cubicBezTo>
                    <a:pt x="272984" y="1192530"/>
                    <a:pt x="320704" y="1234440"/>
                    <a:pt x="373948" y="1268730"/>
                  </a:cubicBezTo>
                  <a:lnTo>
                    <a:pt x="343373" y="1340358"/>
                  </a:lnTo>
                  <a:cubicBezTo>
                    <a:pt x="404333" y="1378268"/>
                    <a:pt x="471484" y="1407414"/>
                    <a:pt x="543398" y="1425988"/>
                  </a:cubicBezTo>
                  <a:lnTo>
                    <a:pt x="574164" y="1354264"/>
                  </a:lnTo>
                  <a:cubicBezTo>
                    <a:pt x="604263" y="1361599"/>
                    <a:pt x="635410" y="1366742"/>
                    <a:pt x="667223" y="1369695"/>
                  </a:cubicBezTo>
                  <a:moveTo>
                    <a:pt x="185544" y="674656"/>
                  </a:moveTo>
                  <a:cubicBezTo>
                    <a:pt x="212500" y="376523"/>
                    <a:pt x="476056" y="156686"/>
                    <a:pt x="774094" y="183642"/>
                  </a:cubicBezTo>
                  <a:cubicBezTo>
                    <a:pt x="1072226" y="210502"/>
                    <a:pt x="1292063" y="474250"/>
                    <a:pt x="1265108" y="772287"/>
                  </a:cubicBezTo>
                  <a:cubicBezTo>
                    <a:pt x="1238057" y="1070420"/>
                    <a:pt x="974595" y="1290066"/>
                    <a:pt x="676463" y="1263205"/>
                  </a:cubicBezTo>
                  <a:cubicBezTo>
                    <a:pt x="378330" y="1236250"/>
                    <a:pt x="158493" y="972788"/>
                    <a:pt x="185449" y="674656"/>
                  </a:cubicBezTo>
                  <a:moveTo>
                    <a:pt x="1144807" y="761428"/>
                  </a:moveTo>
                  <a:cubicBezTo>
                    <a:pt x="1165762" y="529781"/>
                    <a:pt x="994979" y="324993"/>
                    <a:pt x="763330" y="304133"/>
                  </a:cubicBezTo>
                  <a:cubicBezTo>
                    <a:pt x="531778" y="283178"/>
                    <a:pt x="326990" y="453961"/>
                    <a:pt x="305940" y="685610"/>
                  </a:cubicBezTo>
                  <a:cubicBezTo>
                    <a:pt x="285080" y="917257"/>
                    <a:pt x="455768" y="1121950"/>
                    <a:pt x="687416" y="1142905"/>
                  </a:cubicBezTo>
                  <a:cubicBezTo>
                    <a:pt x="919159" y="1163765"/>
                    <a:pt x="1123852" y="993077"/>
                    <a:pt x="1144807" y="761428"/>
                  </a:cubicBezTo>
                  <a:moveTo>
                    <a:pt x="642744" y="715994"/>
                  </a:moveTo>
                  <a:cubicBezTo>
                    <a:pt x="646744" y="670370"/>
                    <a:pt x="687035" y="636746"/>
                    <a:pt x="732851" y="640747"/>
                  </a:cubicBezTo>
                  <a:cubicBezTo>
                    <a:pt x="778475" y="644843"/>
                    <a:pt x="812194" y="685228"/>
                    <a:pt x="808003" y="730853"/>
                  </a:cubicBezTo>
                  <a:cubicBezTo>
                    <a:pt x="803812" y="776478"/>
                    <a:pt x="763711" y="810292"/>
                    <a:pt x="717896" y="806101"/>
                  </a:cubicBezTo>
                  <a:cubicBezTo>
                    <a:pt x="672271" y="802100"/>
                    <a:pt x="638553" y="761619"/>
                    <a:pt x="642744" y="715994"/>
                  </a:cubicBezTo>
                </a:path>
              </a:pathLst>
            </a:custGeom>
            <a:solidFill>
              <a:srgbClr val="F4792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/>
            </a:p>
          </p:txBody>
        </p:sp>
      </p:grpSp>
    </p:spTree>
    <p:extLst>
      <p:ext uri="{BB962C8B-B14F-4D97-AF65-F5344CB8AC3E}">
        <p14:creationId xmlns:p14="http://schemas.microsoft.com/office/powerpoint/2010/main" val="3422502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3DAD7-28F4-71A7-20E4-BE178FE5A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28AE39C-DA30-93BA-9CC2-241035D10D8E}"/>
              </a:ext>
            </a:extLst>
          </p:cNvPr>
          <p:cNvSpPr txBox="1">
            <a:spLocks/>
          </p:cNvSpPr>
          <p:nvPr/>
        </p:nvSpPr>
        <p:spPr>
          <a:xfrm>
            <a:off x="483901" y="383423"/>
            <a:ext cx="8539329" cy="10521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>
                <a:solidFill>
                  <a:srgbClr val="002060"/>
                </a:solidFill>
                <a:latin typeface="+mn-lt"/>
              </a:rPr>
              <a:t>Suggestion 8</a:t>
            </a:r>
            <a:endParaRPr lang="LID4096" sz="300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424D6-614A-2152-D7FC-6238197AB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D0FC-4AA3-4535-A76F-286896A9D7DA}" type="slidenum">
              <a:rPr lang="LID4096" smtClean="0"/>
              <a:t>10</a:t>
            </a:fld>
            <a:endParaRPr lang="LID409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DF9A49-E1A9-9EB7-7623-0F0499A07890}"/>
              </a:ext>
            </a:extLst>
          </p:cNvPr>
          <p:cNvSpPr txBox="1"/>
          <p:nvPr/>
        </p:nvSpPr>
        <p:spPr>
          <a:xfrm>
            <a:off x="483901" y="1064931"/>
            <a:ext cx="5002498" cy="50774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One year after the launch of the #AntwerpDeclaration, </a:t>
            </a:r>
            <a:r>
              <a:rPr lang="en-US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400 business leaders, industry and worker representatives </a:t>
            </a: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from across Europe met in Antwerp to discuss the just-published #CleanIndustrialDeal with Commission President Ursula von der Leyen.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message is clear: #DelivertheDeal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restore Europe’s prosperity, we need urgent action to:</a:t>
            </a:r>
            <a:b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✅</a:t>
            </a: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Restore the business case for investments in Europe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✅</a:t>
            </a: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Implement the EU Green Deal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✅</a:t>
            </a: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Safeguard high-quality jobs </a:t>
            </a:r>
          </a:p>
          <a:p>
            <a:pPr>
              <a:lnSpc>
                <a:spcPct val="107000"/>
              </a:lnSpc>
            </a:pP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New EU policies must be assessed against a simple test:</a:t>
            </a:r>
            <a:b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🔹</a:t>
            </a: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Do they attract investment to Europe?</a:t>
            </a:r>
          </a:p>
          <a:p>
            <a:pPr>
              <a:lnSpc>
                <a:spcPct val="107000"/>
              </a:lnSpc>
            </a:pPr>
            <a:r>
              <a:rPr lang="en-GB" sz="140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🔹 </a:t>
            </a:r>
            <a:r>
              <a:rPr lang="en-US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 they keep Europe safe &amp; independent?</a:t>
            </a:r>
            <a:b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🔹</a:t>
            </a: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Do they lower energy costs?</a:t>
            </a:r>
            <a:b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🔹</a:t>
            </a: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Do they create markets for sustainable products?</a:t>
            </a:r>
            <a:b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40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🔹</a:t>
            </a: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Do they secure quality jobs?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If the answer is no, it’s time to rethink.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🚀</a:t>
            </a:r>
            <a: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Europe’s industries are ready to do their part—now it’s time for EU leaders to act.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DA8F0C-E07A-91E5-D857-00958E21CB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799128"/>
            <a:ext cx="5486400" cy="30786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A4A8D8-DCDF-ADEC-2502-95FC23C09D3F}"/>
              </a:ext>
            </a:extLst>
          </p:cNvPr>
          <p:cNvSpPr/>
          <p:nvPr/>
        </p:nvSpPr>
        <p:spPr>
          <a:xfrm rot="20572469">
            <a:off x="6260224" y="2674725"/>
            <a:ext cx="4445876" cy="1052142"/>
          </a:xfrm>
          <a:prstGeom prst="rect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2060"/>
                </a:solidFill>
              </a:rPr>
              <a:t>EXAMPLE</a:t>
            </a:r>
            <a:endParaRPr lang="LID4096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480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9F81BA-501D-C92C-50F9-B550434A9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9A88E0A-AC38-A480-4857-15D07B2DB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244" y="1669829"/>
            <a:ext cx="3259586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942A23B-BEDC-CBF8-F935-0BB568895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861" y="3705358"/>
            <a:ext cx="3297383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6879D44-F40C-585E-23B9-EE1A8C4A3B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5150" y="3705358"/>
            <a:ext cx="3273818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9CA255-F66E-9838-8990-BAA2A354BD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3899" y="1718804"/>
            <a:ext cx="3259017" cy="17308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BE8D9C9-0A43-AACF-C192-108142CE6CB8}"/>
              </a:ext>
            </a:extLst>
          </p:cNvPr>
          <p:cNvSpPr txBox="1">
            <a:spLocks/>
          </p:cNvSpPr>
          <p:nvPr/>
        </p:nvSpPr>
        <p:spPr>
          <a:xfrm>
            <a:off x="480784" y="490377"/>
            <a:ext cx="5832929" cy="27264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/>
              <a:t>Examples of branded banners using elements from this toolkit*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87E140-B3B2-DA45-D0CA-3CA67972284D}"/>
              </a:ext>
            </a:extLst>
          </p:cNvPr>
          <p:cNvSpPr txBox="1"/>
          <p:nvPr/>
        </p:nvSpPr>
        <p:spPr>
          <a:xfrm>
            <a:off x="480783" y="6000914"/>
            <a:ext cx="45701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/>
              <a:t>*The images featured are fictional examples created for the purpose of this toolkit to serve as inspiration and do not represent any real </a:t>
            </a:r>
            <a:r>
              <a:rPr lang="en-US" sz="1200" i="1" err="1"/>
              <a:t>organisation</a:t>
            </a:r>
            <a:r>
              <a:rPr lang="en-US" sz="1200" i="1"/>
              <a:t> or Antwerp Declaration signatory.</a:t>
            </a:r>
            <a:endParaRPr lang="en-US" sz="1200" i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F65D67-4E9F-E0FB-BBAB-BBF2BE1FD5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7950" y="1669144"/>
            <a:ext cx="3343399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6862F78-5D7D-F1D8-4DB3-D0DC923F54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7949" y="3711540"/>
            <a:ext cx="3303638" cy="181522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06812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CBE1B-05B0-7051-CB9A-C0C6F9DBD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45CE1A5-A99D-EEFE-B3A7-BDBB7AF05CE1}"/>
              </a:ext>
            </a:extLst>
          </p:cNvPr>
          <p:cNvSpPr txBox="1">
            <a:spLocks/>
          </p:cNvSpPr>
          <p:nvPr/>
        </p:nvSpPr>
        <p:spPr>
          <a:xfrm>
            <a:off x="483901" y="911583"/>
            <a:ext cx="8539329" cy="10521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>
                <a:solidFill>
                  <a:srgbClr val="002060"/>
                </a:solidFill>
                <a:latin typeface="+mn-lt"/>
              </a:rPr>
              <a:t>Key Messages</a:t>
            </a:r>
            <a:endParaRPr lang="LID4096" sz="300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2F4C50-A45E-E81B-1777-F6C884656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D0FC-4AA3-4535-A76F-286896A9D7DA}" type="slidenum">
              <a:rPr lang="LID4096" smtClean="0"/>
              <a:t>2</a:t>
            </a:fld>
            <a:endParaRPr lang="LID4096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838157-7A6B-B1CB-CBA5-6BCDC714FC05}"/>
              </a:ext>
            </a:extLst>
          </p:cNvPr>
          <p:cNvSpPr txBox="1"/>
          <p:nvPr/>
        </p:nvSpPr>
        <p:spPr>
          <a:xfrm>
            <a:off x="483902" y="2188842"/>
            <a:ext cx="6369286" cy="309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/>
              <a:t>Welcome the engagement and the focus on competitiveness: we are grateful for the Commission’s presence in Antwerp and the political focus on competitiveness – 9 out of 10 calls of the Antwerp Declaration are reflected in the Clean Industrial Deal.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/>
              <a:t>Clear and concrete signals are needed to restore investor confidence in EU: New regulations must make doing business in Europe easier, to restore the business case for investing in Europe, implement EU sustainability ambitions and safeguard quality jobs.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/>
              <a:t>Turn ambition into action: We call on EU Heads of States to take immediate action to implement at national level.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/>
          </a:p>
          <a:p>
            <a:r>
              <a:rPr lang="en-US" sz="1500"/>
              <a:t>Tagline: </a:t>
            </a:r>
            <a:r>
              <a:rPr lang="en-US" sz="1500" b="1"/>
              <a:t>Deliver the Deal</a:t>
            </a:r>
            <a:endParaRPr lang="LID4096" sz="15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093E56-D8BD-8EAF-DAC4-9061D9D29BFA}"/>
              </a:ext>
            </a:extLst>
          </p:cNvPr>
          <p:cNvSpPr txBox="1"/>
          <p:nvPr/>
        </p:nvSpPr>
        <p:spPr>
          <a:xfrm>
            <a:off x="483901" y="317134"/>
            <a:ext cx="21923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>
                <a:highlight>
                  <a:srgbClr val="FFFF00"/>
                </a:highlight>
              </a:rPr>
              <a:t>FEBRUARY 2025</a:t>
            </a:r>
            <a:endParaRPr lang="LID4096" sz="1800" b="1">
              <a:highlight>
                <a:srgbClr val="FFFF00"/>
              </a:highlight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3930B7-B10F-77A2-0DC4-7BAB2E72D9DF}"/>
              </a:ext>
            </a:extLst>
          </p:cNvPr>
          <p:cNvGrpSpPr/>
          <p:nvPr/>
        </p:nvGrpSpPr>
        <p:grpSpPr>
          <a:xfrm>
            <a:off x="9480347" y="-541444"/>
            <a:ext cx="2253303" cy="3404201"/>
            <a:chOff x="9132367" y="-541444"/>
            <a:chExt cx="2601283" cy="3929916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E7805EE-24CE-8221-EDC9-65BE3A18E049}"/>
                </a:ext>
              </a:extLst>
            </p:cNvPr>
            <p:cNvGrpSpPr/>
            <p:nvPr/>
          </p:nvGrpSpPr>
          <p:grpSpPr>
            <a:xfrm>
              <a:off x="9132367" y="-541444"/>
              <a:ext cx="2601283" cy="3929916"/>
              <a:chOff x="9647945" y="-500916"/>
              <a:chExt cx="2103720" cy="3178217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44610172-F890-3881-8005-D3BF52B27B27}"/>
                  </a:ext>
                </a:extLst>
              </p:cNvPr>
              <p:cNvSpPr/>
              <p:nvPr/>
            </p:nvSpPr>
            <p:spPr>
              <a:xfrm>
                <a:off x="9923302" y="-500916"/>
                <a:ext cx="320332" cy="2052382"/>
              </a:xfrm>
              <a:custGeom>
                <a:avLst/>
                <a:gdLst>
                  <a:gd name="connsiteX0" fmla="*/ 476250 w 476250"/>
                  <a:gd name="connsiteY0" fmla="*/ 0 h 2733674"/>
                  <a:gd name="connsiteX1" fmla="*/ 476250 w 476250"/>
                  <a:gd name="connsiteY1" fmla="*/ 609600 h 2733674"/>
                  <a:gd name="connsiteX2" fmla="*/ 0 w 476250"/>
                  <a:gd name="connsiteY2" fmla="*/ 1123950 h 2733674"/>
                  <a:gd name="connsiteX3" fmla="*/ 0 w 476250"/>
                  <a:gd name="connsiteY3" fmla="*/ 1752600 h 2733674"/>
                  <a:gd name="connsiteX4" fmla="*/ 456533 w 476250"/>
                  <a:gd name="connsiteY4" fmla="*/ 2209229 h 2733674"/>
                  <a:gd name="connsiteX5" fmla="*/ 456533 w 476250"/>
                  <a:gd name="connsiteY5" fmla="*/ 2733675 h 273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250" h="2733674">
                    <a:moveTo>
                      <a:pt x="476250" y="0"/>
                    </a:moveTo>
                    <a:lnTo>
                      <a:pt x="476250" y="609600"/>
                    </a:lnTo>
                    <a:lnTo>
                      <a:pt x="0" y="1123950"/>
                    </a:lnTo>
                    <a:lnTo>
                      <a:pt x="0" y="1752600"/>
                    </a:lnTo>
                    <a:lnTo>
                      <a:pt x="456533" y="2209229"/>
                    </a:lnTo>
                    <a:lnTo>
                      <a:pt x="456533" y="2733675"/>
                    </a:lnTo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DA8E766-DBED-2795-C0F1-EF94AEC27E3A}"/>
                  </a:ext>
                </a:extLst>
              </p:cNvPr>
              <p:cNvSpPr/>
              <p:nvPr/>
            </p:nvSpPr>
            <p:spPr>
              <a:xfrm>
                <a:off x="10245612" y="-268774"/>
                <a:ext cx="266059" cy="739778"/>
              </a:xfrm>
              <a:custGeom>
                <a:avLst/>
                <a:gdLst>
                  <a:gd name="connsiteX0" fmla="*/ 0 w 388810"/>
                  <a:gd name="connsiteY0" fmla="*/ 0 h 1081087"/>
                  <a:gd name="connsiteX1" fmla="*/ 388811 w 388810"/>
                  <a:gd name="connsiteY1" fmla="*/ 388811 h 1081087"/>
                  <a:gd name="connsiteX2" fmla="*/ 388811 w 388810"/>
                  <a:gd name="connsiteY2" fmla="*/ 1081088 h 1081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810" h="1081087">
                    <a:moveTo>
                      <a:pt x="0" y="0"/>
                    </a:moveTo>
                    <a:lnTo>
                      <a:pt x="388811" y="388811"/>
                    </a:lnTo>
                    <a:lnTo>
                      <a:pt x="388811" y="1081088"/>
                    </a:lnTo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7DC372F-1D41-2EB5-ABA5-5D41B6C56B38}"/>
                  </a:ext>
                </a:extLst>
              </p:cNvPr>
              <p:cNvSpPr/>
              <p:nvPr/>
            </p:nvSpPr>
            <p:spPr>
              <a:xfrm>
                <a:off x="10459529" y="471004"/>
                <a:ext cx="104286" cy="104286"/>
              </a:xfrm>
              <a:custGeom>
                <a:avLst/>
                <a:gdLst>
                  <a:gd name="connsiteX0" fmla="*/ 152400 w 152400"/>
                  <a:gd name="connsiteY0" fmla="*/ 76200 h 152400"/>
                  <a:gd name="connsiteX1" fmla="*/ 76200 w 152400"/>
                  <a:gd name="connsiteY1" fmla="*/ 152400 h 152400"/>
                  <a:gd name="connsiteX2" fmla="*/ 0 w 152400"/>
                  <a:gd name="connsiteY2" fmla="*/ 76200 h 152400"/>
                  <a:gd name="connsiteX3" fmla="*/ 76200 w 152400"/>
                  <a:gd name="connsiteY3" fmla="*/ 0 h 152400"/>
                  <a:gd name="connsiteX4" fmla="*/ 152400 w 152400"/>
                  <a:gd name="connsiteY4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152400" y="76200"/>
                    </a:moveTo>
                    <a:cubicBezTo>
                      <a:pt x="152400" y="118284"/>
                      <a:pt x="118284" y="152400"/>
                      <a:pt x="76200" y="152400"/>
                    </a:cubicBezTo>
                    <a:cubicBezTo>
                      <a:pt x="34116" y="152400"/>
                      <a:pt x="0" y="118284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2F0C2896-498A-2F4D-82FA-CF9A99CABADE}"/>
                  </a:ext>
                </a:extLst>
              </p:cNvPr>
              <p:cNvSpPr/>
              <p:nvPr/>
            </p:nvSpPr>
            <p:spPr>
              <a:xfrm>
                <a:off x="9647945" y="346127"/>
                <a:ext cx="273751" cy="586608"/>
              </a:xfrm>
              <a:custGeom>
                <a:avLst/>
                <a:gdLst>
                  <a:gd name="connsiteX0" fmla="*/ 400050 w 400050"/>
                  <a:gd name="connsiteY0" fmla="*/ 0 h 857249"/>
                  <a:gd name="connsiteX1" fmla="*/ 0 w 400050"/>
                  <a:gd name="connsiteY1" fmla="*/ 400050 h 857249"/>
                  <a:gd name="connsiteX2" fmla="*/ 0 w 400050"/>
                  <a:gd name="connsiteY2" fmla="*/ 857250 h 85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0050" h="857249">
                    <a:moveTo>
                      <a:pt x="400050" y="0"/>
                    </a:moveTo>
                    <a:lnTo>
                      <a:pt x="0" y="400050"/>
                    </a:lnTo>
                    <a:lnTo>
                      <a:pt x="0" y="857250"/>
                    </a:lnTo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  <a:tailEnd type="oval"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D3585C8-49E4-7E73-9AC5-6DF093DBE0E9}"/>
                  </a:ext>
                </a:extLst>
              </p:cNvPr>
              <p:cNvSpPr/>
              <p:nvPr/>
            </p:nvSpPr>
            <p:spPr>
              <a:xfrm>
                <a:off x="11120809" y="-490122"/>
                <a:ext cx="350335" cy="2508206"/>
              </a:xfrm>
              <a:custGeom>
                <a:avLst/>
                <a:gdLst>
                  <a:gd name="connsiteX0" fmla="*/ 54769 w 511968"/>
                  <a:gd name="connsiteY0" fmla="*/ 0 h 3665410"/>
                  <a:gd name="connsiteX1" fmla="*/ 54769 w 511968"/>
                  <a:gd name="connsiteY1" fmla="*/ 647700 h 3665410"/>
                  <a:gd name="connsiteX2" fmla="*/ 511969 w 511968"/>
                  <a:gd name="connsiteY2" fmla="*/ 1104900 h 3665410"/>
                  <a:gd name="connsiteX3" fmla="*/ 511969 w 511968"/>
                  <a:gd name="connsiteY3" fmla="*/ 1752600 h 3665410"/>
                  <a:gd name="connsiteX4" fmla="*/ 340519 w 511968"/>
                  <a:gd name="connsiteY4" fmla="*/ 1924050 h 3665410"/>
                  <a:gd name="connsiteX5" fmla="*/ 340519 w 511968"/>
                  <a:gd name="connsiteY5" fmla="*/ 2209133 h 3665410"/>
                  <a:gd name="connsiteX6" fmla="*/ 455486 w 511968"/>
                  <a:gd name="connsiteY6" fmla="*/ 2324100 h 3665410"/>
                  <a:gd name="connsiteX7" fmla="*/ 455486 w 511968"/>
                  <a:gd name="connsiteY7" fmla="*/ 2941796 h 3665410"/>
                  <a:gd name="connsiteX8" fmla="*/ 0 w 511968"/>
                  <a:gd name="connsiteY8" fmla="*/ 3665411 h 3665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1968" h="3665410">
                    <a:moveTo>
                      <a:pt x="54769" y="0"/>
                    </a:moveTo>
                    <a:lnTo>
                      <a:pt x="54769" y="647700"/>
                    </a:lnTo>
                    <a:lnTo>
                      <a:pt x="511969" y="1104900"/>
                    </a:lnTo>
                    <a:lnTo>
                      <a:pt x="511969" y="1752600"/>
                    </a:lnTo>
                    <a:lnTo>
                      <a:pt x="340519" y="1924050"/>
                    </a:lnTo>
                    <a:lnTo>
                      <a:pt x="340519" y="2209133"/>
                    </a:lnTo>
                    <a:lnTo>
                      <a:pt x="455486" y="2324100"/>
                    </a:lnTo>
                    <a:lnTo>
                      <a:pt x="455486" y="2941796"/>
                    </a:lnTo>
                    <a:lnTo>
                      <a:pt x="0" y="3665411"/>
                    </a:lnTo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  <a:tailEnd type="oval"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5BD1A1E-1D0D-ADA1-BA3B-91706F95E4D5}"/>
                  </a:ext>
                </a:extLst>
              </p:cNvPr>
              <p:cNvSpPr/>
              <p:nvPr/>
            </p:nvSpPr>
            <p:spPr>
              <a:xfrm>
                <a:off x="10895812" y="57733"/>
                <a:ext cx="353724" cy="881909"/>
              </a:xfrm>
              <a:custGeom>
                <a:avLst/>
                <a:gdLst>
                  <a:gd name="connsiteX0" fmla="*/ 516922 w 516921"/>
                  <a:gd name="connsiteY0" fmla="*/ 0 h 1389983"/>
                  <a:gd name="connsiteX1" fmla="*/ 516922 w 516921"/>
                  <a:gd name="connsiteY1" fmla="*/ 419100 h 1389983"/>
                  <a:gd name="connsiteX2" fmla="*/ 0 w 516921"/>
                  <a:gd name="connsiteY2" fmla="*/ 647700 h 1389983"/>
                  <a:gd name="connsiteX3" fmla="*/ 0 w 516921"/>
                  <a:gd name="connsiteY3" fmla="*/ 1389983 h 1389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6921" h="1389983">
                    <a:moveTo>
                      <a:pt x="516922" y="0"/>
                    </a:moveTo>
                    <a:lnTo>
                      <a:pt x="516922" y="419100"/>
                    </a:lnTo>
                    <a:lnTo>
                      <a:pt x="0" y="647700"/>
                    </a:lnTo>
                    <a:lnTo>
                      <a:pt x="0" y="1389983"/>
                    </a:lnTo>
                  </a:path>
                </a:pathLst>
              </a:custGeom>
              <a:noFill/>
              <a:ln w="38100" cap="flat">
                <a:solidFill>
                  <a:srgbClr val="006088"/>
                </a:solidFill>
                <a:prstDash val="solid"/>
                <a:miter/>
                <a:tailEnd type="none"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05E30C14-E428-69F4-3B9F-F6052A3938A1}"/>
                  </a:ext>
                </a:extLst>
              </p:cNvPr>
              <p:cNvGrpSpPr/>
              <p:nvPr/>
            </p:nvGrpSpPr>
            <p:grpSpPr>
              <a:xfrm>
                <a:off x="11474655" y="474262"/>
                <a:ext cx="277010" cy="2203039"/>
                <a:chOff x="11394915" y="474262"/>
                <a:chExt cx="277010" cy="2203039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0B520B08-351F-EE7A-3FF1-4D4409EA2EB2}"/>
                    </a:ext>
                  </a:extLst>
                </p:cNvPr>
                <p:cNvSpPr/>
                <p:nvPr/>
              </p:nvSpPr>
              <p:spPr>
                <a:xfrm>
                  <a:off x="11394915" y="474262"/>
                  <a:ext cx="224866" cy="2098753"/>
                </a:xfrm>
                <a:custGeom>
                  <a:avLst/>
                  <a:gdLst>
                    <a:gd name="connsiteX0" fmla="*/ 0 w 328612"/>
                    <a:gd name="connsiteY0" fmla="*/ 0 h 3067049"/>
                    <a:gd name="connsiteX1" fmla="*/ 328613 w 328612"/>
                    <a:gd name="connsiteY1" fmla="*/ 328613 h 3067049"/>
                    <a:gd name="connsiteX2" fmla="*/ 328613 w 328612"/>
                    <a:gd name="connsiteY2" fmla="*/ 3067050 h 306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8612" h="3067049">
                      <a:moveTo>
                        <a:pt x="0" y="0"/>
                      </a:moveTo>
                      <a:lnTo>
                        <a:pt x="328613" y="328613"/>
                      </a:lnTo>
                      <a:lnTo>
                        <a:pt x="328613" y="3067050"/>
                      </a:lnTo>
                    </a:path>
                  </a:pathLst>
                </a:custGeom>
                <a:noFill/>
                <a:ln w="38100" cap="flat">
                  <a:solidFill>
                    <a:srgbClr val="00608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LID4096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1B6EE2B8-2253-4B9C-D0A8-B652E3850157}"/>
                    </a:ext>
                  </a:extLst>
                </p:cNvPr>
                <p:cNvSpPr/>
                <p:nvPr/>
              </p:nvSpPr>
              <p:spPr>
                <a:xfrm>
                  <a:off x="11567639" y="2573015"/>
                  <a:ext cx="104286" cy="104286"/>
                </a:xfrm>
                <a:custGeom>
                  <a:avLst/>
                  <a:gdLst>
                    <a:gd name="connsiteX0" fmla="*/ 152400 w 152400"/>
                    <a:gd name="connsiteY0" fmla="*/ 76200 h 152400"/>
                    <a:gd name="connsiteX1" fmla="*/ 76200 w 152400"/>
                    <a:gd name="connsiteY1" fmla="*/ 152400 h 152400"/>
                    <a:gd name="connsiteX2" fmla="*/ 0 w 152400"/>
                    <a:gd name="connsiteY2" fmla="*/ 76200 h 152400"/>
                    <a:gd name="connsiteX3" fmla="*/ 76200 w 152400"/>
                    <a:gd name="connsiteY3" fmla="*/ 0 h 152400"/>
                    <a:gd name="connsiteX4" fmla="*/ 152400 w 152400"/>
                    <a:gd name="connsiteY4" fmla="*/ 762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400" h="152400">
                      <a:moveTo>
                        <a:pt x="152400" y="76200"/>
                      </a:moveTo>
                      <a:cubicBezTo>
                        <a:pt x="152400" y="118284"/>
                        <a:pt x="118284" y="152400"/>
                        <a:pt x="76200" y="152400"/>
                      </a:cubicBezTo>
                      <a:cubicBezTo>
                        <a:pt x="34116" y="152400"/>
                        <a:pt x="0" y="118284"/>
                        <a:pt x="0" y="76200"/>
                      </a:cubicBezTo>
                      <a:cubicBezTo>
                        <a:pt x="0" y="34116"/>
                        <a:pt x="34116" y="0"/>
                        <a:pt x="76200" y="0"/>
                      </a:cubicBezTo>
                      <a:cubicBezTo>
                        <a:pt x="118284" y="0"/>
                        <a:pt x="152400" y="34116"/>
                        <a:pt x="152400" y="76200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00608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LID4096"/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2CA18B4-D2B4-0D9A-9906-263AA7D9D508}"/>
                </a:ext>
              </a:extLst>
            </p:cNvPr>
            <p:cNvGrpSpPr/>
            <p:nvPr/>
          </p:nvGrpSpPr>
          <p:grpSpPr>
            <a:xfrm>
              <a:off x="9239187" y="1376652"/>
              <a:ext cx="1243526" cy="1255778"/>
              <a:chOff x="6505831" y="338222"/>
              <a:chExt cx="1203102" cy="1214958"/>
            </a:xfrm>
            <a:solidFill>
              <a:srgbClr val="F47928"/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3D116D2-0DB9-7F3B-28B4-91E550F4AE90}"/>
                  </a:ext>
                </a:extLst>
              </p:cNvPr>
              <p:cNvSpPr/>
              <p:nvPr/>
            </p:nvSpPr>
            <p:spPr>
              <a:xfrm>
                <a:off x="6505831" y="338222"/>
                <a:ext cx="1203102" cy="1214958"/>
              </a:xfrm>
              <a:custGeom>
                <a:avLst/>
                <a:gdLst>
                  <a:gd name="connsiteX0" fmla="*/ 464058 w 1203102"/>
                  <a:gd name="connsiteY0" fmla="*/ 996290 h 1214958"/>
                  <a:gd name="connsiteX1" fmla="*/ 212789 w 1203102"/>
                  <a:gd name="connsiteY1" fmla="*/ 470033 h 1214958"/>
                  <a:gd name="connsiteX2" fmla="*/ 739045 w 1203102"/>
                  <a:gd name="connsiteY2" fmla="*/ 218764 h 1214958"/>
                  <a:gd name="connsiteX3" fmla="*/ 990314 w 1203102"/>
                  <a:gd name="connsiteY3" fmla="*/ 745020 h 1214958"/>
                  <a:gd name="connsiteX4" fmla="*/ 464058 w 1203102"/>
                  <a:gd name="connsiteY4" fmla="*/ 996385 h 1214958"/>
                  <a:gd name="connsiteX5" fmla="*/ 437007 w 1203102"/>
                  <a:gd name="connsiteY5" fmla="*/ 1072776 h 1214958"/>
                  <a:gd name="connsiteX6" fmla="*/ 497967 w 1203102"/>
                  <a:gd name="connsiteY6" fmla="*/ 1090016 h 1214958"/>
                  <a:gd name="connsiteX7" fmla="*/ 495014 w 1203102"/>
                  <a:gd name="connsiteY7" fmla="*/ 1205459 h 1214958"/>
                  <a:gd name="connsiteX8" fmla="*/ 677132 w 1203102"/>
                  <a:gd name="connsiteY8" fmla="*/ 1210221 h 1214958"/>
                  <a:gd name="connsiteX9" fmla="*/ 680085 w 1203102"/>
                  <a:gd name="connsiteY9" fmla="*/ 1094873 h 1214958"/>
                  <a:gd name="connsiteX10" fmla="*/ 801338 w 1203102"/>
                  <a:gd name="connsiteY10" fmla="*/ 1058774 h 1214958"/>
                  <a:gd name="connsiteX11" fmla="*/ 866680 w 1203102"/>
                  <a:gd name="connsiteY11" fmla="*/ 1153833 h 1214958"/>
                  <a:gd name="connsiteX12" fmla="*/ 1016889 w 1203102"/>
                  <a:gd name="connsiteY12" fmla="*/ 1050677 h 1214958"/>
                  <a:gd name="connsiteX13" fmla="*/ 951548 w 1203102"/>
                  <a:gd name="connsiteY13" fmla="*/ 955618 h 1214958"/>
                  <a:gd name="connsiteX14" fmla="*/ 1028414 w 1203102"/>
                  <a:gd name="connsiteY14" fmla="*/ 855129 h 1214958"/>
                  <a:gd name="connsiteX15" fmla="*/ 1137285 w 1203102"/>
                  <a:gd name="connsiteY15" fmla="*/ 893610 h 1214958"/>
                  <a:gd name="connsiteX16" fmla="*/ 1174052 w 1203102"/>
                  <a:gd name="connsiteY16" fmla="*/ 809981 h 1214958"/>
                  <a:gd name="connsiteX17" fmla="*/ 1197959 w 1203102"/>
                  <a:gd name="connsiteY17" fmla="*/ 721779 h 1214958"/>
                  <a:gd name="connsiteX18" fmla="*/ 1089089 w 1203102"/>
                  <a:gd name="connsiteY18" fmla="*/ 683203 h 1214958"/>
                  <a:gd name="connsiteX19" fmla="*/ 1092422 w 1203102"/>
                  <a:gd name="connsiteY19" fmla="*/ 556711 h 1214958"/>
                  <a:gd name="connsiteX20" fmla="*/ 1203103 w 1203102"/>
                  <a:gd name="connsiteY20" fmla="*/ 523945 h 1214958"/>
                  <a:gd name="connsiteX21" fmla="*/ 1151192 w 1203102"/>
                  <a:gd name="connsiteY21" fmla="*/ 349352 h 1214958"/>
                  <a:gd name="connsiteX22" fmla="*/ 1040511 w 1203102"/>
                  <a:gd name="connsiteY22" fmla="*/ 382118 h 1214958"/>
                  <a:gd name="connsiteX23" fmla="*/ 968978 w 1203102"/>
                  <a:gd name="connsiteY23" fmla="*/ 277819 h 1214958"/>
                  <a:gd name="connsiteX24" fmla="*/ 1039178 w 1203102"/>
                  <a:gd name="connsiteY24" fmla="*/ 186284 h 1214958"/>
                  <a:gd name="connsiteX25" fmla="*/ 894588 w 1203102"/>
                  <a:gd name="connsiteY25" fmla="*/ 75508 h 1214958"/>
                  <a:gd name="connsiteX26" fmla="*/ 824294 w 1203102"/>
                  <a:gd name="connsiteY26" fmla="*/ 167138 h 1214958"/>
                  <a:gd name="connsiteX27" fmla="*/ 766096 w 1203102"/>
                  <a:gd name="connsiteY27" fmla="*/ 142088 h 1214958"/>
                  <a:gd name="connsiteX28" fmla="*/ 705041 w 1203102"/>
                  <a:gd name="connsiteY28" fmla="*/ 124943 h 1214958"/>
                  <a:gd name="connsiteX29" fmla="*/ 708089 w 1203102"/>
                  <a:gd name="connsiteY29" fmla="*/ 9500 h 1214958"/>
                  <a:gd name="connsiteX30" fmla="*/ 525971 w 1203102"/>
                  <a:gd name="connsiteY30" fmla="*/ 4737 h 1214958"/>
                  <a:gd name="connsiteX31" fmla="*/ 523018 w 1203102"/>
                  <a:gd name="connsiteY31" fmla="*/ 120085 h 1214958"/>
                  <a:gd name="connsiteX32" fmla="*/ 401765 w 1203102"/>
                  <a:gd name="connsiteY32" fmla="*/ 156280 h 1214958"/>
                  <a:gd name="connsiteX33" fmla="*/ 336328 w 1203102"/>
                  <a:gd name="connsiteY33" fmla="*/ 61220 h 1214958"/>
                  <a:gd name="connsiteX34" fmla="*/ 186119 w 1203102"/>
                  <a:gd name="connsiteY34" fmla="*/ 164281 h 1214958"/>
                  <a:gd name="connsiteX35" fmla="*/ 251555 w 1203102"/>
                  <a:gd name="connsiteY35" fmla="*/ 259340 h 1214958"/>
                  <a:gd name="connsiteX36" fmla="*/ 174689 w 1203102"/>
                  <a:gd name="connsiteY36" fmla="*/ 359829 h 1214958"/>
                  <a:gd name="connsiteX37" fmla="*/ 65818 w 1203102"/>
                  <a:gd name="connsiteY37" fmla="*/ 321348 h 1214958"/>
                  <a:gd name="connsiteX38" fmla="*/ 29051 w 1203102"/>
                  <a:gd name="connsiteY38" fmla="*/ 404978 h 1214958"/>
                  <a:gd name="connsiteX39" fmla="*/ 5144 w 1203102"/>
                  <a:gd name="connsiteY39" fmla="*/ 493179 h 1214958"/>
                  <a:gd name="connsiteX40" fmla="*/ 114014 w 1203102"/>
                  <a:gd name="connsiteY40" fmla="*/ 531660 h 1214958"/>
                  <a:gd name="connsiteX41" fmla="*/ 110681 w 1203102"/>
                  <a:gd name="connsiteY41" fmla="*/ 658152 h 1214958"/>
                  <a:gd name="connsiteX42" fmla="*/ 0 w 1203102"/>
                  <a:gd name="connsiteY42" fmla="*/ 691013 h 1214958"/>
                  <a:gd name="connsiteX43" fmla="*/ 52006 w 1203102"/>
                  <a:gd name="connsiteY43" fmla="*/ 865607 h 1214958"/>
                  <a:gd name="connsiteX44" fmla="*/ 162687 w 1203102"/>
                  <a:gd name="connsiteY44" fmla="*/ 832745 h 1214958"/>
                  <a:gd name="connsiteX45" fmla="*/ 234220 w 1203102"/>
                  <a:gd name="connsiteY45" fmla="*/ 937139 h 1214958"/>
                  <a:gd name="connsiteX46" fmla="*/ 164021 w 1203102"/>
                  <a:gd name="connsiteY46" fmla="*/ 1028675 h 1214958"/>
                  <a:gd name="connsiteX47" fmla="*/ 308610 w 1203102"/>
                  <a:gd name="connsiteY47" fmla="*/ 1139546 h 1214958"/>
                  <a:gd name="connsiteX48" fmla="*/ 378905 w 1203102"/>
                  <a:gd name="connsiteY48" fmla="*/ 1047915 h 1214958"/>
                  <a:gd name="connsiteX49" fmla="*/ 437102 w 1203102"/>
                  <a:gd name="connsiteY49" fmla="*/ 1072871 h 1214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203102" h="1214958">
                    <a:moveTo>
                      <a:pt x="464058" y="996290"/>
                    </a:moveTo>
                    <a:cubicBezTo>
                      <a:pt x="249365" y="920375"/>
                      <a:pt x="136874" y="684727"/>
                      <a:pt x="212789" y="470033"/>
                    </a:cubicBezTo>
                    <a:cubicBezTo>
                      <a:pt x="288703" y="255340"/>
                      <a:pt x="524256" y="142850"/>
                      <a:pt x="739045" y="218764"/>
                    </a:cubicBezTo>
                    <a:cubicBezTo>
                      <a:pt x="953738" y="294678"/>
                      <a:pt x="1066324" y="530327"/>
                      <a:pt x="990314" y="745020"/>
                    </a:cubicBezTo>
                    <a:cubicBezTo>
                      <a:pt x="914305" y="959714"/>
                      <a:pt x="678751" y="1072299"/>
                      <a:pt x="464058" y="996385"/>
                    </a:cubicBezTo>
                    <a:moveTo>
                      <a:pt x="437007" y="1072776"/>
                    </a:moveTo>
                    <a:cubicBezTo>
                      <a:pt x="457200" y="1079919"/>
                      <a:pt x="477584" y="1085539"/>
                      <a:pt x="497967" y="1090016"/>
                    </a:cubicBezTo>
                    <a:lnTo>
                      <a:pt x="495014" y="1205459"/>
                    </a:lnTo>
                    <a:cubicBezTo>
                      <a:pt x="556260" y="1216412"/>
                      <a:pt x="617506" y="1217746"/>
                      <a:pt x="677132" y="1210221"/>
                    </a:cubicBezTo>
                    <a:lnTo>
                      <a:pt x="680085" y="1094873"/>
                    </a:lnTo>
                    <a:cubicBezTo>
                      <a:pt x="721995" y="1088111"/>
                      <a:pt x="762762" y="1075728"/>
                      <a:pt x="801338" y="1058774"/>
                    </a:cubicBezTo>
                    <a:lnTo>
                      <a:pt x="866680" y="1153833"/>
                    </a:lnTo>
                    <a:cubicBezTo>
                      <a:pt x="921353" y="1127259"/>
                      <a:pt x="972122" y="1092587"/>
                      <a:pt x="1016889" y="1050677"/>
                    </a:cubicBezTo>
                    <a:lnTo>
                      <a:pt x="951548" y="955618"/>
                    </a:lnTo>
                    <a:cubicBezTo>
                      <a:pt x="980980" y="926090"/>
                      <a:pt x="1006888" y="892372"/>
                      <a:pt x="1028414" y="855129"/>
                    </a:cubicBezTo>
                    <a:lnTo>
                      <a:pt x="1137285" y="893610"/>
                    </a:lnTo>
                    <a:cubicBezTo>
                      <a:pt x="1151382" y="867131"/>
                      <a:pt x="1163765" y="839127"/>
                      <a:pt x="1174052" y="809981"/>
                    </a:cubicBezTo>
                    <a:cubicBezTo>
                      <a:pt x="1184339" y="780739"/>
                      <a:pt x="1192340" y="751307"/>
                      <a:pt x="1197959" y="721779"/>
                    </a:cubicBezTo>
                    <a:lnTo>
                      <a:pt x="1089089" y="683203"/>
                    </a:lnTo>
                    <a:cubicBezTo>
                      <a:pt x="1095756" y="640721"/>
                      <a:pt x="1096804" y="598335"/>
                      <a:pt x="1092422" y="556711"/>
                    </a:cubicBezTo>
                    <a:lnTo>
                      <a:pt x="1203103" y="523945"/>
                    </a:lnTo>
                    <a:cubicBezTo>
                      <a:pt x="1194626" y="463175"/>
                      <a:pt x="1177004" y="404311"/>
                      <a:pt x="1151192" y="349352"/>
                    </a:cubicBezTo>
                    <a:lnTo>
                      <a:pt x="1040511" y="382118"/>
                    </a:lnTo>
                    <a:cubicBezTo>
                      <a:pt x="1021271" y="344589"/>
                      <a:pt x="997363" y="309442"/>
                      <a:pt x="968978" y="277819"/>
                    </a:cubicBezTo>
                    <a:lnTo>
                      <a:pt x="1039178" y="186284"/>
                    </a:lnTo>
                    <a:cubicBezTo>
                      <a:pt x="997553" y="142945"/>
                      <a:pt x="948976" y="105416"/>
                      <a:pt x="894588" y="75508"/>
                    </a:cubicBezTo>
                    <a:lnTo>
                      <a:pt x="824294" y="167138"/>
                    </a:lnTo>
                    <a:cubicBezTo>
                      <a:pt x="805624" y="157709"/>
                      <a:pt x="786289" y="149231"/>
                      <a:pt x="766096" y="142088"/>
                    </a:cubicBezTo>
                    <a:cubicBezTo>
                      <a:pt x="745808" y="134944"/>
                      <a:pt x="725519" y="129324"/>
                      <a:pt x="705041" y="124943"/>
                    </a:cubicBezTo>
                    <a:lnTo>
                      <a:pt x="708089" y="9500"/>
                    </a:lnTo>
                    <a:cubicBezTo>
                      <a:pt x="646843" y="-1454"/>
                      <a:pt x="585597" y="-2788"/>
                      <a:pt x="525971" y="4737"/>
                    </a:cubicBezTo>
                    <a:lnTo>
                      <a:pt x="523018" y="120085"/>
                    </a:lnTo>
                    <a:cubicBezTo>
                      <a:pt x="481108" y="126848"/>
                      <a:pt x="440341" y="139230"/>
                      <a:pt x="401765" y="156280"/>
                    </a:cubicBezTo>
                    <a:lnTo>
                      <a:pt x="336328" y="61220"/>
                    </a:lnTo>
                    <a:cubicBezTo>
                      <a:pt x="281654" y="87795"/>
                      <a:pt x="230886" y="122466"/>
                      <a:pt x="186119" y="164281"/>
                    </a:cubicBezTo>
                    <a:lnTo>
                      <a:pt x="251555" y="259340"/>
                    </a:lnTo>
                    <a:cubicBezTo>
                      <a:pt x="222028" y="288963"/>
                      <a:pt x="196215" y="322682"/>
                      <a:pt x="174689" y="359829"/>
                    </a:cubicBezTo>
                    <a:lnTo>
                      <a:pt x="65818" y="321348"/>
                    </a:lnTo>
                    <a:cubicBezTo>
                      <a:pt x="51721" y="347828"/>
                      <a:pt x="39338" y="375736"/>
                      <a:pt x="29051" y="404978"/>
                    </a:cubicBezTo>
                    <a:cubicBezTo>
                      <a:pt x="18764" y="434219"/>
                      <a:pt x="10763" y="463652"/>
                      <a:pt x="5144" y="493179"/>
                    </a:cubicBezTo>
                    <a:lnTo>
                      <a:pt x="114014" y="531660"/>
                    </a:lnTo>
                    <a:cubicBezTo>
                      <a:pt x="107347" y="574142"/>
                      <a:pt x="106299" y="616623"/>
                      <a:pt x="110681" y="658152"/>
                    </a:cubicBezTo>
                    <a:lnTo>
                      <a:pt x="0" y="691013"/>
                    </a:lnTo>
                    <a:cubicBezTo>
                      <a:pt x="8477" y="751783"/>
                      <a:pt x="26099" y="810647"/>
                      <a:pt x="52006" y="865607"/>
                    </a:cubicBezTo>
                    <a:lnTo>
                      <a:pt x="162687" y="832745"/>
                    </a:lnTo>
                    <a:cubicBezTo>
                      <a:pt x="181928" y="870274"/>
                      <a:pt x="205835" y="905421"/>
                      <a:pt x="234220" y="937139"/>
                    </a:cubicBezTo>
                    <a:lnTo>
                      <a:pt x="164021" y="1028675"/>
                    </a:lnTo>
                    <a:cubicBezTo>
                      <a:pt x="205550" y="1072014"/>
                      <a:pt x="254127" y="1109542"/>
                      <a:pt x="308610" y="1139546"/>
                    </a:cubicBezTo>
                    <a:lnTo>
                      <a:pt x="378905" y="1047915"/>
                    </a:lnTo>
                    <a:cubicBezTo>
                      <a:pt x="397574" y="1057345"/>
                      <a:pt x="416909" y="1065822"/>
                      <a:pt x="437102" y="107287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2C8E9EF-49E0-1711-ADA8-027A5DE0ED55}"/>
                  </a:ext>
                </a:extLst>
              </p:cNvPr>
              <p:cNvSpPr/>
              <p:nvPr/>
            </p:nvSpPr>
            <p:spPr>
              <a:xfrm>
                <a:off x="7011583" y="849854"/>
                <a:ext cx="191645" cy="191645"/>
              </a:xfrm>
              <a:custGeom>
                <a:avLst/>
                <a:gdLst>
                  <a:gd name="connsiteX0" fmla="*/ 186144 w 191645"/>
                  <a:gd name="connsiteY0" fmla="*/ 127756 h 191645"/>
                  <a:gd name="connsiteX1" fmla="*/ 127755 w 191645"/>
                  <a:gd name="connsiteY1" fmla="*/ 5550 h 191645"/>
                  <a:gd name="connsiteX2" fmla="*/ 5550 w 191645"/>
                  <a:gd name="connsiteY2" fmla="*/ 63938 h 191645"/>
                  <a:gd name="connsiteX3" fmla="*/ 63938 w 191645"/>
                  <a:gd name="connsiteY3" fmla="*/ 186144 h 191645"/>
                  <a:gd name="connsiteX4" fmla="*/ 186144 w 191645"/>
                  <a:gd name="connsiteY4" fmla="*/ 127756 h 19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645" h="191645">
                    <a:moveTo>
                      <a:pt x="186144" y="127756"/>
                    </a:moveTo>
                    <a:cubicBezTo>
                      <a:pt x="203765" y="77940"/>
                      <a:pt x="177667" y="23171"/>
                      <a:pt x="127755" y="5550"/>
                    </a:cubicBezTo>
                    <a:cubicBezTo>
                      <a:pt x="77844" y="-12167"/>
                      <a:pt x="23171" y="13932"/>
                      <a:pt x="5550" y="63938"/>
                    </a:cubicBezTo>
                    <a:cubicBezTo>
                      <a:pt x="-12167" y="113754"/>
                      <a:pt x="13932" y="168523"/>
                      <a:pt x="63938" y="186144"/>
                    </a:cubicBezTo>
                    <a:cubicBezTo>
                      <a:pt x="113754" y="203765"/>
                      <a:pt x="168618" y="177666"/>
                      <a:pt x="186144" y="12775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BE9CE35-A160-330D-CEB5-B5B5C670A1F5}"/>
                  </a:ext>
                </a:extLst>
              </p:cNvPr>
              <p:cNvSpPr/>
              <p:nvPr/>
            </p:nvSpPr>
            <p:spPr>
              <a:xfrm>
                <a:off x="6852305" y="690608"/>
                <a:ext cx="510154" cy="510089"/>
              </a:xfrm>
              <a:custGeom>
                <a:avLst/>
                <a:gdLst>
                  <a:gd name="connsiteX0" fmla="*/ 35288 w 510154"/>
                  <a:gd name="connsiteY0" fmla="*/ 196514 h 510089"/>
                  <a:gd name="connsiteX1" fmla="*/ 313609 w 510154"/>
                  <a:gd name="connsiteY1" fmla="*/ 35160 h 510089"/>
                  <a:gd name="connsiteX2" fmla="*/ 474867 w 510154"/>
                  <a:gd name="connsiteY2" fmla="*/ 313481 h 510089"/>
                  <a:gd name="connsiteX3" fmla="*/ 196546 w 510154"/>
                  <a:gd name="connsiteY3" fmla="*/ 474739 h 510089"/>
                  <a:gd name="connsiteX4" fmla="*/ 35288 w 510154"/>
                  <a:gd name="connsiteY4" fmla="*/ 196419 h 510089"/>
                  <a:gd name="connsiteX5" fmla="*/ 501537 w 510154"/>
                  <a:gd name="connsiteY5" fmla="*/ 320625 h 510089"/>
                  <a:gd name="connsiteX6" fmla="*/ 320657 w 510154"/>
                  <a:gd name="connsiteY6" fmla="*/ 8586 h 510089"/>
                  <a:gd name="connsiteX7" fmla="*/ 8618 w 510154"/>
                  <a:gd name="connsiteY7" fmla="*/ 189465 h 510089"/>
                  <a:gd name="connsiteX8" fmla="*/ 189498 w 510154"/>
                  <a:gd name="connsiteY8" fmla="*/ 501504 h 510089"/>
                  <a:gd name="connsiteX9" fmla="*/ 501537 w 510154"/>
                  <a:gd name="connsiteY9" fmla="*/ 320625 h 510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0154" h="510089">
                    <a:moveTo>
                      <a:pt x="35288" y="196514"/>
                    </a:moveTo>
                    <a:cubicBezTo>
                      <a:pt x="67483" y="75356"/>
                      <a:pt x="192355" y="2966"/>
                      <a:pt x="313609" y="35160"/>
                    </a:cubicBezTo>
                    <a:cubicBezTo>
                      <a:pt x="434767" y="67450"/>
                      <a:pt x="507156" y="192228"/>
                      <a:pt x="474867" y="313481"/>
                    </a:cubicBezTo>
                    <a:cubicBezTo>
                      <a:pt x="442672" y="434639"/>
                      <a:pt x="317800" y="507029"/>
                      <a:pt x="196546" y="474739"/>
                    </a:cubicBezTo>
                    <a:cubicBezTo>
                      <a:pt x="75388" y="442449"/>
                      <a:pt x="2998" y="317672"/>
                      <a:pt x="35288" y="196419"/>
                    </a:cubicBezTo>
                    <a:moveTo>
                      <a:pt x="501537" y="320625"/>
                    </a:moveTo>
                    <a:cubicBezTo>
                      <a:pt x="537732" y="184703"/>
                      <a:pt x="456579" y="44781"/>
                      <a:pt x="320657" y="8586"/>
                    </a:cubicBezTo>
                    <a:cubicBezTo>
                      <a:pt x="184831" y="-27514"/>
                      <a:pt x="44813" y="53544"/>
                      <a:pt x="8618" y="189465"/>
                    </a:cubicBezTo>
                    <a:cubicBezTo>
                      <a:pt x="-27577" y="325387"/>
                      <a:pt x="53576" y="465309"/>
                      <a:pt x="189498" y="501504"/>
                    </a:cubicBezTo>
                    <a:cubicBezTo>
                      <a:pt x="325420" y="537604"/>
                      <a:pt x="465342" y="456546"/>
                      <a:pt x="501537" y="32062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E1F78E0-6092-B6CE-FA7A-EF84FF4612F0}"/>
                </a:ext>
              </a:extLst>
            </p:cNvPr>
            <p:cNvGrpSpPr/>
            <p:nvPr/>
          </p:nvGrpSpPr>
          <p:grpSpPr>
            <a:xfrm>
              <a:off x="10273416" y="855574"/>
              <a:ext cx="799575" cy="797582"/>
              <a:chOff x="7709081" y="-297216"/>
              <a:chExt cx="915348" cy="913066"/>
            </a:xfrm>
            <a:solidFill>
              <a:srgbClr val="F47928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0A26076-C7D6-907F-E517-ED2CCC0A5842}"/>
                  </a:ext>
                </a:extLst>
              </p:cNvPr>
              <p:cNvSpPr/>
              <p:nvPr/>
            </p:nvSpPr>
            <p:spPr>
              <a:xfrm>
                <a:off x="7709081" y="-297216"/>
                <a:ext cx="915348" cy="913066"/>
              </a:xfrm>
              <a:custGeom>
                <a:avLst/>
                <a:gdLst>
                  <a:gd name="connsiteX0" fmla="*/ 798333 w 915348"/>
                  <a:gd name="connsiteY0" fmla="*/ 487299 h 913066"/>
                  <a:gd name="connsiteX1" fmla="*/ 426953 w 915348"/>
                  <a:gd name="connsiteY1" fmla="*/ 797052 h 913066"/>
                  <a:gd name="connsiteX2" fmla="*/ 117200 w 915348"/>
                  <a:gd name="connsiteY2" fmla="*/ 425672 h 913066"/>
                  <a:gd name="connsiteX3" fmla="*/ 488580 w 915348"/>
                  <a:gd name="connsiteY3" fmla="*/ 115919 h 913066"/>
                  <a:gd name="connsiteX4" fmla="*/ 798428 w 915348"/>
                  <a:gd name="connsiteY4" fmla="*/ 487299 h 913066"/>
                  <a:gd name="connsiteX5" fmla="*/ 914633 w 915348"/>
                  <a:gd name="connsiteY5" fmla="*/ 428911 h 913066"/>
                  <a:gd name="connsiteX6" fmla="*/ 865675 w 915348"/>
                  <a:gd name="connsiteY6" fmla="*/ 424529 h 913066"/>
                  <a:gd name="connsiteX7" fmla="*/ 839290 w 915348"/>
                  <a:gd name="connsiteY7" fmla="*/ 308801 h 913066"/>
                  <a:gd name="connsiteX8" fmla="*/ 881486 w 915348"/>
                  <a:gd name="connsiteY8" fmla="*/ 283559 h 913066"/>
                  <a:gd name="connsiteX9" fmla="*/ 811097 w 915348"/>
                  <a:gd name="connsiteY9" fmla="*/ 165735 h 913066"/>
                  <a:gd name="connsiteX10" fmla="*/ 768901 w 915348"/>
                  <a:gd name="connsiteY10" fmla="*/ 190881 h 913066"/>
                  <a:gd name="connsiteX11" fmla="*/ 679556 w 915348"/>
                  <a:gd name="connsiteY11" fmla="*/ 112681 h 913066"/>
                  <a:gd name="connsiteX12" fmla="*/ 698892 w 915348"/>
                  <a:gd name="connsiteY12" fmla="*/ 67532 h 913066"/>
                  <a:gd name="connsiteX13" fmla="*/ 572590 w 915348"/>
                  <a:gd name="connsiteY13" fmla="*/ 13525 h 913066"/>
                  <a:gd name="connsiteX14" fmla="*/ 553255 w 915348"/>
                  <a:gd name="connsiteY14" fmla="*/ 58674 h 913066"/>
                  <a:gd name="connsiteX15" fmla="*/ 494581 w 915348"/>
                  <a:gd name="connsiteY15" fmla="*/ 48959 h 913066"/>
                  <a:gd name="connsiteX16" fmla="*/ 435049 w 915348"/>
                  <a:gd name="connsiteY16" fmla="*/ 47911 h 913066"/>
                  <a:gd name="connsiteX17" fmla="*/ 424191 w 915348"/>
                  <a:gd name="connsiteY17" fmla="*/ 0 h 913066"/>
                  <a:gd name="connsiteX18" fmla="*/ 290269 w 915348"/>
                  <a:gd name="connsiteY18" fmla="*/ 30480 h 913066"/>
                  <a:gd name="connsiteX19" fmla="*/ 301223 w 915348"/>
                  <a:gd name="connsiteY19" fmla="*/ 78486 h 913066"/>
                  <a:gd name="connsiteX20" fmla="*/ 199306 w 915348"/>
                  <a:gd name="connsiteY20" fmla="*/ 139351 h 913066"/>
                  <a:gd name="connsiteX21" fmla="*/ 162253 w 915348"/>
                  <a:gd name="connsiteY21" fmla="*/ 106966 h 913066"/>
                  <a:gd name="connsiteX22" fmla="*/ 71766 w 915348"/>
                  <a:gd name="connsiteY22" fmla="*/ 210312 h 913066"/>
                  <a:gd name="connsiteX23" fmla="*/ 108818 w 915348"/>
                  <a:gd name="connsiteY23" fmla="*/ 242697 h 913066"/>
                  <a:gd name="connsiteX24" fmla="*/ 62146 w 915348"/>
                  <a:gd name="connsiteY24" fmla="*/ 351854 h 913066"/>
                  <a:gd name="connsiteX25" fmla="*/ 13187 w 915348"/>
                  <a:gd name="connsiteY25" fmla="*/ 347377 h 913066"/>
                  <a:gd name="connsiteX26" fmla="*/ 1948 w 915348"/>
                  <a:gd name="connsiteY26" fmla="*/ 415290 h 913066"/>
                  <a:gd name="connsiteX27" fmla="*/ 805 w 915348"/>
                  <a:gd name="connsiteY27" fmla="*/ 484156 h 913066"/>
                  <a:gd name="connsiteX28" fmla="*/ 49763 w 915348"/>
                  <a:gd name="connsiteY28" fmla="*/ 488633 h 913066"/>
                  <a:gd name="connsiteX29" fmla="*/ 76147 w 915348"/>
                  <a:gd name="connsiteY29" fmla="*/ 604361 h 913066"/>
                  <a:gd name="connsiteX30" fmla="*/ 33856 w 915348"/>
                  <a:gd name="connsiteY30" fmla="*/ 629507 h 913066"/>
                  <a:gd name="connsiteX31" fmla="*/ 104341 w 915348"/>
                  <a:gd name="connsiteY31" fmla="*/ 747332 h 913066"/>
                  <a:gd name="connsiteX32" fmla="*/ 146537 w 915348"/>
                  <a:gd name="connsiteY32" fmla="*/ 722186 h 913066"/>
                  <a:gd name="connsiteX33" fmla="*/ 235882 w 915348"/>
                  <a:gd name="connsiteY33" fmla="*/ 800386 h 913066"/>
                  <a:gd name="connsiteX34" fmla="*/ 216546 w 915348"/>
                  <a:gd name="connsiteY34" fmla="*/ 845630 h 913066"/>
                  <a:gd name="connsiteX35" fmla="*/ 342752 w 915348"/>
                  <a:gd name="connsiteY35" fmla="*/ 899636 h 913066"/>
                  <a:gd name="connsiteX36" fmla="*/ 362183 w 915348"/>
                  <a:gd name="connsiteY36" fmla="*/ 854393 h 913066"/>
                  <a:gd name="connsiteX37" fmla="*/ 420857 w 915348"/>
                  <a:gd name="connsiteY37" fmla="*/ 864108 h 913066"/>
                  <a:gd name="connsiteX38" fmla="*/ 480389 w 915348"/>
                  <a:gd name="connsiteY38" fmla="*/ 865061 h 913066"/>
                  <a:gd name="connsiteX39" fmla="*/ 491247 w 915348"/>
                  <a:gd name="connsiteY39" fmla="*/ 913067 h 913066"/>
                  <a:gd name="connsiteX40" fmla="*/ 625169 w 915348"/>
                  <a:gd name="connsiteY40" fmla="*/ 882587 h 913066"/>
                  <a:gd name="connsiteX41" fmla="*/ 614215 w 915348"/>
                  <a:gd name="connsiteY41" fmla="*/ 834581 h 913066"/>
                  <a:gd name="connsiteX42" fmla="*/ 716132 w 915348"/>
                  <a:gd name="connsiteY42" fmla="*/ 773716 h 913066"/>
                  <a:gd name="connsiteX43" fmla="*/ 753185 w 915348"/>
                  <a:gd name="connsiteY43" fmla="*/ 806101 h 913066"/>
                  <a:gd name="connsiteX44" fmla="*/ 843577 w 915348"/>
                  <a:gd name="connsiteY44" fmla="*/ 702755 h 913066"/>
                  <a:gd name="connsiteX45" fmla="*/ 806524 w 915348"/>
                  <a:gd name="connsiteY45" fmla="*/ 670370 h 913066"/>
                  <a:gd name="connsiteX46" fmla="*/ 853197 w 915348"/>
                  <a:gd name="connsiteY46" fmla="*/ 561213 h 913066"/>
                  <a:gd name="connsiteX47" fmla="*/ 902156 w 915348"/>
                  <a:gd name="connsiteY47" fmla="*/ 565595 h 913066"/>
                  <a:gd name="connsiteX48" fmla="*/ 913490 w 915348"/>
                  <a:gd name="connsiteY48" fmla="*/ 497681 h 913066"/>
                  <a:gd name="connsiteX49" fmla="*/ 914538 w 915348"/>
                  <a:gd name="connsiteY49" fmla="*/ 428816 h 9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915348" h="913066">
                    <a:moveTo>
                      <a:pt x="798333" y="487299"/>
                    </a:moveTo>
                    <a:cubicBezTo>
                      <a:pt x="781283" y="675418"/>
                      <a:pt x="614977" y="814007"/>
                      <a:pt x="426953" y="797052"/>
                    </a:cubicBezTo>
                    <a:cubicBezTo>
                      <a:pt x="238835" y="780098"/>
                      <a:pt x="100151" y="613791"/>
                      <a:pt x="117200" y="425672"/>
                    </a:cubicBezTo>
                    <a:cubicBezTo>
                      <a:pt x="134155" y="237554"/>
                      <a:pt x="300461" y="98870"/>
                      <a:pt x="488580" y="115919"/>
                    </a:cubicBezTo>
                    <a:cubicBezTo>
                      <a:pt x="676699" y="132874"/>
                      <a:pt x="815383" y="299276"/>
                      <a:pt x="798428" y="487299"/>
                    </a:cubicBezTo>
                    <a:moveTo>
                      <a:pt x="914633" y="428911"/>
                    </a:moveTo>
                    <a:lnTo>
                      <a:pt x="865675" y="424529"/>
                    </a:lnTo>
                    <a:cubicBezTo>
                      <a:pt x="862531" y="384143"/>
                      <a:pt x="853483" y="345281"/>
                      <a:pt x="839290" y="308801"/>
                    </a:cubicBezTo>
                    <a:lnTo>
                      <a:pt x="881486" y="283559"/>
                    </a:lnTo>
                    <a:cubicBezTo>
                      <a:pt x="864056" y="240792"/>
                      <a:pt x="840148" y="201073"/>
                      <a:pt x="811097" y="165735"/>
                    </a:cubicBezTo>
                    <a:lnTo>
                      <a:pt x="768901" y="190881"/>
                    </a:lnTo>
                    <a:cubicBezTo>
                      <a:pt x="743183" y="160782"/>
                      <a:pt x="713084" y="134303"/>
                      <a:pt x="679556" y="112681"/>
                    </a:cubicBezTo>
                    <a:lnTo>
                      <a:pt x="698892" y="67532"/>
                    </a:lnTo>
                    <a:cubicBezTo>
                      <a:pt x="660411" y="43625"/>
                      <a:pt x="618025" y="25241"/>
                      <a:pt x="572590" y="13525"/>
                    </a:cubicBezTo>
                    <a:lnTo>
                      <a:pt x="553255" y="58674"/>
                    </a:lnTo>
                    <a:cubicBezTo>
                      <a:pt x="534205" y="54102"/>
                      <a:pt x="514583" y="50768"/>
                      <a:pt x="494581" y="48959"/>
                    </a:cubicBezTo>
                    <a:cubicBezTo>
                      <a:pt x="474578" y="47149"/>
                      <a:pt x="454671" y="46863"/>
                      <a:pt x="435049" y="47911"/>
                    </a:cubicBezTo>
                    <a:lnTo>
                      <a:pt x="424191" y="0"/>
                    </a:lnTo>
                    <a:cubicBezTo>
                      <a:pt x="377423" y="3429"/>
                      <a:pt x="332370" y="13907"/>
                      <a:pt x="290269" y="30480"/>
                    </a:cubicBezTo>
                    <a:lnTo>
                      <a:pt x="301223" y="78486"/>
                    </a:lnTo>
                    <a:cubicBezTo>
                      <a:pt x="264361" y="93821"/>
                      <a:pt x="229976" y="114395"/>
                      <a:pt x="199306" y="139351"/>
                    </a:cubicBezTo>
                    <a:lnTo>
                      <a:pt x="162253" y="106966"/>
                    </a:lnTo>
                    <a:cubicBezTo>
                      <a:pt x="127297" y="136589"/>
                      <a:pt x="96722" y="171355"/>
                      <a:pt x="71766" y="210312"/>
                    </a:cubicBezTo>
                    <a:lnTo>
                      <a:pt x="108818" y="242697"/>
                    </a:lnTo>
                    <a:cubicBezTo>
                      <a:pt x="88339" y="276035"/>
                      <a:pt x="72433" y="312801"/>
                      <a:pt x="62146" y="351854"/>
                    </a:cubicBezTo>
                    <a:lnTo>
                      <a:pt x="13187" y="347377"/>
                    </a:lnTo>
                    <a:cubicBezTo>
                      <a:pt x="7758" y="369380"/>
                      <a:pt x="3948" y="392049"/>
                      <a:pt x="1948" y="415290"/>
                    </a:cubicBezTo>
                    <a:cubicBezTo>
                      <a:pt x="-243" y="438531"/>
                      <a:pt x="-529" y="461486"/>
                      <a:pt x="805" y="484156"/>
                    </a:cubicBezTo>
                    <a:lnTo>
                      <a:pt x="49763" y="488633"/>
                    </a:lnTo>
                    <a:cubicBezTo>
                      <a:pt x="52811" y="529019"/>
                      <a:pt x="61955" y="567881"/>
                      <a:pt x="76147" y="604361"/>
                    </a:cubicBezTo>
                    <a:lnTo>
                      <a:pt x="33856" y="629507"/>
                    </a:lnTo>
                    <a:cubicBezTo>
                      <a:pt x="51382" y="672274"/>
                      <a:pt x="75290" y="711994"/>
                      <a:pt x="104341" y="747332"/>
                    </a:cubicBezTo>
                    <a:lnTo>
                      <a:pt x="146537" y="722186"/>
                    </a:lnTo>
                    <a:cubicBezTo>
                      <a:pt x="172255" y="752285"/>
                      <a:pt x="202259" y="778669"/>
                      <a:pt x="235882" y="800386"/>
                    </a:cubicBezTo>
                    <a:lnTo>
                      <a:pt x="216546" y="845630"/>
                    </a:lnTo>
                    <a:cubicBezTo>
                      <a:pt x="254932" y="869537"/>
                      <a:pt x="297413" y="887921"/>
                      <a:pt x="342752" y="899636"/>
                    </a:cubicBezTo>
                    <a:lnTo>
                      <a:pt x="362183" y="854393"/>
                    </a:lnTo>
                    <a:cubicBezTo>
                      <a:pt x="381233" y="859060"/>
                      <a:pt x="400855" y="862298"/>
                      <a:pt x="420857" y="864108"/>
                    </a:cubicBezTo>
                    <a:cubicBezTo>
                      <a:pt x="440955" y="865918"/>
                      <a:pt x="460767" y="866204"/>
                      <a:pt x="480389" y="865061"/>
                    </a:cubicBezTo>
                    <a:lnTo>
                      <a:pt x="491247" y="913067"/>
                    </a:lnTo>
                    <a:cubicBezTo>
                      <a:pt x="538015" y="909638"/>
                      <a:pt x="582973" y="899160"/>
                      <a:pt x="625169" y="882587"/>
                    </a:cubicBezTo>
                    <a:lnTo>
                      <a:pt x="614215" y="834581"/>
                    </a:lnTo>
                    <a:cubicBezTo>
                      <a:pt x="651077" y="819341"/>
                      <a:pt x="685462" y="798767"/>
                      <a:pt x="716132" y="773716"/>
                    </a:cubicBezTo>
                    <a:lnTo>
                      <a:pt x="753185" y="806101"/>
                    </a:lnTo>
                    <a:cubicBezTo>
                      <a:pt x="788141" y="776478"/>
                      <a:pt x="818716" y="741807"/>
                      <a:pt x="843577" y="702755"/>
                    </a:cubicBezTo>
                    <a:lnTo>
                      <a:pt x="806524" y="670370"/>
                    </a:lnTo>
                    <a:cubicBezTo>
                      <a:pt x="827003" y="637032"/>
                      <a:pt x="842910" y="600361"/>
                      <a:pt x="853197" y="561213"/>
                    </a:cubicBezTo>
                    <a:lnTo>
                      <a:pt x="902156" y="565595"/>
                    </a:lnTo>
                    <a:cubicBezTo>
                      <a:pt x="907585" y="543592"/>
                      <a:pt x="911490" y="520922"/>
                      <a:pt x="913490" y="497681"/>
                    </a:cubicBezTo>
                    <a:cubicBezTo>
                      <a:pt x="915586" y="474440"/>
                      <a:pt x="915872" y="451485"/>
                      <a:pt x="914538" y="42881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A29622A-E049-BD96-4F05-A91ED9991C63}"/>
                  </a:ext>
                </a:extLst>
              </p:cNvPr>
              <p:cNvSpPr/>
              <p:nvPr/>
            </p:nvSpPr>
            <p:spPr>
              <a:xfrm>
                <a:off x="7875847" y="-131635"/>
                <a:ext cx="581906" cy="581715"/>
              </a:xfrm>
              <a:custGeom>
                <a:avLst/>
                <a:gdLst>
                  <a:gd name="connsiteX0" fmla="*/ 556986 w 581906"/>
                  <a:gd name="connsiteY0" fmla="*/ 314861 h 581715"/>
                  <a:gd name="connsiteX1" fmla="*/ 266855 w 581906"/>
                  <a:gd name="connsiteY1" fmla="*/ 557177 h 581715"/>
                  <a:gd name="connsiteX2" fmla="*/ 24825 w 581906"/>
                  <a:gd name="connsiteY2" fmla="*/ 266855 h 581715"/>
                  <a:gd name="connsiteX3" fmla="*/ 314956 w 581906"/>
                  <a:gd name="connsiteY3" fmla="*/ 24539 h 581715"/>
                  <a:gd name="connsiteX4" fmla="*/ 556986 w 581906"/>
                  <a:gd name="connsiteY4" fmla="*/ 314861 h 581715"/>
                  <a:gd name="connsiteX5" fmla="*/ 317147 w 581906"/>
                  <a:gd name="connsiteY5" fmla="*/ 1203 h 581715"/>
                  <a:gd name="connsiteX6" fmla="*/ 1203 w 581906"/>
                  <a:gd name="connsiteY6" fmla="*/ 264664 h 581715"/>
                  <a:gd name="connsiteX7" fmla="*/ 264759 w 581906"/>
                  <a:gd name="connsiteY7" fmla="*/ 580513 h 581715"/>
                  <a:gd name="connsiteX8" fmla="*/ 580704 w 581906"/>
                  <a:gd name="connsiteY8" fmla="*/ 317052 h 581715"/>
                  <a:gd name="connsiteX9" fmla="*/ 317147 w 581906"/>
                  <a:gd name="connsiteY9" fmla="*/ 1203 h 581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1906" h="581715">
                    <a:moveTo>
                      <a:pt x="556986" y="314861"/>
                    </a:moveTo>
                    <a:cubicBezTo>
                      <a:pt x="543366" y="461832"/>
                      <a:pt x="414207" y="570798"/>
                      <a:pt x="266855" y="557177"/>
                    </a:cubicBezTo>
                    <a:cubicBezTo>
                      <a:pt x="119884" y="544318"/>
                      <a:pt x="11204" y="413921"/>
                      <a:pt x="24825" y="266855"/>
                    </a:cubicBezTo>
                    <a:cubicBezTo>
                      <a:pt x="37683" y="119884"/>
                      <a:pt x="167604" y="11490"/>
                      <a:pt x="314956" y="24539"/>
                    </a:cubicBezTo>
                    <a:cubicBezTo>
                      <a:pt x="461927" y="37588"/>
                      <a:pt x="570607" y="167795"/>
                      <a:pt x="556986" y="314861"/>
                    </a:cubicBezTo>
                    <a:moveTo>
                      <a:pt x="317147" y="1203"/>
                    </a:moveTo>
                    <a:cubicBezTo>
                      <a:pt x="157222" y="-13275"/>
                      <a:pt x="15776" y="104644"/>
                      <a:pt x="1203" y="264664"/>
                    </a:cubicBezTo>
                    <a:cubicBezTo>
                      <a:pt x="-13275" y="424684"/>
                      <a:pt x="104644" y="566035"/>
                      <a:pt x="264759" y="580513"/>
                    </a:cubicBezTo>
                    <a:cubicBezTo>
                      <a:pt x="424875" y="594991"/>
                      <a:pt x="566226" y="477072"/>
                      <a:pt x="580704" y="317052"/>
                    </a:cubicBezTo>
                    <a:cubicBezTo>
                      <a:pt x="595182" y="157032"/>
                      <a:pt x="477262" y="15585"/>
                      <a:pt x="317147" y="1203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4618AD4B-54C8-C4B0-528B-41C7749D06FB}"/>
                  </a:ext>
                </a:extLst>
              </p:cNvPr>
              <p:cNvSpPr/>
              <p:nvPr/>
            </p:nvSpPr>
            <p:spPr>
              <a:xfrm>
                <a:off x="8112712" y="105133"/>
                <a:ext cx="108139" cy="108129"/>
              </a:xfrm>
              <a:custGeom>
                <a:avLst/>
                <a:gdLst>
                  <a:gd name="connsiteX0" fmla="*/ 72091 w 108139"/>
                  <a:gd name="connsiteY0" fmla="*/ 3130 h 108129"/>
                  <a:gd name="connsiteX1" fmla="*/ 3130 w 108139"/>
                  <a:gd name="connsiteY1" fmla="*/ 36086 h 108129"/>
                  <a:gd name="connsiteX2" fmla="*/ 36086 w 108139"/>
                  <a:gd name="connsiteY2" fmla="*/ 105047 h 108129"/>
                  <a:gd name="connsiteX3" fmla="*/ 105047 w 108139"/>
                  <a:gd name="connsiteY3" fmla="*/ 72091 h 108129"/>
                  <a:gd name="connsiteX4" fmla="*/ 72091 w 108139"/>
                  <a:gd name="connsiteY4" fmla="*/ 3130 h 10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139" h="108129">
                    <a:moveTo>
                      <a:pt x="72091" y="3130"/>
                    </a:moveTo>
                    <a:cubicBezTo>
                      <a:pt x="43897" y="-6872"/>
                      <a:pt x="13036" y="7892"/>
                      <a:pt x="3130" y="36086"/>
                    </a:cubicBezTo>
                    <a:cubicBezTo>
                      <a:pt x="-6871" y="64185"/>
                      <a:pt x="7892" y="95141"/>
                      <a:pt x="36086" y="105047"/>
                    </a:cubicBezTo>
                    <a:cubicBezTo>
                      <a:pt x="64185" y="114953"/>
                      <a:pt x="95141" y="100189"/>
                      <a:pt x="105047" y="72091"/>
                    </a:cubicBezTo>
                    <a:cubicBezTo>
                      <a:pt x="114953" y="43992"/>
                      <a:pt x="100285" y="13036"/>
                      <a:pt x="72091" y="313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LID4096"/>
              </a:p>
            </p:txBody>
          </p:sp>
        </p:grp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FC00BD2-26D9-BA6F-6DAB-5F285D1144F0}"/>
                </a:ext>
              </a:extLst>
            </p:cNvPr>
            <p:cNvSpPr/>
            <p:nvPr/>
          </p:nvSpPr>
          <p:spPr>
            <a:xfrm>
              <a:off x="10500896" y="2122104"/>
              <a:ext cx="904847" cy="902471"/>
            </a:xfrm>
            <a:custGeom>
              <a:avLst/>
              <a:gdLst>
                <a:gd name="connsiteX0" fmla="*/ 666938 w 1451038"/>
                <a:gd name="connsiteY0" fmla="*/ 1369600 h 1447228"/>
                <a:gd name="connsiteX1" fmla="*/ 761330 w 1451038"/>
                <a:gd name="connsiteY1" fmla="*/ 1371219 h 1447228"/>
                <a:gd name="connsiteX2" fmla="*/ 778571 w 1451038"/>
                <a:gd name="connsiteY2" fmla="*/ 1447229 h 1447228"/>
                <a:gd name="connsiteX3" fmla="*/ 990788 w 1451038"/>
                <a:gd name="connsiteY3" fmla="*/ 1398937 h 1447228"/>
                <a:gd name="connsiteX4" fmla="*/ 973452 w 1451038"/>
                <a:gd name="connsiteY4" fmla="*/ 1322832 h 1447228"/>
                <a:gd name="connsiteX5" fmla="*/ 1134996 w 1451038"/>
                <a:gd name="connsiteY5" fmla="*/ 1226439 h 1447228"/>
                <a:gd name="connsiteX6" fmla="*/ 1193765 w 1451038"/>
                <a:gd name="connsiteY6" fmla="*/ 1277684 h 1447228"/>
                <a:gd name="connsiteX7" fmla="*/ 1337117 w 1451038"/>
                <a:gd name="connsiteY7" fmla="*/ 1113949 h 1447228"/>
                <a:gd name="connsiteX8" fmla="*/ 1278443 w 1451038"/>
                <a:gd name="connsiteY8" fmla="*/ 1062609 h 1447228"/>
                <a:gd name="connsiteX9" fmla="*/ 1352452 w 1451038"/>
                <a:gd name="connsiteY9" fmla="*/ 889635 h 1447228"/>
                <a:gd name="connsiteX10" fmla="*/ 1430081 w 1451038"/>
                <a:gd name="connsiteY10" fmla="*/ 896683 h 1447228"/>
                <a:gd name="connsiteX11" fmla="*/ 1448083 w 1451038"/>
                <a:gd name="connsiteY11" fmla="*/ 788956 h 1447228"/>
                <a:gd name="connsiteX12" fmla="*/ 1449702 w 1451038"/>
                <a:gd name="connsiteY12" fmla="*/ 679895 h 1447228"/>
                <a:gd name="connsiteX13" fmla="*/ 1372073 w 1451038"/>
                <a:gd name="connsiteY13" fmla="*/ 672846 h 1447228"/>
                <a:gd name="connsiteX14" fmla="*/ 1330354 w 1451038"/>
                <a:gd name="connsiteY14" fmla="*/ 489394 h 1447228"/>
                <a:gd name="connsiteX15" fmla="*/ 1397219 w 1451038"/>
                <a:gd name="connsiteY15" fmla="*/ 449390 h 1447228"/>
                <a:gd name="connsiteX16" fmla="*/ 1285586 w 1451038"/>
                <a:gd name="connsiteY16" fmla="*/ 262604 h 1447228"/>
                <a:gd name="connsiteX17" fmla="*/ 1218721 w 1451038"/>
                <a:gd name="connsiteY17" fmla="*/ 302514 h 1447228"/>
                <a:gd name="connsiteX18" fmla="*/ 1077084 w 1451038"/>
                <a:gd name="connsiteY18" fmla="*/ 178594 h 1447228"/>
                <a:gd name="connsiteX19" fmla="*/ 1107755 w 1451038"/>
                <a:gd name="connsiteY19" fmla="*/ 106966 h 1447228"/>
                <a:gd name="connsiteX20" fmla="*/ 907634 w 1451038"/>
                <a:gd name="connsiteY20" fmla="*/ 21336 h 1447228"/>
                <a:gd name="connsiteX21" fmla="*/ 876964 w 1451038"/>
                <a:gd name="connsiteY21" fmla="*/ 92964 h 1447228"/>
                <a:gd name="connsiteX22" fmla="*/ 783905 w 1451038"/>
                <a:gd name="connsiteY22" fmla="*/ 77629 h 1447228"/>
                <a:gd name="connsiteX23" fmla="*/ 689607 w 1451038"/>
                <a:gd name="connsiteY23" fmla="*/ 76010 h 1447228"/>
                <a:gd name="connsiteX24" fmla="*/ 672367 w 1451038"/>
                <a:gd name="connsiteY24" fmla="*/ 0 h 1447228"/>
                <a:gd name="connsiteX25" fmla="*/ 460054 w 1451038"/>
                <a:gd name="connsiteY25" fmla="*/ 48387 h 1447228"/>
                <a:gd name="connsiteX26" fmla="*/ 477390 w 1451038"/>
                <a:gd name="connsiteY26" fmla="*/ 124397 h 1447228"/>
                <a:gd name="connsiteX27" fmla="*/ 315846 w 1451038"/>
                <a:gd name="connsiteY27" fmla="*/ 220885 h 1447228"/>
                <a:gd name="connsiteX28" fmla="*/ 257172 w 1451038"/>
                <a:gd name="connsiteY28" fmla="*/ 169545 h 1447228"/>
                <a:gd name="connsiteX29" fmla="*/ 113725 w 1451038"/>
                <a:gd name="connsiteY29" fmla="*/ 333280 h 1447228"/>
                <a:gd name="connsiteX30" fmla="*/ 172400 w 1451038"/>
                <a:gd name="connsiteY30" fmla="*/ 384619 h 1447228"/>
                <a:gd name="connsiteX31" fmla="*/ 98485 w 1451038"/>
                <a:gd name="connsiteY31" fmla="*/ 557689 h 1447228"/>
                <a:gd name="connsiteX32" fmla="*/ 20857 w 1451038"/>
                <a:gd name="connsiteY32" fmla="*/ 550640 h 1447228"/>
                <a:gd name="connsiteX33" fmla="*/ 3045 w 1451038"/>
                <a:gd name="connsiteY33" fmla="*/ 658273 h 1447228"/>
                <a:gd name="connsiteX34" fmla="*/ 1330 w 1451038"/>
                <a:gd name="connsiteY34" fmla="*/ 767429 h 1447228"/>
                <a:gd name="connsiteX35" fmla="*/ 78959 w 1451038"/>
                <a:gd name="connsiteY35" fmla="*/ 774478 h 1447228"/>
                <a:gd name="connsiteX36" fmla="*/ 120679 w 1451038"/>
                <a:gd name="connsiteY36" fmla="*/ 958024 h 1447228"/>
                <a:gd name="connsiteX37" fmla="*/ 53718 w 1451038"/>
                <a:gd name="connsiteY37" fmla="*/ 997934 h 1447228"/>
                <a:gd name="connsiteX38" fmla="*/ 165446 w 1451038"/>
                <a:gd name="connsiteY38" fmla="*/ 1184720 h 1447228"/>
                <a:gd name="connsiteX39" fmla="*/ 232312 w 1451038"/>
                <a:gd name="connsiteY39" fmla="*/ 1144810 h 1447228"/>
                <a:gd name="connsiteX40" fmla="*/ 373948 w 1451038"/>
                <a:gd name="connsiteY40" fmla="*/ 1268730 h 1447228"/>
                <a:gd name="connsiteX41" fmla="*/ 343373 w 1451038"/>
                <a:gd name="connsiteY41" fmla="*/ 1340358 h 1447228"/>
                <a:gd name="connsiteX42" fmla="*/ 543398 w 1451038"/>
                <a:gd name="connsiteY42" fmla="*/ 1425988 h 1447228"/>
                <a:gd name="connsiteX43" fmla="*/ 574164 w 1451038"/>
                <a:gd name="connsiteY43" fmla="*/ 1354264 h 1447228"/>
                <a:gd name="connsiteX44" fmla="*/ 667223 w 1451038"/>
                <a:gd name="connsiteY44" fmla="*/ 1369695 h 1447228"/>
                <a:gd name="connsiteX45" fmla="*/ 185544 w 1451038"/>
                <a:gd name="connsiteY45" fmla="*/ 674656 h 1447228"/>
                <a:gd name="connsiteX46" fmla="*/ 774094 w 1451038"/>
                <a:gd name="connsiteY46" fmla="*/ 183642 h 1447228"/>
                <a:gd name="connsiteX47" fmla="*/ 1265108 w 1451038"/>
                <a:gd name="connsiteY47" fmla="*/ 772287 h 1447228"/>
                <a:gd name="connsiteX48" fmla="*/ 676463 w 1451038"/>
                <a:gd name="connsiteY48" fmla="*/ 1263205 h 1447228"/>
                <a:gd name="connsiteX49" fmla="*/ 185449 w 1451038"/>
                <a:gd name="connsiteY49" fmla="*/ 674656 h 1447228"/>
                <a:gd name="connsiteX50" fmla="*/ 1144807 w 1451038"/>
                <a:gd name="connsiteY50" fmla="*/ 761428 h 1447228"/>
                <a:gd name="connsiteX51" fmla="*/ 763330 w 1451038"/>
                <a:gd name="connsiteY51" fmla="*/ 304133 h 1447228"/>
                <a:gd name="connsiteX52" fmla="*/ 305940 w 1451038"/>
                <a:gd name="connsiteY52" fmla="*/ 685610 h 1447228"/>
                <a:gd name="connsiteX53" fmla="*/ 687416 w 1451038"/>
                <a:gd name="connsiteY53" fmla="*/ 1142905 h 1447228"/>
                <a:gd name="connsiteX54" fmla="*/ 1144807 w 1451038"/>
                <a:gd name="connsiteY54" fmla="*/ 761428 h 1447228"/>
                <a:gd name="connsiteX55" fmla="*/ 642744 w 1451038"/>
                <a:gd name="connsiteY55" fmla="*/ 715994 h 1447228"/>
                <a:gd name="connsiteX56" fmla="*/ 732851 w 1451038"/>
                <a:gd name="connsiteY56" fmla="*/ 640747 h 1447228"/>
                <a:gd name="connsiteX57" fmla="*/ 808003 w 1451038"/>
                <a:gd name="connsiteY57" fmla="*/ 730853 h 1447228"/>
                <a:gd name="connsiteX58" fmla="*/ 717896 w 1451038"/>
                <a:gd name="connsiteY58" fmla="*/ 806101 h 1447228"/>
                <a:gd name="connsiteX59" fmla="*/ 642744 w 1451038"/>
                <a:gd name="connsiteY59" fmla="*/ 715994 h 1447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451038" h="1447228">
                  <a:moveTo>
                    <a:pt x="666938" y="1369600"/>
                  </a:moveTo>
                  <a:cubicBezTo>
                    <a:pt x="698751" y="1372553"/>
                    <a:pt x="730184" y="1372934"/>
                    <a:pt x="761330" y="1371219"/>
                  </a:cubicBezTo>
                  <a:lnTo>
                    <a:pt x="778571" y="1447229"/>
                  </a:lnTo>
                  <a:cubicBezTo>
                    <a:pt x="852675" y="1441799"/>
                    <a:pt x="923922" y="1425226"/>
                    <a:pt x="990788" y="1398937"/>
                  </a:cubicBezTo>
                  <a:lnTo>
                    <a:pt x="973452" y="1322832"/>
                  </a:lnTo>
                  <a:cubicBezTo>
                    <a:pt x="1031840" y="1298638"/>
                    <a:pt x="1086323" y="1265968"/>
                    <a:pt x="1134996" y="1226439"/>
                  </a:cubicBezTo>
                  <a:lnTo>
                    <a:pt x="1193765" y="1277684"/>
                  </a:lnTo>
                  <a:cubicBezTo>
                    <a:pt x="1249201" y="1230725"/>
                    <a:pt x="1297588" y="1175766"/>
                    <a:pt x="1337117" y="1113949"/>
                  </a:cubicBezTo>
                  <a:lnTo>
                    <a:pt x="1278443" y="1062609"/>
                  </a:lnTo>
                  <a:cubicBezTo>
                    <a:pt x="1310923" y="1009745"/>
                    <a:pt x="1336069" y="951643"/>
                    <a:pt x="1352452" y="889635"/>
                  </a:cubicBezTo>
                  <a:lnTo>
                    <a:pt x="1430081" y="896683"/>
                  </a:lnTo>
                  <a:cubicBezTo>
                    <a:pt x="1438653" y="861822"/>
                    <a:pt x="1444844" y="825818"/>
                    <a:pt x="1448083" y="788956"/>
                  </a:cubicBezTo>
                  <a:cubicBezTo>
                    <a:pt x="1451417" y="752189"/>
                    <a:pt x="1451893" y="715708"/>
                    <a:pt x="1449702" y="679895"/>
                  </a:cubicBezTo>
                  <a:lnTo>
                    <a:pt x="1372073" y="672846"/>
                  </a:lnTo>
                  <a:cubicBezTo>
                    <a:pt x="1367120" y="608933"/>
                    <a:pt x="1352833" y="547211"/>
                    <a:pt x="1330354" y="489394"/>
                  </a:cubicBezTo>
                  <a:lnTo>
                    <a:pt x="1397219" y="449390"/>
                  </a:lnTo>
                  <a:cubicBezTo>
                    <a:pt x="1369597" y="381667"/>
                    <a:pt x="1331783" y="318707"/>
                    <a:pt x="1285586" y="262604"/>
                  </a:cubicBezTo>
                  <a:lnTo>
                    <a:pt x="1218721" y="302514"/>
                  </a:lnTo>
                  <a:cubicBezTo>
                    <a:pt x="1177954" y="254794"/>
                    <a:pt x="1130234" y="212884"/>
                    <a:pt x="1077084" y="178594"/>
                  </a:cubicBezTo>
                  <a:lnTo>
                    <a:pt x="1107755" y="106966"/>
                  </a:lnTo>
                  <a:cubicBezTo>
                    <a:pt x="1046794" y="69056"/>
                    <a:pt x="979548" y="39910"/>
                    <a:pt x="907634" y="21336"/>
                  </a:cubicBezTo>
                  <a:lnTo>
                    <a:pt x="876964" y="92964"/>
                  </a:lnTo>
                  <a:cubicBezTo>
                    <a:pt x="846769" y="85725"/>
                    <a:pt x="815718" y="80486"/>
                    <a:pt x="783905" y="77629"/>
                  </a:cubicBezTo>
                  <a:cubicBezTo>
                    <a:pt x="752091" y="74771"/>
                    <a:pt x="720659" y="74295"/>
                    <a:pt x="689607" y="76010"/>
                  </a:cubicBezTo>
                  <a:lnTo>
                    <a:pt x="672367" y="0"/>
                  </a:lnTo>
                  <a:cubicBezTo>
                    <a:pt x="598167" y="5429"/>
                    <a:pt x="526920" y="22003"/>
                    <a:pt x="460054" y="48387"/>
                  </a:cubicBezTo>
                  <a:lnTo>
                    <a:pt x="477390" y="124397"/>
                  </a:lnTo>
                  <a:cubicBezTo>
                    <a:pt x="418906" y="148590"/>
                    <a:pt x="364423" y="181261"/>
                    <a:pt x="315846" y="220885"/>
                  </a:cubicBezTo>
                  <a:lnTo>
                    <a:pt x="257172" y="169545"/>
                  </a:lnTo>
                  <a:cubicBezTo>
                    <a:pt x="201736" y="216408"/>
                    <a:pt x="153254" y="271558"/>
                    <a:pt x="113725" y="333280"/>
                  </a:cubicBezTo>
                  <a:lnTo>
                    <a:pt x="172400" y="384619"/>
                  </a:lnTo>
                  <a:cubicBezTo>
                    <a:pt x="139919" y="437483"/>
                    <a:pt x="114773" y="495681"/>
                    <a:pt x="98485" y="557689"/>
                  </a:cubicBezTo>
                  <a:lnTo>
                    <a:pt x="20857" y="550640"/>
                  </a:lnTo>
                  <a:cubicBezTo>
                    <a:pt x="12284" y="585502"/>
                    <a:pt x="6283" y="621411"/>
                    <a:pt x="3045" y="658273"/>
                  </a:cubicBezTo>
                  <a:cubicBezTo>
                    <a:pt x="-384" y="695039"/>
                    <a:pt x="-860" y="731520"/>
                    <a:pt x="1330" y="767429"/>
                  </a:cubicBezTo>
                  <a:lnTo>
                    <a:pt x="78959" y="774478"/>
                  </a:lnTo>
                  <a:cubicBezTo>
                    <a:pt x="83817" y="838390"/>
                    <a:pt x="98200" y="900017"/>
                    <a:pt x="120679" y="958024"/>
                  </a:cubicBezTo>
                  <a:lnTo>
                    <a:pt x="53718" y="997934"/>
                  </a:lnTo>
                  <a:cubicBezTo>
                    <a:pt x="81531" y="1065752"/>
                    <a:pt x="119345" y="1128617"/>
                    <a:pt x="165446" y="1184720"/>
                  </a:cubicBezTo>
                  <a:lnTo>
                    <a:pt x="232312" y="1144810"/>
                  </a:lnTo>
                  <a:cubicBezTo>
                    <a:pt x="272984" y="1192530"/>
                    <a:pt x="320704" y="1234440"/>
                    <a:pt x="373948" y="1268730"/>
                  </a:cubicBezTo>
                  <a:lnTo>
                    <a:pt x="343373" y="1340358"/>
                  </a:lnTo>
                  <a:cubicBezTo>
                    <a:pt x="404333" y="1378268"/>
                    <a:pt x="471484" y="1407414"/>
                    <a:pt x="543398" y="1425988"/>
                  </a:cubicBezTo>
                  <a:lnTo>
                    <a:pt x="574164" y="1354264"/>
                  </a:lnTo>
                  <a:cubicBezTo>
                    <a:pt x="604263" y="1361599"/>
                    <a:pt x="635410" y="1366742"/>
                    <a:pt x="667223" y="1369695"/>
                  </a:cubicBezTo>
                  <a:moveTo>
                    <a:pt x="185544" y="674656"/>
                  </a:moveTo>
                  <a:cubicBezTo>
                    <a:pt x="212500" y="376523"/>
                    <a:pt x="476056" y="156686"/>
                    <a:pt x="774094" y="183642"/>
                  </a:cubicBezTo>
                  <a:cubicBezTo>
                    <a:pt x="1072226" y="210502"/>
                    <a:pt x="1292063" y="474250"/>
                    <a:pt x="1265108" y="772287"/>
                  </a:cubicBezTo>
                  <a:cubicBezTo>
                    <a:pt x="1238057" y="1070420"/>
                    <a:pt x="974595" y="1290066"/>
                    <a:pt x="676463" y="1263205"/>
                  </a:cubicBezTo>
                  <a:cubicBezTo>
                    <a:pt x="378330" y="1236250"/>
                    <a:pt x="158493" y="972788"/>
                    <a:pt x="185449" y="674656"/>
                  </a:cubicBezTo>
                  <a:moveTo>
                    <a:pt x="1144807" y="761428"/>
                  </a:moveTo>
                  <a:cubicBezTo>
                    <a:pt x="1165762" y="529781"/>
                    <a:pt x="994979" y="324993"/>
                    <a:pt x="763330" y="304133"/>
                  </a:cubicBezTo>
                  <a:cubicBezTo>
                    <a:pt x="531778" y="283178"/>
                    <a:pt x="326990" y="453961"/>
                    <a:pt x="305940" y="685610"/>
                  </a:cubicBezTo>
                  <a:cubicBezTo>
                    <a:pt x="285080" y="917257"/>
                    <a:pt x="455768" y="1121950"/>
                    <a:pt x="687416" y="1142905"/>
                  </a:cubicBezTo>
                  <a:cubicBezTo>
                    <a:pt x="919159" y="1163765"/>
                    <a:pt x="1123852" y="993077"/>
                    <a:pt x="1144807" y="761428"/>
                  </a:cubicBezTo>
                  <a:moveTo>
                    <a:pt x="642744" y="715994"/>
                  </a:moveTo>
                  <a:cubicBezTo>
                    <a:pt x="646744" y="670370"/>
                    <a:pt x="687035" y="636746"/>
                    <a:pt x="732851" y="640747"/>
                  </a:cubicBezTo>
                  <a:cubicBezTo>
                    <a:pt x="778475" y="644843"/>
                    <a:pt x="812194" y="685228"/>
                    <a:pt x="808003" y="730853"/>
                  </a:cubicBezTo>
                  <a:cubicBezTo>
                    <a:pt x="803812" y="776478"/>
                    <a:pt x="763711" y="810292"/>
                    <a:pt x="717896" y="806101"/>
                  </a:cubicBezTo>
                  <a:cubicBezTo>
                    <a:pt x="672271" y="802100"/>
                    <a:pt x="638553" y="761619"/>
                    <a:pt x="642744" y="715994"/>
                  </a:cubicBezTo>
                </a:path>
              </a:pathLst>
            </a:custGeom>
            <a:solidFill>
              <a:srgbClr val="F4792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LID4096"/>
            </a:p>
          </p:txBody>
        </p:sp>
      </p:grpSp>
    </p:spTree>
    <p:extLst>
      <p:ext uri="{BB962C8B-B14F-4D97-AF65-F5344CB8AC3E}">
        <p14:creationId xmlns:p14="http://schemas.microsoft.com/office/powerpoint/2010/main" val="4054700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FC9DC-D86D-C5C1-625F-53DB2C344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0CE54A4-EAA7-8595-DE77-557965765671}"/>
              </a:ext>
            </a:extLst>
          </p:cNvPr>
          <p:cNvSpPr txBox="1">
            <a:spLocks/>
          </p:cNvSpPr>
          <p:nvPr/>
        </p:nvSpPr>
        <p:spPr>
          <a:xfrm>
            <a:off x="483901" y="383423"/>
            <a:ext cx="8539329" cy="10521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rgbClr val="002060"/>
                </a:solidFill>
                <a:latin typeface="+mn-lt"/>
                <a:ea typeface="Calibri"/>
                <a:cs typeface="Calibri"/>
              </a:rPr>
              <a:t>Suggestion 1</a:t>
            </a:r>
            <a:endParaRPr lang="en-US" dirty="0"/>
          </a:p>
          <a:p>
            <a:endParaRPr lang="en-US" sz="3000" dirty="0">
              <a:solidFill>
                <a:srgbClr val="002060"/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F286DC-22B8-94C6-4A44-BC42D7C68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D0FC-4AA3-4535-A76F-286896A9D7DA}" type="slidenum">
              <a:rPr lang="LID4096" smtClean="0"/>
              <a:t>3</a:t>
            </a:fld>
            <a:endParaRPr lang="LID409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DA5BD5-2F6A-222C-314A-A0B1708FADF4}"/>
              </a:ext>
            </a:extLst>
          </p:cNvPr>
          <p:cNvSpPr txBox="1"/>
          <p:nvPr/>
        </p:nvSpPr>
        <p:spPr>
          <a:xfrm>
            <a:off x="426028" y="1394370"/>
            <a:ext cx="5247596" cy="5324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400"/>
              <a:t>One year after the launch of the #AntwerpDeclaration, 400 business leaders, industry and worker representatives from across Europe met in Antwerp to discuss the just-published #CleanIndustrialDeal with Commission President Ursula von</a:t>
            </a:r>
            <a:r>
              <a:rPr lang="en-US" sz="1400">
                <a:ea typeface="Calibri"/>
                <a:cs typeface="Calibri"/>
              </a:rPr>
              <a:t> </a:t>
            </a:r>
            <a:r>
              <a:rPr lang="en-US" sz="1400"/>
              <a:t>der Leyen.</a:t>
            </a:r>
            <a:endParaRPr lang="en-US"/>
          </a:p>
          <a:p>
            <a:endParaRPr lang="en-US" sz="1400"/>
          </a:p>
          <a:p>
            <a:r>
              <a:rPr lang="en-US" sz="1400"/>
              <a:t>The message is clear: #DelivertheDeal</a:t>
            </a:r>
            <a:endParaRPr lang="en-US"/>
          </a:p>
          <a:p>
            <a:endParaRPr lang="en-US" sz="1400"/>
          </a:p>
          <a:p>
            <a:r>
              <a:rPr lang="en-US" sz="1400"/>
              <a:t>To restore Europe’s prosperity, we need urgent action to:</a:t>
            </a:r>
            <a:br>
              <a:rPr lang="en-US" sz="1400"/>
            </a:br>
            <a:r>
              <a:rPr lang="en-US" sz="1400"/>
              <a:t>✅ Restore the business case for investments in Europe</a:t>
            </a:r>
            <a:endParaRPr lang="en-US"/>
          </a:p>
          <a:p>
            <a:r>
              <a:rPr lang="en-US" sz="1400"/>
              <a:t>✅ Implement the EU Green Deal </a:t>
            </a:r>
            <a:endParaRPr lang="en-US"/>
          </a:p>
          <a:p>
            <a:r>
              <a:rPr lang="en-US" sz="1400"/>
              <a:t>✅ Safeguard high-quality jobs </a:t>
            </a:r>
            <a:endParaRPr lang="en-US"/>
          </a:p>
          <a:p>
            <a:endParaRPr lang="en-US" sz="1400">
              <a:ea typeface="Calibri"/>
              <a:cs typeface="Calibri"/>
            </a:endParaRPr>
          </a:p>
          <a:p>
            <a:r>
              <a:rPr lang="en-US" sz="1400"/>
              <a:t>New EU policies must be assessed</a:t>
            </a:r>
            <a:r>
              <a:rPr lang="en-US" sz="1400">
                <a:ea typeface="Calibri"/>
                <a:cs typeface="Calibri"/>
              </a:rPr>
              <a:t> </a:t>
            </a:r>
            <a:r>
              <a:rPr lang="en-US" sz="1400"/>
              <a:t>against a simple test:</a:t>
            </a:r>
            <a:br>
              <a:rPr lang="en-US" sz="1400"/>
            </a:br>
            <a:r>
              <a:rPr lang="en-US" sz="1400"/>
              <a:t> 🔹Do they attract investment to Europe?</a:t>
            </a:r>
            <a:endParaRPr lang="en-US"/>
          </a:p>
          <a:p>
            <a:r>
              <a:rPr lang="en-US" sz="1400"/>
              <a:t> 🔹Do they keep Europe safe &amp; independent?</a:t>
            </a:r>
            <a:br>
              <a:rPr lang="en-US" sz="1400">
                <a:ea typeface="Calibri"/>
                <a:cs typeface="Calibri"/>
              </a:rPr>
            </a:br>
            <a:r>
              <a:rPr lang="en-US" sz="1400"/>
              <a:t> 🔹Do they lower energy costs?</a:t>
            </a:r>
            <a:br>
              <a:rPr lang="en-US" sz="1400">
                <a:ea typeface="Calibri"/>
                <a:cs typeface="Calibri"/>
              </a:rPr>
            </a:br>
            <a:r>
              <a:rPr lang="en-US" sz="1400"/>
              <a:t> 🔹 Do they create markets for sustainable products?</a:t>
            </a:r>
            <a:br>
              <a:rPr lang="en-US" sz="1400">
                <a:ea typeface="Calibri"/>
                <a:cs typeface="Calibri"/>
              </a:rPr>
            </a:br>
            <a:r>
              <a:rPr lang="en-US" sz="1400"/>
              <a:t> 🔹 Do</a:t>
            </a:r>
            <a:r>
              <a:rPr lang="en-US" sz="1400">
                <a:ea typeface="Calibri"/>
                <a:cs typeface="Calibri"/>
              </a:rPr>
              <a:t> </a:t>
            </a:r>
            <a:r>
              <a:rPr lang="en-US" sz="1400"/>
              <a:t>they secure quality jobs?</a:t>
            </a:r>
            <a:endParaRPr lang="en-US"/>
          </a:p>
          <a:p>
            <a:endParaRPr lang="en-US"/>
          </a:p>
          <a:p>
            <a:r>
              <a:rPr lang="en-US" sz="1400"/>
              <a:t>If the answer is no, it’s time to rethink.</a:t>
            </a:r>
            <a:endParaRPr lang="en-US"/>
          </a:p>
          <a:p>
            <a:endParaRPr lang="en-US" sz="1400"/>
          </a:p>
          <a:p>
            <a:r>
              <a:rPr lang="en-US" sz="1400"/>
              <a:t>🚀 Europe’s industries are ready to do their part—now it’s time for EU leaders to act.</a:t>
            </a:r>
            <a:endParaRPr lang="en-US"/>
          </a:p>
          <a:p>
            <a:endParaRPr lang="en-US" sz="1400">
              <a:ea typeface="Calibri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AA65A3-53D0-A761-C004-9FC88FCC01A0}"/>
              </a:ext>
            </a:extLst>
          </p:cNvPr>
          <p:cNvSpPr txBox="1"/>
          <p:nvPr/>
        </p:nvSpPr>
        <p:spPr>
          <a:xfrm>
            <a:off x="6979477" y="2153478"/>
            <a:ext cx="4163391" cy="11079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  <a:ea typeface="Calibri"/>
                <a:cs typeface="Calibri"/>
              </a:rPr>
              <a:t>Messages can also be shared alongside the family photo</a:t>
            </a:r>
          </a:p>
          <a:p>
            <a:endParaRPr lang="en-GB" sz="1100" b="1" dirty="0">
              <a:solidFill>
                <a:srgbClr val="FF0000"/>
              </a:solidFill>
              <a:ea typeface="Calibri"/>
              <a:cs typeface="Calibri"/>
            </a:endParaRPr>
          </a:p>
          <a:p>
            <a:r>
              <a:rPr lang="en-GB" sz="1100" b="1" dirty="0">
                <a:solidFill>
                  <a:srgbClr val="FF0000"/>
                </a:solidFill>
                <a:ea typeface="Calibri"/>
                <a:cs typeface="Calibri"/>
              </a:rPr>
              <a:t>UNDER EMBARGO UNTIL 26 FEBRUARY, 17:00</a:t>
            </a:r>
            <a:endParaRPr lang="en-GB" dirty="0"/>
          </a:p>
          <a:p>
            <a:endParaRPr lang="en-GB" sz="1100" b="1" dirty="0">
              <a:solidFill>
                <a:srgbClr val="FF0000"/>
              </a:solidFill>
              <a:ea typeface="Calibri"/>
              <a:cs typeface="Calibri"/>
            </a:endParaRPr>
          </a:p>
          <a:p>
            <a:r>
              <a:rPr lang="en-GB" sz="1100" b="1" dirty="0">
                <a:solidFill>
                  <a:srgbClr val="FF0000"/>
                </a:solidFill>
                <a:ea typeface="Calibri"/>
                <a:cs typeface="Calibri"/>
              </a:rPr>
              <a:t>FAMILY PHOTO WILL BE PROVIDED BETWEEN 16:00-17:00</a:t>
            </a:r>
          </a:p>
          <a:p>
            <a:endParaRPr lang="en-GB" sz="1100" b="1" dirty="0">
              <a:solidFill>
                <a:srgbClr val="FF0000"/>
              </a:solidFill>
              <a:ea typeface="Calibri"/>
              <a:cs typeface="Calibr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0698F65-B875-3739-1CF8-47F4737DA8D3}"/>
              </a:ext>
            </a:extLst>
          </p:cNvPr>
          <p:cNvSpPr txBox="1">
            <a:spLocks/>
          </p:cNvSpPr>
          <p:nvPr/>
        </p:nvSpPr>
        <p:spPr>
          <a:xfrm>
            <a:off x="426027" y="865701"/>
            <a:ext cx="8539329" cy="10521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rgbClr val="002060"/>
                </a:solidFill>
                <a:latin typeface="+mn-lt"/>
                <a:ea typeface="Calibri"/>
                <a:cs typeface="Calibri"/>
              </a:rPr>
              <a:t>Family Photo</a:t>
            </a:r>
            <a:endParaRPr lang="en-US" sz="3000" dirty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  <a:p>
            <a:endParaRPr lang="en-US" sz="3000" dirty="0">
              <a:solidFill>
                <a:srgbClr val="002060"/>
              </a:solidFill>
              <a:latin typeface="+mn-lt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5598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0B065-3950-EC3E-A6E6-AB9266C7C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C36C162-3D78-69F6-8023-61244B475EB6}"/>
              </a:ext>
            </a:extLst>
          </p:cNvPr>
          <p:cNvSpPr txBox="1">
            <a:spLocks/>
          </p:cNvSpPr>
          <p:nvPr/>
        </p:nvSpPr>
        <p:spPr>
          <a:xfrm>
            <a:off x="483901" y="383423"/>
            <a:ext cx="8539329" cy="10521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rgbClr val="002060"/>
                </a:solidFill>
                <a:latin typeface="+mn-lt"/>
              </a:rPr>
              <a:t>Suggestion 2</a:t>
            </a:r>
            <a:endParaRPr lang="LID4096" sz="3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AA0E8-3846-97CF-FB06-8477E1CBF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D0FC-4AA3-4535-A76F-286896A9D7DA}" type="slidenum">
              <a:rPr lang="LID4096" smtClean="0"/>
              <a:t>4</a:t>
            </a:fld>
            <a:endParaRPr lang="LID409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6C7AFE-9105-4B22-FB4C-A9C9D4C29F2C}"/>
              </a:ext>
            </a:extLst>
          </p:cNvPr>
          <p:cNvSpPr txBox="1"/>
          <p:nvPr/>
        </p:nvSpPr>
        <p:spPr>
          <a:xfrm>
            <a:off x="483901" y="912092"/>
            <a:ext cx="5247596" cy="5324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400"/>
              <a:t>One year after the launch of the #AntwerpDeclaration, 400 business leaders, industry and worker representatives from across Europe met in Antwerp to discuss the just-published #CleanIndustrialDeal with Commission President Ursula von</a:t>
            </a:r>
            <a:r>
              <a:rPr lang="en-US" sz="1400">
                <a:ea typeface="Calibri"/>
                <a:cs typeface="Calibri"/>
              </a:rPr>
              <a:t> </a:t>
            </a:r>
            <a:r>
              <a:rPr lang="en-US" sz="1400"/>
              <a:t>der Leyen.</a:t>
            </a:r>
            <a:endParaRPr lang="en-US"/>
          </a:p>
          <a:p>
            <a:endParaRPr lang="en-US" sz="1400"/>
          </a:p>
          <a:p>
            <a:r>
              <a:rPr lang="en-US" sz="1400"/>
              <a:t>The message is clear: #DelivertheDeal</a:t>
            </a:r>
            <a:endParaRPr lang="en-US"/>
          </a:p>
          <a:p>
            <a:endParaRPr lang="en-US" sz="1400"/>
          </a:p>
          <a:p>
            <a:r>
              <a:rPr lang="en-US" sz="1400"/>
              <a:t>To restore Europe’s prosperity, we need urgent action to:</a:t>
            </a:r>
            <a:br>
              <a:rPr lang="en-US" sz="1400"/>
            </a:br>
            <a:r>
              <a:rPr lang="en-US" sz="1400"/>
              <a:t>✅ Restore the business case for investments in Europe</a:t>
            </a:r>
            <a:endParaRPr lang="en-US"/>
          </a:p>
          <a:p>
            <a:r>
              <a:rPr lang="en-US" sz="1400"/>
              <a:t>✅ Implement the EU Green Deal </a:t>
            </a:r>
            <a:endParaRPr lang="en-US"/>
          </a:p>
          <a:p>
            <a:r>
              <a:rPr lang="en-US" sz="1400"/>
              <a:t>✅ Safeguard high-quality jobs </a:t>
            </a:r>
            <a:endParaRPr lang="en-US"/>
          </a:p>
          <a:p>
            <a:endParaRPr lang="en-US" sz="1400">
              <a:ea typeface="Calibri"/>
              <a:cs typeface="Calibri"/>
            </a:endParaRPr>
          </a:p>
          <a:p>
            <a:r>
              <a:rPr lang="en-US" sz="1400"/>
              <a:t>New EU policies must be assessed</a:t>
            </a:r>
            <a:r>
              <a:rPr lang="en-US" sz="1400">
                <a:ea typeface="Calibri"/>
                <a:cs typeface="Calibri"/>
              </a:rPr>
              <a:t> </a:t>
            </a:r>
            <a:r>
              <a:rPr lang="en-US" sz="1400"/>
              <a:t>against a simple test:</a:t>
            </a:r>
            <a:br>
              <a:rPr lang="en-US" sz="1400"/>
            </a:br>
            <a:r>
              <a:rPr lang="en-US" sz="1400"/>
              <a:t> 🔹Do they attract investment to Europe?</a:t>
            </a:r>
            <a:endParaRPr lang="en-US"/>
          </a:p>
          <a:p>
            <a:r>
              <a:rPr lang="en-US" sz="1400"/>
              <a:t> 🔹Do they keep Europe safe &amp; independent?</a:t>
            </a:r>
            <a:br>
              <a:rPr lang="en-US" sz="1400">
                <a:ea typeface="Calibri"/>
                <a:cs typeface="Calibri"/>
              </a:rPr>
            </a:br>
            <a:r>
              <a:rPr lang="en-US" sz="1400"/>
              <a:t> 🔹Do they lower energy costs?</a:t>
            </a:r>
            <a:br>
              <a:rPr lang="en-US" sz="1400">
                <a:ea typeface="Calibri"/>
                <a:cs typeface="Calibri"/>
              </a:rPr>
            </a:br>
            <a:r>
              <a:rPr lang="en-US" sz="1400"/>
              <a:t> 🔹 Do they create markets for sustainable products?</a:t>
            </a:r>
            <a:br>
              <a:rPr lang="en-US" sz="1400">
                <a:ea typeface="Calibri"/>
                <a:cs typeface="Calibri"/>
              </a:rPr>
            </a:br>
            <a:r>
              <a:rPr lang="en-US" sz="1400"/>
              <a:t> 🔹 Do</a:t>
            </a:r>
            <a:r>
              <a:rPr lang="en-US" sz="1400">
                <a:ea typeface="Calibri"/>
                <a:cs typeface="Calibri"/>
              </a:rPr>
              <a:t> </a:t>
            </a:r>
            <a:r>
              <a:rPr lang="en-US" sz="1400"/>
              <a:t>they secure quality jobs?</a:t>
            </a:r>
            <a:endParaRPr lang="en-US"/>
          </a:p>
          <a:p>
            <a:endParaRPr lang="en-US"/>
          </a:p>
          <a:p>
            <a:r>
              <a:rPr lang="en-US" sz="1400"/>
              <a:t>If the answer is no, it’s time to rethink.</a:t>
            </a:r>
            <a:endParaRPr lang="en-US"/>
          </a:p>
          <a:p>
            <a:endParaRPr lang="en-US" sz="1400"/>
          </a:p>
          <a:p>
            <a:r>
              <a:rPr lang="en-US" sz="1400"/>
              <a:t>🚀 Europe’s industries are ready to do their part—now it’s time for EU leaders to act.</a:t>
            </a:r>
            <a:endParaRPr lang="en-US"/>
          </a:p>
          <a:p>
            <a:endParaRPr lang="en-US" sz="1400">
              <a:ea typeface="Calibri"/>
              <a:cs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3F3845-4871-76FF-4EDA-47542244D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661716"/>
            <a:ext cx="5486400" cy="30781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454240F-7940-6CA7-8E42-D65016A85A8C}"/>
              </a:ext>
            </a:extLst>
          </p:cNvPr>
          <p:cNvSpPr/>
          <p:nvPr/>
        </p:nvSpPr>
        <p:spPr>
          <a:xfrm rot="20572469">
            <a:off x="6260224" y="2674725"/>
            <a:ext cx="4445876" cy="1052142"/>
          </a:xfrm>
          <a:prstGeom prst="rect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2060"/>
                </a:solidFill>
              </a:rPr>
              <a:t>EXAMPLE</a:t>
            </a:r>
            <a:endParaRPr lang="LID4096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55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D5DE9-DD85-7DD7-1044-2096320A2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46B8FEE-4E9D-EE6D-7B3D-77A60C06EB2B}"/>
              </a:ext>
            </a:extLst>
          </p:cNvPr>
          <p:cNvSpPr txBox="1">
            <a:spLocks/>
          </p:cNvSpPr>
          <p:nvPr/>
        </p:nvSpPr>
        <p:spPr>
          <a:xfrm>
            <a:off x="483901" y="383423"/>
            <a:ext cx="8539329" cy="10521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rgbClr val="002060"/>
                </a:solidFill>
                <a:latin typeface="+mn-lt"/>
              </a:rPr>
              <a:t>Suggestion 3</a:t>
            </a:r>
            <a:endParaRPr lang="LID4096" sz="3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5D9C5C-D83D-9482-AA06-D5E9BF873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D0FC-4AA3-4535-A76F-286896A9D7DA}" type="slidenum">
              <a:rPr lang="LID4096" smtClean="0"/>
              <a:t>5</a:t>
            </a:fld>
            <a:endParaRPr lang="LID409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DB7DD1-4E9A-03E4-F510-8F6271522C30}"/>
              </a:ext>
            </a:extLst>
          </p:cNvPr>
          <p:cNvSpPr txBox="1"/>
          <p:nvPr/>
        </p:nvSpPr>
        <p:spPr>
          <a:xfrm>
            <a:off x="483901" y="912092"/>
            <a:ext cx="4950740" cy="461664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400">
                <a:ea typeface="Calibri"/>
                <a:cs typeface="Calibri"/>
              </a:rPr>
              <a:t>📍 One year after the launch of the #AntwerpDeclaration, 400 business leaders, industry and worker representatives from across Europe have gathered in Antwerp to discuss the just-published #CleanIndustrialDeal with Commission President Ursula von der Leyen. 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endParaRPr lang="en-US" sz="1400">
              <a:ea typeface="Calibri"/>
              <a:cs typeface="Calibri"/>
            </a:endParaRPr>
          </a:p>
          <a:p>
            <a:r>
              <a:rPr lang="en-US" sz="1400">
                <a:ea typeface="Calibri"/>
                <a:cs typeface="Calibri"/>
              </a:rPr>
              <a:t>The message is clear: #DeliverTheDeal 🚀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endParaRPr lang="en-US" sz="1400">
              <a:ea typeface="Calibri"/>
              <a:cs typeface="Calibri"/>
            </a:endParaRPr>
          </a:p>
          <a:p>
            <a:r>
              <a:rPr lang="en-US" sz="1400">
                <a:ea typeface="Calibri"/>
                <a:cs typeface="Calibri"/>
              </a:rPr>
              <a:t>Ahead of the European Council meeting in March, we are calling on EU Heads of State to take urgent action across all EU Member States without delay. </a:t>
            </a:r>
            <a:r>
              <a:rPr lang="en-US" sz="1400" b="0" i="0">
                <a:effectLst/>
                <a:latin typeface="Calibri"/>
                <a:ea typeface="Calibri"/>
                <a:cs typeface="Calibri"/>
              </a:rPr>
              <a:t>⌛ </a:t>
            </a:r>
            <a:endParaRPr lang="en-US">
              <a:latin typeface="Calibri"/>
              <a:ea typeface="Calibri"/>
              <a:cs typeface="Calibri"/>
            </a:endParaRPr>
          </a:p>
          <a:p>
            <a:endParaRPr lang="en-US" sz="1400">
              <a:latin typeface="Calibri"/>
              <a:ea typeface="Calibri"/>
              <a:cs typeface="Calibri"/>
            </a:endParaRPr>
          </a:p>
          <a:p>
            <a:r>
              <a:rPr lang="en-US" sz="1400">
                <a:ea typeface="Calibri"/>
                <a:cs typeface="Calibri"/>
              </a:rPr>
              <a:t>To secure Europe's future, we need bold decisions to: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r>
              <a:rPr lang="en-US" sz="1400">
                <a:ea typeface="Calibri"/>
                <a:cs typeface="Calibri"/>
              </a:rPr>
              <a:t>✅ Strengthen competitiveness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r>
              <a:rPr lang="en-US" sz="1400">
                <a:ea typeface="Calibri"/>
                <a:cs typeface="Calibri"/>
              </a:rPr>
              <a:t>✅ Implement the EU Green Deal goals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r>
              <a:rPr lang="en-US" sz="1400">
                <a:ea typeface="Calibri"/>
                <a:cs typeface="Calibri"/>
              </a:rPr>
              <a:t>✅ Restore investments on European soil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r>
              <a:rPr lang="en-US" sz="1400">
                <a:ea typeface="Calibri"/>
                <a:cs typeface="Calibri"/>
              </a:rPr>
              <a:t>✅ Safeguard quality jobs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endParaRPr lang="en-US" sz="1400">
              <a:ea typeface="Calibri"/>
              <a:cs typeface="Calibri"/>
            </a:endParaRPr>
          </a:p>
          <a:p>
            <a:r>
              <a:rPr lang="en-US" sz="1400">
                <a:ea typeface="Calibri"/>
                <a:cs typeface="Calibri"/>
              </a:rPr>
              <a:t>The time for strategies and discussions is over—now is the time to act. 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endParaRPr lang="en-US" sz="1400">
              <a:ea typeface="Calibri"/>
              <a:cs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7A7CBE-4BE8-C599-B482-DBEF1C0C1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720840"/>
            <a:ext cx="5486400" cy="30009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3ED94F1-AC49-329D-B972-1B016B3836E9}"/>
              </a:ext>
            </a:extLst>
          </p:cNvPr>
          <p:cNvSpPr/>
          <p:nvPr/>
        </p:nvSpPr>
        <p:spPr>
          <a:xfrm rot="20572469">
            <a:off x="6260224" y="2674725"/>
            <a:ext cx="4445876" cy="1052142"/>
          </a:xfrm>
          <a:prstGeom prst="rect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2060"/>
                </a:solidFill>
              </a:rPr>
              <a:t>EXAMPLE</a:t>
            </a:r>
            <a:endParaRPr lang="LID4096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871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3CD23-A90B-FDA0-EBF2-0566B9AD7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BDFDFC6-3D04-B064-9E24-D5FBC4C8B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2524" y="1716982"/>
            <a:ext cx="6223628" cy="342403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9A7AB16-0ED0-0747-D546-920482D8B23A}"/>
              </a:ext>
            </a:extLst>
          </p:cNvPr>
          <p:cNvSpPr txBox="1">
            <a:spLocks/>
          </p:cNvSpPr>
          <p:nvPr/>
        </p:nvSpPr>
        <p:spPr>
          <a:xfrm>
            <a:off x="483901" y="383423"/>
            <a:ext cx="8539329" cy="10521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rgbClr val="002060"/>
                </a:solidFill>
                <a:latin typeface="+mn-lt"/>
              </a:rPr>
              <a:t>Suggestion 4</a:t>
            </a:r>
            <a:endParaRPr lang="LID4096" sz="3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7D766D-EA19-F9F7-2848-53352B465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D0FC-4AA3-4535-A76F-286896A9D7DA}" type="slidenum">
              <a:rPr lang="LID4096" smtClean="0"/>
              <a:t>6</a:t>
            </a:fld>
            <a:endParaRPr lang="LID409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780684-DC1D-D96F-7CE9-7F07362EF150}"/>
              </a:ext>
            </a:extLst>
          </p:cNvPr>
          <p:cNvSpPr txBox="1"/>
          <p:nvPr/>
        </p:nvSpPr>
        <p:spPr>
          <a:xfrm>
            <a:off x="483902" y="1720840"/>
            <a:ext cx="5128622" cy="379693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📍</a:t>
            </a:r>
            <a:r>
              <a:rPr lang="en-GB" sz="1400">
                <a:latin typeface="Calibri"/>
                <a:ea typeface="Calibri"/>
                <a:cs typeface="Calibri"/>
              </a:rPr>
              <a:t> </a:t>
            </a:r>
            <a:r>
              <a:rPr lang="en-GB" sz="1400">
                <a:effectLst/>
                <a:latin typeface="Calibri"/>
                <a:ea typeface="Calibri"/>
                <a:cs typeface="Calibri"/>
              </a:rPr>
              <a:t>One year after the launch of the #AntwerpDeclaration, business leaders have once again gathered in Antwerp—this time with 400 business leaders, industry and worker representatives—to discuss the just-published #CleanIndustrial Deal with Commission President Ursula von der Leyen.</a:t>
            </a:r>
            <a:endParaRPr lang="en-US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The message from industry is loud and clear: #DeliverTheDeal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To restore investment, safeguard jobs, and build a competitive &amp; sustainable Europe, we need: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✅ Immediate action from EU Heads of State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✅ A strong business case for investing in Europe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✅ Concrete steps to restore industrial competitiveness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⏳ The time to act is now. Europe cannot afford to wait.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400">
              <a:ea typeface="Calibri"/>
              <a:cs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4992E9-8062-D9E1-8ABD-0FAFBB7E15A1}"/>
              </a:ext>
            </a:extLst>
          </p:cNvPr>
          <p:cNvSpPr/>
          <p:nvPr/>
        </p:nvSpPr>
        <p:spPr>
          <a:xfrm rot="20572469">
            <a:off x="6260224" y="2674725"/>
            <a:ext cx="4445876" cy="1052142"/>
          </a:xfrm>
          <a:prstGeom prst="rect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2060"/>
                </a:solidFill>
              </a:rPr>
              <a:t>EXAMPLE</a:t>
            </a:r>
            <a:endParaRPr lang="LID4096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265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D3899-A44A-62ED-8FBF-27EE45A90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779273A-C9C9-95DC-1D52-B531C3DD4F1F}"/>
              </a:ext>
            </a:extLst>
          </p:cNvPr>
          <p:cNvSpPr txBox="1">
            <a:spLocks/>
          </p:cNvSpPr>
          <p:nvPr/>
        </p:nvSpPr>
        <p:spPr>
          <a:xfrm>
            <a:off x="483901" y="383423"/>
            <a:ext cx="8539329" cy="10521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rgbClr val="002060"/>
                </a:solidFill>
                <a:latin typeface="+mn-lt"/>
              </a:rPr>
              <a:t>Suggestion 5</a:t>
            </a:r>
            <a:endParaRPr lang="LID4096" sz="3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209C2F-1DC0-CA6B-BAAA-6C65FF8B3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D0FC-4AA3-4535-A76F-286896A9D7DA}" type="slidenum">
              <a:rPr lang="LID4096" smtClean="0"/>
              <a:t>7</a:t>
            </a:fld>
            <a:endParaRPr lang="LID409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449CD8-7183-2E4F-F15A-2B2031B9D19C}"/>
              </a:ext>
            </a:extLst>
          </p:cNvPr>
          <p:cNvSpPr txBox="1"/>
          <p:nvPr/>
        </p:nvSpPr>
        <p:spPr>
          <a:xfrm>
            <a:off x="483901" y="1720840"/>
            <a:ext cx="5128623" cy="35664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Declining demand, stalled investments, and high energy prices are putting Europe’s future at risk.</a:t>
            </a:r>
            <a:endParaRPr lang="en-US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The #CleanIndustrialDeal reflects 9 out of 10 calls from the #AntwerpDeclaration. EU Heads of State must take urgent action across all EU Member States without delay.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latin typeface="Calibri"/>
                <a:ea typeface="Calibri"/>
                <a:cs typeface="Calibri"/>
              </a:rPr>
              <a:t>📢 </a:t>
            </a:r>
            <a:r>
              <a:rPr lang="en-GB" sz="1400">
                <a:effectLst/>
                <a:latin typeface="Calibri"/>
                <a:ea typeface="Calibri"/>
                <a:cs typeface="Calibri"/>
              </a:rPr>
              <a:t>To secure Europe’s future and revitalise our industry, we need: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✅ Concrete steps implemented at the national level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✅ Policies that strengthen Europe’s ability to compete globally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✅ A restored business case for investing in Europe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Europe’s industries are ready to do their part. Now it’s time for EU leaders to #DeliverTheDeal.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4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613B7D-48D0-A1D6-2AB9-6C6BBF2AF4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720840"/>
            <a:ext cx="5486400" cy="30428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3C083BA-C97C-8C95-B61F-12EB67FEAAE7}"/>
              </a:ext>
            </a:extLst>
          </p:cNvPr>
          <p:cNvSpPr/>
          <p:nvPr/>
        </p:nvSpPr>
        <p:spPr>
          <a:xfrm rot="20572469">
            <a:off x="6260224" y="2674725"/>
            <a:ext cx="4445876" cy="1052142"/>
          </a:xfrm>
          <a:prstGeom prst="rect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2060"/>
                </a:solidFill>
              </a:rPr>
              <a:t>EXAMPLE</a:t>
            </a:r>
            <a:endParaRPr lang="LID4096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81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F96AA-9C17-3CE2-EDA7-A7E46336B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D1C0881-E129-2964-EB33-0697AF37C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399" y="1529975"/>
            <a:ext cx="5974754" cy="33416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FBA1C5E-2526-36F3-B296-53FF30FB3234}"/>
              </a:ext>
            </a:extLst>
          </p:cNvPr>
          <p:cNvSpPr txBox="1">
            <a:spLocks/>
          </p:cNvSpPr>
          <p:nvPr/>
        </p:nvSpPr>
        <p:spPr>
          <a:xfrm>
            <a:off x="483901" y="383423"/>
            <a:ext cx="8539329" cy="10521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rgbClr val="002060"/>
                </a:solidFill>
                <a:latin typeface="+mn-lt"/>
              </a:rPr>
              <a:t>Suggestion 6</a:t>
            </a:r>
            <a:endParaRPr lang="LID4096" sz="3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C557E-8BA9-C020-9246-A681A08EE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D0FC-4AA3-4535-A76F-286896A9D7DA}" type="slidenum">
              <a:rPr lang="LID4096" smtClean="0"/>
              <a:t>8</a:t>
            </a:fld>
            <a:endParaRPr lang="LID409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AC6A41-29F7-35F1-8FF6-6B3E5E3731EF}"/>
              </a:ext>
            </a:extLst>
          </p:cNvPr>
          <p:cNvSpPr txBox="1"/>
          <p:nvPr/>
        </p:nvSpPr>
        <p:spPr>
          <a:xfrm>
            <a:off x="483901" y="1239500"/>
            <a:ext cx="5383498" cy="438588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ea typeface="+mn-lt"/>
                <a:cs typeface="Calibri"/>
              </a:rPr>
              <a:t>A year ago, the #AntwerpDeclaration set out a vision for restoring Europe’s industrial strength. Over 1300 signatories later, 400 business leaders, industry and worker representatives gathered in Antwerp to discuss the just-published #CleanIndustrialDeal with Commission President Ursula von der Leyen.</a:t>
            </a:r>
            <a:endParaRPr lang="en-US"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ea typeface="+mn-lt"/>
                <a:cs typeface="Calibri"/>
              </a:rPr>
              <a:t>The message is clear: Europe must turn ambition into action. #DeliverTheDeal</a:t>
            </a:r>
            <a:endParaRPr lang="en-GB"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ea typeface="+mn-lt"/>
                <a:cs typeface="Calibri"/>
              </a:rPr>
              <a:t>To move forward, all new EU initiatives must pass a simple test:</a:t>
            </a:r>
            <a:endParaRPr lang="en-GB"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latin typeface="Calibri"/>
                <a:ea typeface="Calibri"/>
                <a:cs typeface="Calibri"/>
              </a:rPr>
              <a:t> </a:t>
            </a:r>
            <a:r>
              <a:rPr lang="en-GB" sz="1400">
                <a:effectLst/>
                <a:latin typeface="Calibri"/>
                <a:ea typeface="Calibri"/>
                <a:cs typeface="Calibri"/>
              </a:rPr>
              <a:t>🔹</a:t>
            </a:r>
            <a:r>
              <a:rPr lang="en-GB" sz="1400">
                <a:effectLst/>
                <a:ea typeface="+mn-lt"/>
                <a:cs typeface="Calibri"/>
              </a:rPr>
              <a:t> Do they attract investment to Europe?</a:t>
            </a:r>
            <a:endParaRPr lang="en-GB"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latin typeface="Calibri"/>
                <a:ea typeface="Calibri"/>
                <a:cs typeface="Calibri"/>
              </a:rPr>
              <a:t> </a:t>
            </a:r>
            <a:r>
              <a:rPr lang="en-GB" sz="1400">
                <a:effectLst/>
                <a:latin typeface="Calibri"/>
                <a:ea typeface="Calibri"/>
                <a:cs typeface="Calibri"/>
              </a:rPr>
              <a:t>🔹</a:t>
            </a:r>
            <a:r>
              <a:rPr lang="en-GB" sz="1400">
                <a:effectLst/>
                <a:ea typeface="+mn-lt"/>
                <a:cs typeface="Calibri"/>
              </a:rPr>
              <a:t> Do they keep Europe safe &amp; independent?</a:t>
            </a:r>
            <a:br>
              <a:rPr lang="en-GB" sz="1400">
                <a:ea typeface="+mn-lt"/>
                <a:cs typeface="Calibri"/>
              </a:rPr>
            </a:br>
            <a:r>
              <a:rPr lang="en-GB" sz="1400">
                <a:ea typeface="+mn-lt"/>
                <a:cs typeface="Calibri"/>
              </a:rPr>
              <a:t> </a:t>
            </a:r>
            <a:r>
              <a:rPr lang="en-GB" sz="1400">
                <a:effectLst/>
                <a:latin typeface="Calibri"/>
                <a:ea typeface="Calibri"/>
                <a:cs typeface="Calibri"/>
              </a:rPr>
              <a:t>🔹</a:t>
            </a:r>
            <a:r>
              <a:rPr lang="en-GB" sz="1400">
                <a:effectLst/>
                <a:ea typeface="+mn-lt"/>
                <a:cs typeface="Calibri"/>
              </a:rPr>
              <a:t> Do they lower energy costs?</a:t>
            </a:r>
            <a:br>
              <a:rPr lang="en-GB" sz="1400">
                <a:ea typeface="+mn-lt"/>
                <a:cs typeface="Calibri"/>
              </a:rPr>
            </a:br>
            <a:r>
              <a:rPr lang="en-GB" sz="1400">
                <a:ea typeface="+mn-lt"/>
                <a:cs typeface="Calibri"/>
              </a:rPr>
              <a:t> </a:t>
            </a:r>
            <a:r>
              <a:rPr lang="en-GB" sz="1400">
                <a:effectLst/>
                <a:latin typeface="Calibri"/>
                <a:ea typeface="Calibri"/>
                <a:cs typeface="Calibri"/>
              </a:rPr>
              <a:t>🔹</a:t>
            </a:r>
            <a:r>
              <a:rPr lang="en-GB" sz="1400">
                <a:effectLst/>
                <a:ea typeface="+mn-lt"/>
                <a:cs typeface="Calibri"/>
              </a:rPr>
              <a:t> Do they create markets for sustainable products?</a:t>
            </a:r>
            <a:br>
              <a:rPr lang="en-GB" sz="1400">
                <a:ea typeface="+mn-lt"/>
                <a:cs typeface="Calibri"/>
              </a:rPr>
            </a:br>
            <a:r>
              <a:rPr lang="en-GB" sz="1400">
                <a:ea typeface="+mn-lt"/>
                <a:cs typeface="Calibri"/>
              </a:rPr>
              <a:t> </a:t>
            </a:r>
            <a:r>
              <a:rPr lang="en-GB" sz="1400">
                <a:effectLst/>
                <a:latin typeface="Calibri"/>
                <a:ea typeface="Calibri"/>
                <a:cs typeface="Calibri"/>
              </a:rPr>
              <a:t>🔹</a:t>
            </a:r>
            <a:r>
              <a:rPr lang="en-GB" sz="1400">
                <a:effectLst/>
                <a:ea typeface="+mn-lt"/>
                <a:cs typeface="Calibri"/>
              </a:rPr>
              <a:t> Do they </a:t>
            </a:r>
            <a:r>
              <a:rPr lang="en-GB" sz="1400">
                <a:ea typeface="+mn-lt"/>
                <a:cs typeface="Calibri"/>
              </a:rPr>
              <a:t>secure </a:t>
            </a:r>
            <a:r>
              <a:rPr lang="en-GB" sz="1400">
                <a:effectLst/>
                <a:ea typeface="+mn-lt"/>
                <a:cs typeface="Calibri"/>
              </a:rPr>
              <a:t>quality jobs?</a:t>
            </a:r>
            <a:endParaRPr lang="en-GB"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❌</a:t>
            </a:r>
            <a:r>
              <a:rPr lang="en-GB" sz="1400">
                <a:effectLst/>
                <a:ea typeface="+mn-lt"/>
                <a:cs typeface="Calibri"/>
              </a:rPr>
              <a:t> If the answer is no, it’s time to rethink. Europe’s future depends on it.</a:t>
            </a:r>
            <a:endParaRPr lang="en-GB">
              <a:cs typeface="Calibri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400">
              <a:ea typeface="Calibri"/>
              <a:cs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7F5ED08-81AA-A460-C829-45D50B2B630E}"/>
              </a:ext>
            </a:extLst>
          </p:cNvPr>
          <p:cNvSpPr/>
          <p:nvPr/>
        </p:nvSpPr>
        <p:spPr>
          <a:xfrm rot="20572469">
            <a:off x="6260224" y="2674725"/>
            <a:ext cx="4445876" cy="1052142"/>
          </a:xfrm>
          <a:prstGeom prst="rect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2060"/>
                </a:solidFill>
              </a:rPr>
              <a:t>EXAMPLE</a:t>
            </a:r>
            <a:endParaRPr lang="LID4096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510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3D418E-BF26-0CBC-54CA-306EE8757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913F0AB-E7B0-76BB-EDD7-669B2F08CE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251" y="1690777"/>
            <a:ext cx="6174556" cy="327649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3E378B2-9938-C4D5-63A4-97C161F0D24F}"/>
              </a:ext>
            </a:extLst>
          </p:cNvPr>
          <p:cNvSpPr txBox="1">
            <a:spLocks/>
          </p:cNvSpPr>
          <p:nvPr/>
        </p:nvSpPr>
        <p:spPr>
          <a:xfrm>
            <a:off x="483901" y="383423"/>
            <a:ext cx="8539329" cy="10521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>
                <a:solidFill>
                  <a:srgbClr val="002060"/>
                </a:solidFill>
                <a:latin typeface="+mn-lt"/>
              </a:rPr>
              <a:t>Suggestion 7</a:t>
            </a:r>
            <a:endParaRPr lang="LID4096" sz="300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6A892A-0A8E-B2A1-7F27-EA58782B0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ED0FC-4AA3-4535-A76F-286896A9D7DA}" type="slidenum">
              <a:rPr lang="LID4096" smtClean="0"/>
              <a:t>9</a:t>
            </a:fld>
            <a:endParaRPr lang="LID409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AD69D1-6924-DB7A-3315-00F70A485262}"/>
              </a:ext>
            </a:extLst>
          </p:cNvPr>
          <p:cNvSpPr txBox="1"/>
          <p:nvPr/>
        </p:nvSpPr>
        <p:spPr>
          <a:xfrm>
            <a:off x="483901" y="910602"/>
            <a:ext cx="5002498" cy="60324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One year after the launch of the #AntwerpDeclaration, 400 business leaders, industry and worker representatives from across Europe met in Antwerp to discuss the just-published #CleanIndustrialDeal with Commission President Ursula von der Leyen.</a:t>
            </a:r>
            <a:endParaRPr lang="en-US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The message is clear: #DelivertheDeal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To restore Europe’s prosperity, we need urgent action to:</a:t>
            </a:r>
            <a:br>
              <a:rPr lang="en-GB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/>
              </a:rPr>
            </a:br>
            <a:r>
              <a:rPr lang="en-GB" sz="1400">
                <a:latin typeface="Calibri"/>
                <a:ea typeface="Calibri"/>
                <a:cs typeface="Calibri"/>
              </a:rPr>
              <a:t> </a:t>
            </a:r>
            <a:r>
              <a:rPr lang="en-GB" sz="1400">
                <a:effectLst/>
                <a:latin typeface="Calibri"/>
                <a:ea typeface="Calibri"/>
                <a:cs typeface="Calibri"/>
              </a:rPr>
              <a:t>✅ Restore the business case for investments in Europe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✅ Implement the EU Green Deal 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✅ Safeguard high-quality jobs 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New EU policies must be assessed against a simple test: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br>
              <a:rPr lang="en-US"/>
            </a:br>
            <a:r>
              <a:rPr lang="en-GB" sz="1400">
                <a:latin typeface="Calibri"/>
                <a:ea typeface="Calibri"/>
                <a:cs typeface="Calibri"/>
              </a:rPr>
              <a:t>🔹 Do they attract investment to Europe?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r>
              <a:rPr lang="en-GB" sz="1400">
                <a:latin typeface="Calibri"/>
                <a:ea typeface="Calibri"/>
                <a:cs typeface="Calibri"/>
              </a:rPr>
              <a:t>🔹 Do they keep Europe safe &amp; independent?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r>
              <a:rPr lang="en-GB" sz="1400">
                <a:latin typeface="Calibri"/>
                <a:ea typeface="Calibri"/>
                <a:cs typeface="Calibri"/>
              </a:rPr>
              <a:t>🔹 Do they lower energy costs?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r>
              <a:rPr lang="en-GB" sz="1400">
                <a:latin typeface="Calibri"/>
                <a:ea typeface="Calibri"/>
                <a:cs typeface="Calibri"/>
              </a:rPr>
              <a:t>🔹 Do they create markets for sustainable products?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r>
              <a:rPr lang="en-GB" sz="1400">
                <a:latin typeface="Calibri"/>
                <a:ea typeface="Calibri"/>
                <a:cs typeface="Calibri"/>
              </a:rPr>
              <a:t>🔹 Do they secure quality jobs?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endParaRPr lang="en-GB"/>
          </a:p>
          <a:p>
            <a:pPr>
              <a:spcAft>
                <a:spcPts val="6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If the answer is no, it’s time to rethink.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r>
              <a:rPr lang="en-GB" sz="1400">
                <a:effectLst/>
                <a:latin typeface="Calibri"/>
                <a:ea typeface="Calibri"/>
                <a:cs typeface="Calibri"/>
              </a:rPr>
              <a:t>🚀 Europe’s industries are ready to do their part—now it’s time for EU leaders to act.</a:t>
            </a:r>
            <a:endParaRPr lang="en-GB">
              <a:latin typeface="Calibri"/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endParaRPr lang="en-GB" sz="14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5483DD-F019-0D95-E025-DCA29EE1BE17}"/>
              </a:ext>
            </a:extLst>
          </p:cNvPr>
          <p:cNvSpPr/>
          <p:nvPr/>
        </p:nvSpPr>
        <p:spPr>
          <a:xfrm rot="20572469">
            <a:off x="6260224" y="2674725"/>
            <a:ext cx="4445876" cy="1052142"/>
          </a:xfrm>
          <a:prstGeom prst="rect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2060"/>
                </a:solidFill>
              </a:rPr>
              <a:t>EXAMPLE</a:t>
            </a:r>
            <a:endParaRPr lang="LID4096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013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51ab7c41-b059-4fba-bc0c-4efa77139169" ContentTypeId="0x010100CC1452B3D32F8440B544A8D906354C2B" PreviousValue="false" LastSyncTimeStamp="2022-02-24T13:33:19.327Z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piration_date xmlns="063f955d-52cd-40b2-80f5-70171ea2be06" xsi:nil="true"/>
    <AI_Classification_A xmlns="063f955d-52cd-40b2-80f5-70171ea2be06" xsi:nil="true"/>
    <AI_Requested__x0020_manual_classification xmlns="063f955d-52cd-40b2-80f5-70171ea2be06">false</AI_Requested__x0020_manual_classification>
    <AI_AIDB_status_TXT xmlns="063f955d-52cd-40b2-80f5-70171ea2be06" xsi:nil="true"/>
    <e88422c06c974aee9bbadae853be99f3 xmlns="063f955d-52cd-40b2-80f5-70171ea2be06">
      <Terms xmlns="http://schemas.microsoft.com/office/infopath/2007/PartnerControls">
        <TermInfo xmlns="http://schemas.microsoft.com/office/infopath/2007/PartnerControls">
          <TermName xmlns="http://schemas.microsoft.com/office/infopath/2007/PartnerControls">NA</TermName>
          <TermId xmlns="http://schemas.microsoft.com/office/infopath/2007/PartnerControls">3fbde490-865b-454f-b890-2db0972ec210</TermId>
        </TermInfo>
      </Terms>
    </e88422c06c974aee9bbadae853be99f3>
    <AI_Labelling_error xmlns="063f955d-52cd-40b2-80f5-70171ea2be06">false</AI_Labelling_error>
    <AI_Classification_B xmlns="063f955d-52cd-40b2-80f5-70171ea2be06" xsi:nil="true"/>
    <AI_Batch_reference xmlns="063f955d-52cd-40b2-80f5-70171ea2be06" xsi:nil="true"/>
    <AI_SHP_Reference xmlns="063f955d-52cd-40b2-80f5-70171ea2be06">20240411-00029</AI_SHP_Reference>
    <Context xmlns="063f955d-52cd-40b2-80f5-70171ea2be06" xsi:nil="true"/>
    <i3815fca76db49ac95ea420f7cf911c6 xmlns="063f955d-52cd-40b2-80f5-70171ea2be06">
      <Terms xmlns="http://schemas.microsoft.com/office/infopath/2007/PartnerControls">
        <TermInfo xmlns="http://schemas.microsoft.com/office/infopath/2007/PartnerControls">
          <TermName xmlns="http://schemas.microsoft.com/office/infopath/2007/PartnerControls">3 - Internal use only</TermName>
          <TermId xmlns="http://schemas.microsoft.com/office/infopath/2007/PartnerControls">444dad51-745a-4285-abc9-4365fac0ec25</TermId>
        </TermInfo>
      </Terms>
    </i3815fca76db49ac95ea420f7cf911c6>
    <jdb7fc4e974a45188d91caad41c9ef17 xmlns="063f955d-52cd-40b2-80f5-70171ea2be06">
      <Terms xmlns="http://schemas.microsoft.com/office/infopath/2007/PartnerControls"/>
    </jdb7fc4e974a45188d91caad41c9ef17>
    <mf725ba62fce447fb9bbcc06eaaae514 xmlns="063f955d-52cd-40b2-80f5-70171ea2be06">
      <Terms xmlns="http://schemas.microsoft.com/office/infopath/2007/PartnerControls">
        <TermInfo xmlns="http://schemas.microsoft.com/office/infopath/2007/PartnerControls">
          <TermName xmlns="http://schemas.microsoft.com/office/infopath/2007/PartnerControls">Being worked on</TermName>
          <TermId xmlns="http://schemas.microsoft.com/office/infopath/2007/PartnerControls">61239119-fb6b-4477-99a9-0d9e8dd1a49e</TermId>
        </TermInfo>
      </Terms>
    </mf725ba62fce447fb9bbcc06eaaae514>
    <AI_Classification_has_been_requested xmlns="063f955d-52cd-40b2-80f5-70171ea2be06">false</AI_Classification_has_been_requested>
    <f56f3b9b03444df3b2ef6aaf7c0cbaa6 xmlns="063f955d-52cd-40b2-80f5-70171ea2be06">
      <Terms xmlns="http://schemas.microsoft.com/office/infopath/2007/PartnerControls"/>
    </f56f3b9b03444df3b2ef6aaf7c0cbaa6>
    <AI_Waiting_for_auto_classification xmlns="063f955d-52cd-40b2-80f5-70171ea2be06">false</AI_Waiting_for_auto_classification>
    <Doc_Language xmlns="063f955d-52cd-40b2-80f5-70171ea2be06" xsi:nil="true"/>
    <TaxCatchAll xmlns="063f955d-52cd-40b2-80f5-70171ea2be06">
      <Value>4</Value>
      <Value>3</Value>
      <Value>2</Value>
      <Value>1</Value>
    </TaxCatchAll>
    <AI__x0025__Relevance_A xmlns="063f955d-52cd-40b2-80f5-70171ea2be06" xsi:nil="true"/>
    <AI_Duplicate_status xmlns="063f955d-52cd-40b2-80f5-70171ea2be06" xsi:nil="true"/>
    <AI_Cluster xmlns="063f955d-52cd-40b2-80f5-70171ea2be06" xsi:nil="true"/>
    <AI_Initial_directory xmlns="063f955d-52cd-40b2-80f5-70171ea2be06" xsi:nil="true"/>
    <AI_AIDB_ID xmlns="063f955d-52cd-40b2-80f5-70171ea2be06" xsi:nil="true"/>
    <AI__x0025__Duplicate_candidate xmlns="063f955d-52cd-40b2-80f5-70171ea2be06" xsi:nil="true"/>
    <AI__x0025__Relevance_B xmlns="063f955d-52cd-40b2-80f5-70171ea2be06" xsi:nil="true"/>
    <Document_comments xmlns="063f955d-52cd-40b2-80f5-70171ea2be06" xsi:nil="true"/>
    <c48dca2c4d3f41848d6c6bfa73049c67 xmlns="063f955d-52cd-40b2-80f5-70171ea2be06">
      <Terms xmlns="http://schemas.microsoft.com/office/infopath/2007/PartnerControls">
        <TermInfo xmlns="http://schemas.microsoft.com/office/infopath/2007/PartnerControls">
          <TermName xmlns="http://schemas.microsoft.com/office/infopath/2007/PartnerControls">NA</TermName>
          <TermId xmlns="http://schemas.microsoft.com/office/infopath/2007/PartnerControls">985ce182-55de-4937-95b7-506adedf733b</TermId>
        </TermInfo>
      </Terms>
    </c48dca2c4d3f41848d6c6bfa73049c67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CEFIC_Doc" ma:contentTypeID="0x010100CC1452B3D32F8440B544A8D906354C2B00B816600135D62C46A69B07007E2D8F42" ma:contentTypeVersion="55" ma:contentTypeDescription="" ma:contentTypeScope="" ma:versionID="4af9cd708baafca724f073da2281a635">
  <xsd:schema xmlns:xsd="http://www.w3.org/2001/XMLSchema" xmlns:xs="http://www.w3.org/2001/XMLSchema" xmlns:p="http://schemas.microsoft.com/office/2006/metadata/properties" xmlns:ns2="063f955d-52cd-40b2-80f5-70171ea2be06" targetNamespace="http://schemas.microsoft.com/office/2006/metadata/properties" ma:root="true" ma:fieldsID="455c16574a2da39c612d50f37ebb4bdc" ns2:_="">
    <xsd:import namespace="063f955d-52cd-40b2-80f5-70171ea2be06"/>
    <xsd:element name="properties">
      <xsd:complexType>
        <xsd:sequence>
          <xsd:element name="documentManagement">
            <xsd:complexType>
              <xsd:all>
                <xsd:element ref="ns2:mf725ba62fce447fb9bbcc06eaaae514" minOccurs="0"/>
                <xsd:element ref="ns2:TaxCatchAll" minOccurs="0"/>
                <xsd:element ref="ns2:TaxCatchAllLabel" minOccurs="0"/>
                <xsd:element ref="ns2:c48dca2c4d3f41848d6c6bfa73049c67" minOccurs="0"/>
                <xsd:element ref="ns2:Document_comments" minOccurs="0"/>
                <xsd:element ref="ns2:Expiration_date" minOccurs="0"/>
                <xsd:element ref="ns2:AI__x0025__Duplicate_candidate" minOccurs="0"/>
                <xsd:element ref="ns2:AI__x0025__Relevance_A" minOccurs="0"/>
                <xsd:element ref="ns2:AI__x0025__Relevance_B" minOccurs="0"/>
                <xsd:element ref="ns2:AI_Batch_reference" minOccurs="0"/>
                <xsd:element ref="ns2:AI_Classification_A" minOccurs="0"/>
                <xsd:element ref="ns2:AI_Classification_B" minOccurs="0"/>
                <xsd:element ref="ns2:AI_Classification_has_been_requested" minOccurs="0"/>
                <xsd:element ref="ns2:AI_Cluster" minOccurs="0"/>
                <xsd:element ref="ns2:AI_Duplicate_status" minOccurs="0"/>
                <xsd:element ref="ns2:AI_Initial_directory" minOccurs="0"/>
                <xsd:element ref="ns2:AI_Labelling_error" minOccurs="0"/>
                <xsd:element ref="ns2:f56f3b9b03444df3b2ef6aaf7c0cbaa6" minOccurs="0"/>
                <xsd:element ref="ns2:AI_Requested__x0020_manual_classification" minOccurs="0"/>
                <xsd:element ref="ns2:AI_SHP_Reference" minOccurs="0"/>
                <xsd:element ref="ns2:AI_Waiting_for_auto_classification" minOccurs="0"/>
                <xsd:element ref="ns2:i3815fca76db49ac95ea420f7cf911c6" minOccurs="0"/>
                <xsd:element ref="ns2:e88422c06c974aee9bbadae853be99f3" minOccurs="0"/>
                <xsd:element ref="ns2:Context" minOccurs="0"/>
                <xsd:element ref="ns2:Doc_Language" minOccurs="0"/>
                <xsd:element ref="ns2:AI_AIDB_status_TXT" minOccurs="0"/>
                <xsd:element ref="ns2:jdb7fc4e974a45188d91caad41c9ef17" minOccurs="0"/>
                <xsd:element ref="ns2:AI_AIDB_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3f955d-52cd-40b2-80f5-70171ea2be06" elementFormDefault="qualified">
    <xsd:import namespace="http://schemas.microsoft.com/office/2006/documentManagement/types"/>
    <xsd:import namespace="http://schemas.microsoft.com/office/infopath/2007/PartnerControls"/>
    <xsd:element name="mf725ba62fce447fb9bbcc06eaaae514" ma:index="8" nillable="true" ma:taxonomy="true" ma:internalName="mf725ba62fce447fb9bbcc06eaaae514" ma:taxonomyFieldName="Document_status" ma:displayName="Doc status" ma:readOnly="false" ma:default="1;#Being worked on|61239119-fb6b-4477-99a9-0d9e8dd1a49e" ma:fieldId="{6f725ba6-2fce-447f-b9bb-cc06eaaae514}" ma:sspId="51ab7c41-b059-4fba-bc0c-4efa77139169" ma:termSetId="20c9d287-53e8-4803-b29d-4667889bb30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70753aac-9b70-422a-a6ef-82ba4d2b78cb}" ma:internalName="TaxCatchAll" ma:showField="CatchAllData" ma:web="6cfe3191-b7a2-4679-879f-43fe32adf5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70753aac-9b70-422a-a6ef-82ba4d2b78cb}" ma:internalName="TaxCatchAllLabel" ma:readOnly="true" ma:showField="CatchAllDataLabel" ma:web="6cfe3191-b7a2-4679-879f-43fe32adf5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48dca2c4d3f41848d6c6bfa73049c67" ma:index="12" nillable="true" ma:taxonomy="true" ma:internalName="c48dca2c4d3f41848d6c6bfa73049c67" ma:taxonomyFieldName="Document_Type" ma:displayName="Doc type" ma:readOnly="false" ma:default="3;#NA|985ce182-55de-4937-95b7-506adedf733b" ma:fieldId="{c48dca2c-4d3f-4184-8d6c-6bfa73049c67}" ma:sspId="51ab7c41-b059-4fba-bc0c-4efa77139169" ma:termSetId="1e542667-cb91-40c1-95af-574bb1f275f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ocument_comments" ma:index="14" nillable="true" ma:displayName="Doc comments" ma:internalName="Document_comments">
      <xsd:simpleType>
        <xsd:restriction base="dms:Note">
          <xsd:maxLength value="255"/>
        </xsd:restriction>
      </xsd:simpleType>
    </xsd:element>
    <xsd:element name="Expiration_date" ma:index="15" nillable="true" ma:displayName="Expiration date" ma:format="DateOnly" ma:internalName="Expiration_date">
      <xsd:simpleType>
        <xsd:restriction base="dms:DateTime"/>
      </xsd:simpleType>
    </xsd:element>
    <xsd:element name="AI__x0025__Duplicate_candidate" ma:index="16" nillable="true" ma:displayName="AI_%_Duplicate_candidate" ma:internalName="AI__x0025__Duplicate_candidate">
      <xsd:simpleType>
        <xsd:restriction base="dms:Text">
          <xsd:maxLength value="255"/>
        </xsd:restriction>
      </xsd:simpleType>
    </xsd:element>
    <xsd:element name="AI__x0025__Relevance_A" ma:index="17" nillable="true" ma:displayName="AI_%_Relevance_A" ma:internalName="AI__x0025__Relevance_A" ma:percentage="TRUE">
      <xsd:simpleType>
        <xsd:restriction base="dms:Number">
          <xsd:maxInclusive value="1.00"/>
        </xsd:restriction>
      </xsd:simpleType>
    </xsd:element>
    <xsd:element name="AI__x0025__Relevance_B" ma:index="18" nillable="true" ma:displayName="AI_%_Relevance_B" ma:internalName="AI__x0025__Relevance_B" ma:percentage="TRUE">
      <xsd:simpleType>
        <xsd:restriction base="dms:Number">
          <xsd:maxInclusive value="1.00"/>
        </xsd:restriction>
      </xsd:simpleType>
    </xsd:element>
    <xsd:element name="AI_Batch_reference" ma:index="19" nillable="true" ma:displayName="AI_Batch_reference" ma:internalName="AI_Batch_reference">
      <xsd:simpleType>
        <xsd:restriction base="dms:Text">
          <xsd:maxLength value="255"/>
        </xsd:restriction>
      </xsd:simpleType>
    </xsd:element>
    <xsd:element name="AI_Classification_A" ma:index="20" nillable="true" ma:displayName="AI_Classification_A" ma:internalName="AI_Classification_A">
      <xsd:simpleType>
        <xsd:restriction base="dms:Text">
          <xsd:maxLength value="255"/>
        </xsd:restriction>
      </xsd:simpleType>
    </xsd:element>
    <xsd:element name="AI_Classification_B" ma:index="21" nillable="true" ma:displayName="AI_Classification_B" ma:internalName="AI_Classification_B">
      <xsd:simpleType>
        <xsd:restriction base="dms:Text">
          <xsd:maxLength value="255"/>
        </xsd:restriction>
      </xsd:simpleType>
    </xsd:element>
    <xsd:element name="AI_Classification_has_been_requested" ma:index="22" nillable="true" ma:displayName="AI_Classification_has_been_requested" ma:default="0" ma:internalName="AI_Classification_has_been_requested">
      <xsd:simpleType>
        <xsd:restriction base="dms:Boolean"/>
      </xsd:simpleType>
    </xsd:element>
    <xsd:element name="AI_Cluster" ma:index="23" nillable="true" ma:displayName="AI_Cluster" ma:internalName="AI_Cluster">
      <xsd:simpleType>
        <xsd:restriction base="dms:Text">
          <xsd:maxLength value="255"/>
        </xsd:restriction>
      </xsd:simpleType>
    </xsd:element>
    <xsd:element name="AI_Duplicate_status" ma:index="24" nillable="true" ma:displayName="AI_Duplicate_status" ma:internalName="AI_Duplicate_status">
      <xsd:simpleType>
        <xsd:restriction base="dms:Text">
          <xsd:maxLength value="255"/>
        </xsd:restriction>
      </xsd:simpleType>
    </xsd:element>
    <xsd:element name="AI_Initial_directory" ma:index="25" nillable="true" ma:displayName="AI_Initial_directory" ma:internalName="AI_Initial_directory">
      <xsd:simpleType>
        <xsd:restriction base="dms:Text">
          <xsd:maxLength value="255"/>
        </xsd:restriction>
      </xsd:simpleType>
    </xsd:element>
    <xsd:element name="AI_Labelling_error" ma:index="26" nillable="true" ma:displayName="AI_Labelling_error" ma:default="0" ma:internalName="AI_Labelling_error">
      <xsd:simpleType>
        <xsd:restriction base="dms:Boolean"/>
      </xsd:simpleType>
    </xsd:element>
    <xsd:element name="f56f3b9b03444df3b2ef6aaf7c0cbaa6" ma:index="27" nillable="true" ma:taxonomy="true" ma:internalName="f56f3b9b03444df3b2ef6aaf7c0cbaa6" ma:taxonomyFieldName="AI_Normalisation_status" ma:displayName="AI_Normalisation_status" ma:default="" ma:fieldId="{f56f3b9b-0344-4df3-b2ef-6aaf7c0cbaa6}" ma:sspId="51ab7c41-b059-4fba-bc0c-4efa77139169" ma:termSetId="a566f7a0-90fb-4cfd-a025-f7a3da07499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I_Requested__x0020_manual_classification" ma:index="29" nillable="true" ma:displayName="AI_Requested_ manual_classification" ma:default="0" ma:internalName="AI_Requested__x0020_manual_classification">
      <xsd:simpleType>
        <xsd:restriction base="dms:Boolean"/>
      </xsd:simpleType>
    </xsd:element>
    <xsd:element name="AI_SHP_Reference" ma:index="30" nillable="true" ma:displayName="AI_SHP_Reference" ma:hidden="true" ma:indexed="true" ma:internalName="AI_SHP_Reference">
      <xsd:simpleType>
        <xsd:restriction base="dms:Text">
          <xsd:maxLength value="255"/>
        </xsd:restriction>
      </xsd:simpleType>
    </xsd:element>
    <xsd:element name="AI_Waiting_for_auto_classification" ma:index="31" nillable="true" ma:displayName="AI_Waiting_for_auto_classification" ma:default="0" ma:internalName="AI_Waiting_for_auto_classification">
      <xsd:simpleType>
        <xsd:restriction base="dms:Boolean"/>
      </xsd:simpleType>
    </xsd:element>
    <xsd:element name="i3815fca76db49ac95ea420f7cf911c6" ma:index="32" ma:taxonomy="true" ma:internalName="i3815fca76db49ac95ea420f7cf911c6" ma:taxonomyFieldName="Confidentiality" ma:displayName="Confidentiality" ma:default="2;#3 - Internal use only|444dad51-745a-4285-abc9-4365fac0ec25" ma:fieldId="{23815fca-76db-49ac-95ea-420f7cf911c6}" ma:sspId="51ab7c41-b059-4fba-bc0c-4efa77139169" ma:termSetId="4ce234e3-b8ca-4796-8882-4f21ffe1b85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88422c06c974aee9bbadae853be99f3" ma:index="34" nillable="true" ma:taxonomy="true" ma:internalName="e88422c06c974aee9bbadae853be99f3" ma:taxonomyFieldName="GDPR" ma:displayName="GDPR" ma:readOnly="false" ma:default="4;#NA|3fbde490-865b-454f-b890-2db0972ec210" ma:fieldId="{e88422c0-6c97-4aee-9bba-dae853be99f3}" ma:sspId="51ab7c41-b059-4fba-bc0c-4efa77139169" ma:termSetId="a70036e0-1808-4628-8c65-155ea273b16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text" ma:index="36" nillable="true" ma:displayName="Context" ma:internalName="Context">
      <xsd:simpleType>
        <xsd:restriction base="dms:Note">
          <xsd:maxLength value="255"/>
        </xsd:restriction>
      </xsd:simpleType>
    </xsd:element>
    <xsd:element name="Doc_Language" ma:index="37" nillable="true" ma:displayName="Doc language" ma:internalName="Doc_Language">
      <xsd:simpleType>
        <xsd:restriction base="dms:Text">
          <xsd:maxLength value="255"/>
        </xsd:restriction>
      </xsd:simpleType>
    </xsd:element>
    <xsd:element name="AI_AIDB_status_TXT" ma:index="38" nillable="true" ma:displayName="AI_AIDB_status_TXT" ma:internalName="AI_AIDB_status_TXT">
      <xsd:simpleType>
        <xsd:restriction base="dms:Text">
          <xsd:maxLength value="255"/>
        </xsd:restriction>
      </xsd:simpleType>
    </xsd:element>
    <xsd:element name="jdb7fc4e974a45188d91caad41c9ef17" ma:index="39" nillable="true" ma:taxonomy="true" ma:internalName="jdb7fc4e974a45188d91caad41c9ef17" ma:taxonomyFieldName="AI_AIDB_status_MM" ma:displayName="AI_AIDB_status_MM" ma:default="" ma:fieldId="{3db7fc4e-974a-4518-8d91-caad41c9ef17}" ma:sspId="51ab7c41-b059-4fba-bc0c-4efa77139169" ma:termSetId="c9536394-d76c-413e-9bc5-a7e833b62c4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I_AIDB_ID" ma:index="41" nillable="true" ma:displayName="AI_AIDB_ID" ma:internalName="AI_AIDB_ID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FDE7A5-5BC2-4417-8B9D-2734B0E06BD0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13A3A31C-DE8A-44AE-9213-CD11EAE7998A}">
  <ds:schemaRefs>
    <ds:schemaRef ds:uri="http://schemas.microsoft.com/office/infopath/2007/PartnerControls"/>
    <ds:schemaRef ds:uri="http://schemas.microsoft.com/office/2006/documentManagement/types"/>
    <ds:schemaRef ds:uri="063f955d-52cd-40b2-80f5-70171ea2be06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6F8837A-6333-4C19-BEB7-933A4A7BC68E}">
  <ds:schemaRefs>
    <ds:schemaRef ds:uri="063f955d-52cd-40b2-80f5-70171ea2be0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9D45D950-92D2-41FA-99AB-2A1C650225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1504</Words>
  <Application>Microsoft Office PowerPoint</Application>
  <PresentationFormat>Widescreen</PresentationFormat>
  <Paragraphs>150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Cog wheels 3-4 Quote cards</dc:title>
  <dc:creator>GRASO Jana</dc:creator>
  <cp:lastModifiedBy>BOYNUKALIN Begüm</cp:lastModifiedBy>
  <cp:revision>55</cp:revision>
  <cp:lastPrinted>2025-02-24T14:36:38Z</cp:lastPrinted>
  <dcterms:created xsi:type="dcterms:W3CDTF">2024-02-15T13:20:58Z</dcterms:created>
  <dcterms:modified xsi:type="dcterms:W3CDTF">2025-02-25T09:04:35Z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31278c8-9e0c-4164-90a5-45ac4b30bdbb_Enabled">
    <vt:lpwstr>true</vt:lpwstr>
  </property>
  <property fmtid="{D5CDD505-2E9C-101B-9397-08002B2CF9AE}" pid="3" name="MSIP_Label_a31278c8-9e0c-4164-90a5-45ac4b30bdbb_SetDate">
    <vt:lpwstr>2024-02-15T13:22:04Z</vt:lpwstr>
  </property>
  <property fmtid="{D5CDD505-2E9C-101B-9397-08002B2CF9AE}" pid="4" name="MSIP_Label_a31278c8-9e0c-4164-90a5-45ac4b30bdbb_Method">
    <vt:lpwstr>Standard</vt:lpwstr>
  </property>
  <property fmtid="{D5CDD505-2E9C-101B-9397-08002B2CF9AE}" pid="5" name="MSIP_Label_a31278c8-9e0c-4164-90a5-45ac4b30bdbb_Name">
    <vt:lpwstr>Public</vt:lpwstr>
  </property>
  <property fmtid="{D5CDD505-2E9C-101B-9397-08002B2CF9AE}" pid="6" name="MSIP_Label_a31278c8-9e0c-4164-90a5-45ac4b30bdbb_SiteId">
    <vt:lpwstr>2aa31c1f-01c3-45fb-ac5d-93315bf8649e</vt:lpwstr>
  </property>
  <property fmtid="{D5CDD505-2E9C-101B-9397-08002B2CF9AE}" pid="7" name="MSIP_Label_a31278c8-9e0c-4164-90a5-45ac4b30bdbb_ActionId">
    <vt:lpwstr>e4418400-c24a-411a-b4ac-5b2673be5d9b</vt:lpwstr>
  </property>
  <property fmtid="{D5CDD505-2E9C-101B-9397-08002B2CF9AE}" pid="8" name="MSIP_Label_a31278c8-9e0c-4164-90a5-45ac4b30bdbb_ContentBits">
    <vt:lpwstr>0</vt:lpwstr>
  </property>
  <property fmtid="{D5CDD505-2E9C-101B-9397-08002B2CF9AE}" pid="9" name="TaxKeyword">
    <vt:lpwstr/>
  </property>
  <property fmtid="{D5CDD505-2E9C-101B-9397-08002B2CF9AE}" pid="10" name="AI_AIDB_status_MM">
    <vt:lpwstr/>
  </property>
  <property fmtid="{D5CDD505-2E9C-101B-9397-08002B2CF9AE}" pid="11" name="Confidentiality">
    <vt:lpwstr>2;#3 - Internal use only|444dad51-745a-4285-abc9-4365fac0ec25</vt:lpwstr>
  </property>
  <property fmtid="{D5CDD505-2E9C-101B-9397-08002B2CF9AE}" pid="12" name="MediaServiceImageTags">
    <vt:lpwstr/>
  </property>
  <property fmtid="{D5CDD505-2E9C-101B-9397-08002B2CF9AE}" pid="13" name="ContentTypeId">
    <vt:lpwstr>0x010100CC1452B3D32F8440B544A8D906354C2B00B816600135D62C46A69B07007E2D8F42</vt:lpwstr>
  </property>
  <property fmtid="{D5CDD505-2E9C-101B-9397-08002B2CF9AE}" pid="14" name="TaxKeywordTaxHTField">
    <vt:lpwstr/>
  </property>
  <property fmtid="{D5CDD505-2E9C-101B-9397-08002B2CF9AE}" pid="15" name="Document_Type">
    <vt:lpwstr>3;#NA|985ce182-55de-4937-95b7-506adedf733b</vt:lpwstr>
  </property>
  <property fmtid="{D5CDD505-2E9C-101B-9397-08002B2CF9AE}" pid="16" name="AI_Normalisation_status">
    <vt:lpwstr/>
  </property>
  <property fmtid="{D5CDD505-2E9C-101B-9397-08002B2CF9AE}" pid="17" name="Document_status">
    <vt:lpwstr>1;#Being worked on|61239119-fb6b-4477-99a9-0d9e8dd1a49e</vt:lpwstr>
  </property>
  <property fmtid="{D5CDD505-2E9C-101B-9397-08002B2CF9AE}" pid="18" name="lcf76f155ced4ddcb4097134ff3c332f">
    <vt:lpwstr/>
  </property>
  <property fmtid="{D5CDD505-2E9C-101B-9397-08002B2CF9AE}" pid="19" name="GDPR">
    <vt:lpwstr>4;#NA|3fbde490-865b-454f-b890-2db0972ec210</vt:lpwstr>
  </property>
</Properties>
</file>