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24"/>
  </p:notesMasterIdLst>
  <p:sldIdLst>
    <p:sldId id="324" r:id="rId6"/>
    <p:sldId id="334" r:id="rId7"/>
    <p:sldId id="333" r:id="rId8"/>
    <p:sldId id="302" r:id="rId9"/>
    <p:sldId id="326" r:id="rId10"/>
    <p:sldId id="329" r:id="rId11"/>
    <p:sldId id="264" r:id="rId12"/>
    <p:sldId id="307" r:id="rId13"/>
    <p:sldId id="327" r:id="rId14"/>
    <p:sldId id="310" r:id="rId15"/>
    <p:sldId id="328" r:id="rId16"/>
    <p:sldId id="335" r:id="rId17"/>
    <p:sldId id="305" r:id="rId18"/>
    <p:sldId id="311" r:id="rId19"/>
    <p:sldId id="322" r:id="rId20"/>
    <p:sldId id="309" r:id="rId21"/>
    <p:sldId id="338" r:id="rId22"/>
    <p:sldId id="336" r:id="rId23"/>
  </p:sldIdLst>
  <p:sldSz cx="12192000" cy="6858000"/>
  <p:notesSz cx="6858000" cy="9144000"/>
  <p:defaultTex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88"/>
    <a:srgbClr val="CB2F5C"/>
    <a:srgbClr val="4A3527"/>
    <a:srgbClr val="C2B8AF"/>
    <a:srgbClr val="FF5730"/>
    <a:srgbClr val="20B1D6"/>
    <a:srgbClr val="FFC000"/>
    <a:srgbClr val="80E0A7"/>
    <a:srgbClr val="F47B20"/>
    <a:srgbClr val="FFAE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606D40-7990-F786-0D75-DB22BEA8B369}" v="12" dt="2025-02-24T18:24:27.019"/>
    <p1510:client id="{1F8D7719-494D-0D4F-DA00-057DB26592A9}" v="56" dt="2025-02-24T11:56:08.998"/>
    <p1510:client id="{29C58B5D-22C9-4835-8329-9E80A4B7545D}" v="11" dt="2025-02-24T16:43:08.517"/>
    <p1510:client id="{7191F206-83F5-926B-852F-71B1E3F710D5}" v="68" dt="2025-02-24T13:34:44.149"/>
    <p1510:client id="{ADFBE1FE-C3E7-40CA-81FD-DAE1EA7F05B3}" v="22" dt="2025-02-24T13:35:45.071"/>
    <p1510:client id="{D0DD2122-165C-4F13-8CC4-CF239DF8FC5F}" v="33" dt="2025-02-24T16:38:24.3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3" d="100"/>
          <a:sy n="53" d="100"/>
        </p:scale>
        <p:origin x="1908" y="122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YNUKALIN Begüm" userId="d532727b-a7cd-4e88-8fdb-233f85e93238" providerId="ADAL" clId="{ADFBE1FE-C3E7-40CA-81FD-DAE1EA7F05B3}"/>
    <pc:docChg chg="custSel addSld modSld">
      <pc:chgData name="BOYNUKALIN Begüm" userId="d532727b-a7cd-4e88-8fdb-233f85e93238" providerId="ADAL" clId="{ADFBE1FE-C3E7-40CA-81FD-DAE1EA7F05B3}" dt="2025-02-24T15:11:10.291" v="27" actId="478"/>
      <pc:docMkLst>
        <pc:docMk/>
      </pc:docMkLst>
      <pc:sldChg chg="modSp mod">
        <pc:chgData name="BOYNUKALIN Begüm" userId="d532727b-a7cd-4e88-8fdb-233f85e93238" providerId="ADAL" clId="{ADFBE1FE-C3E7-40CA-81FD-DAE1EA7F05B3}" dt="2025-02-24T13:35:19.495" v="1" actId="20577"/>
        <pc:sldMkLst>
          <pc:docMk/>
          <pc:sldMk cId="208362931" sldId="305"/>
        </pc:sldMkLst>
        <pc:spChg chg="mod">
          <ac:chgData name="BOYNUKALIN Begüm" userId="d532727b-a7cd-4e88-8fdb-233f85e93238" providerId="ADAL" clId="{ADFBE1FE-C3E7-40CA-81FD-DAE1EA7F05B3}" dt="2025-02-24T13:35:19.495" v="1" actId="20577"/>
          <ac:spMkLst>
            <pc:docMk/>
            <pc:sldMk cId="208362931" sldId="305"/>
            <ac:spMk id="49" creationId="{9722F7D2-6F8B-D8B2-E5C6-821311ECC52F}"/>
          </ac:spMkLst>
        </pc:spChg>
      </pc:sldChg>
      <pc:sldChg chg="modSp mod">
        <pc:chgData name="BOYNUKALIN Begüm" userId="d532727b-a7cd-4e88-8fdb-233f85e93238" providerId="ADAL" clId="{ADFBE1FE-C3E7-40CA-81FD-DAE1EA7F05B3}" dt="2025-02-24T13:35:35.954" v="19" actId="20577"/>
        <pc:sldMkLst>
          <pc:docMk/>
          <pc:sldMk cId="2881744765" sldId="309"/>
        </pc:sldMkLst>
        <pc:spChg chg="mod">
          <ac:chgData name="BOYNUKALIN Begüm" userId="d532727b-a7cd-4e88-8fdb-233f85e93238" providerId="ADAL" clId="{ADFBE1FE-C3E7-40CA-81FD-DAE1EA7F05B3}" dt="2025-02-24T13:35:35.954" v="19" actId="20577"/>
          <ac:spMkLst>
            <pc:docMk/>
            <pc:sldMk cId="2881744765" sldId="309"/>
            <ac:spMk id="46" creationId="{B431000E-70AF-D6A1-E572-E4A1C08C3BD7}"/>
          </ac:spMkLst>
        </pc:spChg>
      </pc:sldChg>
      <pc:sldChg chg="delSp modSp mod">
        <pc:chgData name="BOYNUKALIN Begüm" userId="d532727b-a7cd-4e88-8fdb-233f85e93238" providerId="ADAL" clId="{ADFBE1FE-C3E7-40CA-81FD-DAE1EA7F05B3}" dt="2025-02-24T15:10:52.730" v="25" actId="478"/>
        <pc:sldMkLst>
          <pc:docMk/>
          <pc:sldMk cId="3183029422" sldId="314"/>
        </pc:sldMkLst>
        <pc:spChg chg="mod">
          <ac:chgData name="BOYNUKALIN Begüm" userId="d532727b-a7cd-4e88-8fdb-233f85e93238" providerId="ADAL" clId="{ADFBE1FE-C3E7-40CA-81FD-DAE1EA7F05B3}" dt="2025-02-24T13:35:40.513" v="20" actId="20577"/>
          <ac:spMkLst>
            <pc:docMk/>
            <pc:sldMk cId="3183029422" sldId="314"/>
            <ac:spMk id="3" creationId="{01EA1B1C-AC35-FC19-6BB8-9083C74C6434}"/>
          </ac:spMkLst>
        </pc:spChg>
        <pc:spChg chg="del">
          <ac:chgData name="BOYNUKALIN Begüm" userId="d532727b-a7cd-4e88-8fdb-233f85e93238" providerId="ADAL" clId="{ADFBE1FE-C3E7-40CA-81FD-DAE1EA7F05B3}" dt="2025-02-24T15:10:52.730" v="25" actId="478"/>
          <ac:spMkLst>
            <pc:docMk/>
            <pc:sldMk cId="3183029422" sldId="314"/>
            <ac:spMk id="58" creationId="{F3DB7E20-C496-123A-0F79-3E048AA73DB8}"/>
          </ac:spMkLst>
        </pc:spChg>
      </pc:sldChg>
      <pc:sldChg chg="delSp modSp mod">
        <pc:chgData name="BOYNUKALIN Begüm" userId="d532727b-a7cd-4e88-8fdb-233f85e93238" providerId="ADAL" clId="{ADFBE1FE-C3E7-40CA-81FD-DAE1EA7F05B3}" dt="2025-02-24T15:11:10.291" v="27" actId="478"/>
        <pc:sldMkLst>
          <pc:docMk/>
          <pc:sldMk cId="1864085517" sldId="315"/>
        </pc:sldMkLst>
        <pc:spChg chg="mod">
          <ac:chgData name="BOYNUKALIN Begüm" userId="d532727b-a7cd-4e88-8fdb-233f85e93238" providerId="ADAL" clId="{ADFBE1FE-C3E7-40CA-81FD-DAE1EA7F05B3}" dt="2025-02-24T13:35:45.071" v="21" actId="20577"/>
          <ac:spMkLst>
            <pc:docMk/>
            <pc:sldMk cId="1864085517" sldId="315"/>
            <ac:spMk id="3" creationId="{29CADC92-4E20-2149-D88E-3EB60FE71F54}"/>
          </ac:spMkLst>
        </pc:spChg>
        <pc:spChg chg="del">
          <ac:chgData name="BOYNUKALIN Begüm" userId="d532727b-a7cd-4e88-8fdb-233f85e93238" providerId="ADAL" clId="{ADFBE1FE-C3E7-40CA-81FD-DAE1EA7F05B3}" dt="2025-02-24T15:11:10.291" v="27" actId="478"/>
          <ac:spMkLst>
            <pc:docMk/>
            <pc:sldMk cId="1864085517" sldId="315"/>
            <ac:spMk id="19" creationId="{BC788DEF-CA96-72FB-8897-177B0C080049}"/>
          </ac:spMkLst>
        </pc:spChg>
      </pc:sldChg>
      <pc:sldChg chg="modSp mod">
        <pc:chgData name="BOYNUKALIN Begüm" userId="d532727b-a7cd-4e88-8fdb-233f85e93238" providerId="ADAL" clId="{ADFBE1FE-C3E7-40CA-81FD-DAE1EA7F05B3}" dt="2025-02-24T13:35:23.907" v="2" actId="20577"/>
        <pc:sldMkLst>
          <pc:docMk/>
          <pc:sldMk cId="2292116797" sldId="322"/>
        </pc:sldMkLst>
        <pc:spChg chg="mod">
          <ac:chgData name="BOYNUKALIN Begüm" userId="d532727b-a7cd-4e88-8fdb-233f85e93238" providerId="ADAL" clId="{ADFBE1FE-C3E7-40CA-81FD-DAE1EA7F05B3}" dt="2025-02-24T13:35:23.907" v="2" actId="20577"/>
          <ac:spMkLst>
            <pc:docMk/>
            <pc:sldMk cId="2292116797" sldId="322"/>
            <ac:spMk id="49" creationId="{B9E5FA14-D9CE-D5DB-B134-25F6B4E8B8F9}"/>
          </ac:spMkLst>
        </pc:spChg>
      </pc:sldChg>
      <pc:sldChg chg="modSp mod">
        <pc:chgData name="BOYNUKALIN Begüm" userId="d532727b-a7cd-4e88-8fdb-233f85e93238" providerId="ADAL" clId="{ADFBE1FE-C3E7-40CA-81FD-DAE1EA7F05B3}" dt="2025-02-24T13:35:12.020" v="0" actId="20577"/>
        <pc:sldMkLst>
          <pc:docMk/>
          <pc:sldMk cId="1605460878" sldId="327"/>
        </pc:sldMkLst>
        <pc:spChg chg="mod">
          <ac:chgData name="BOYNUKALIN Begüm" userId="d532727b-a7cd-4e88-8fdb-233f85e93238" providerId="ADAL" clId="{ADFBE1FE-C3E7-40CA-81FD-DAE1EA7F05B3}" dt="2025-02-24T13:35:12.020" v="0" actId="20577"/>
          <ac:spMkLst>
            <pc:docMk/>
            <pc:sldMk cId="1605460878" sldId="327"/>
            <ac:spMk id="49" creationId="{4C3FA074-2868-BF6E-46C2-373A1208EDD2}"/>
          </ac:spMkLst>
        </pc:spChg>
      </pc:sldChg>
      <pc:sldChg chg="add">
        <pc:chgData name="BOYNUKALIN Begüm" userId="d532727b-a7cd-4e88-8fdb-233f85e93238" providerId="ADAL" clId="{ADFBE1FE-C3E7-40CA-81FD-DAE1EA7F05B3}" dt="2025-02-24T14:31:18.536" v="22" actId="2890"/>
        <pc:sldMkLst>
          <pc:docMk/>
          <pc:sldMk cId="1293866652" sldId="336"/>
        </pc:sldMkLst>
      </pc:sldChg>
      <pc:sldChg chg="delSp add mod">
        <pc:chgData name="BOYNUKALIN Begüm" userId="d532727b-a7cd-4e88-8fdb-233f85e93238" providerId="ADAL" clId="{ADFBE1FE-C3E7-40CA-81FD-DAE1EA7F05B3}" dt="2025-02-24T15:10:28.611" v="24" actId="478"/>
        <pc:sldMkLst>
          <pc:docMk/>
          <pc:sldMk cId="383499496" sldId="337"/>
        </pc:sldMkLst>
        <pc:spChg chg="del">
          <ac:chgData name="BOYNUKALIN Begüm" userId="d532727b-a7cd-4e88-8fdb-233f85e93238" providerId="ADAL" clId="{ADFBE1FE-C3E7-40CA-81FD-DAE1EA7F05B3}" dt="2025-02-24T15:10:28.611" v="24" actId="478"/>
          <ac:spMkLst>
            <pc:docMk/>
            <pc:sldMk cId="383499496" sldId="337"/>
            <ac:spMk id="124" creationId="{809AB61B-9D16-2D7A-BDA3-C9234F0028AB}"/>
          </ac:spMkLst>
        </pc:spChg>
      </pc:sldChg>
      <pc:sldChg chg="add">
        <pc:chgData name="BOYNUKALIN Begüm" userId="d532727b-a7cd-4e88-8fdb-233f85e93238" providerId="ADAL" clId="{ADFBE1FE-C3E7-40CA-81FD-DAE1EA7F05B3}" dt="2025-02-24T15:10:58.830" v="26" actId="2890"/>
        <pc:sldMkLst>
          <pc:docMk/>
          <pc:sldMk cId="4116635825" sldId="338"/>
        </pc:sldMkLst>
      </pc:sldChg>
    </pc:docChg>
  </pc:docChgLst>
  <pc:docChgLst>
    <pc:chgData name="GRASO Jana" userId="22f90eb7-a516-4686-b95c-c61bf6091092" providerId="ADAL" clId="{785DD806-FBF6-493E-946E-4516A8096958}"/>
    <pc:docChg chg="addSld delSld modSld">
      <pc:chgData name="GRASO Jana" userId="22f90eb7-a516-4686-b95c-c61bf6091092" providerId="ADAL" clId="{785DD806-FBF6-493E-946E-4516A8096958}" dt="2025-02-20T13:56:15.229" v="23" actId="47"/>
      <pc:docMkLst>
        <pc:docMk/>
      </pc:docMkLst>
      <pc:sldChg chg="delSp modSp add del mod modAnim">
        <pc:chgData name="GRASO Jana" userId="22f90eb7-a516-4686-b95c-c61bf6091092" providerId="ADAL" clId="{785DD806-FBF6-493E-946E-4516A8096958}" dt="2025-02-20T13:56:15.229" v="23" actId="47"/>
        <pc:sldMkLst>
          <pc:docMk/>
          <pc:sldMk cId="2353374983" sldId="336"/>
        </pc:sldMkLst>
      </pc:sldChg>
      <pc:sldChg chg="add del">
        <pc:chgData name="GRASO Jana" userId="22f90eb7-a516-4686-b95c-c61bf6091092" providerId="ADAL" clId="{785DD806-FBF6-493E-946E-4516A8096958}" dt="2025-02-20T13:53:00.499" v="1"/>
        <pc:sldMkLst>
          <pc:docMk/>
          <pc:sldMk cId="2698073205" sldId="336"/>
        </pc:sldMkLst>
      </pc:sldChg>
    </pc:docChg>
  </pc:docChgLst>
  <pc:docChgLst>
    <pc:chgData name="BOYNUKALIN Begüm" userId="S::bbo@cefic.be::d532727b-a7cd-4e88-8fdb-233f85e93238" providerId="AD" clId="Web-{2E3A4534-F796-50E3-B416-CF06A8A6E6B8}"/>
    <pc:docChg chg="modSld">
      <pc:chgData name="BOYNUKALIN Begüm" userId="S::bbo@cefic.be::d532727b-a7cd-4e88-8fdb-233f85e93238" providerId="AD" clId="Web-{2E3A4534-F796-50E3-B416-CF06A8A6E6B8}" dt="2025-02-22T08:54:53.828" v="0" actId="20577"/>
      <pc:docMkLst>
        <pc:docMk/>
      </pc:docMkLst>
      <pc:sldChg chg="modSp">
        <pc:chgData name="BOYNUKALIN Begüm" userId="S::bbo@cefic.be::d532727b-a7cd-4e88-8fdb-233f85e93238" providerId="AD" clId="Web-{2E3A4534-F796-50E3-B416-CF06A8A6E6B8}" dt="2025-02-22T08:54:53.828" v="0" actId="20577"/>
        <pc:sldMkLst>
          <pc:docMk/>
          <pc:sldMk cId="1605460878" sldId="327"/>
        </pc:sldMkLst>
        <pc:spChg chg="mod">
          <ac:chgData name="BOYNUKALIN Begüm" userId="S::bbo@cefic.be::d532727b-a7cd-4e88-8fdb-233f85e93238" providerId="AD" clId="Web-{2E3A4534-F796-50E3-B416-CF06A8A6E6B8}" dt="2025-02-22T08:54:53.828" v="0" actId="20577"/>
          <ac:spMkLst>
            <pc:docMk/>
            <pc:sldMk cId="1605460878" sldId="327"/>
            <ac:spMk id="49" creationId="{4C3FA074-2868-BF6E-46C2-373A1208EDD2}"/>
          </ac:spMkLst>
        </pc:spChg>
      </pc:sldChg>
    </pc:docChg>
  </pc:docChgLst>
  <pc:docChgLst>
    <pc:chgData name="BOYNUKALIN Begüm" userId="S::bbo@cefic.be::d532727b-a7cd-4e88-8fdb-233f85e93238" providerId="AD" clId="Web-{D0DD2122-165C-4F13-8CC4-CF239DF8FC5F}"/>
    <pc:docChg chg="modSld">
      <pc:chgData name="BOYNUKALIN Begüm" userId="S::bbo@cefic.be::d532727b-a7cd-4e88-8fdb-233f85e93238" providerId="AD" clId="Web-{D0DD2122-165C-4F13-8CC4-CF239DF8FC5F}" dt="2025-02-24T16:38:24.347" v="23"/>
      <pc:docMkLst>
        <pc:docMk/>
      </pc:docMkLst>
      <pc:sldChg chg="addSp delSp modSp">
        <pc:chgData name="BOYNUKALIN Begüm" userId="S::bbo@cefic.be::d532727b-a7cd-4e88-8fdb-233f85e93238" providerId="AD" clId="Web-{D0DD2122-165C-4F13-8CC4-CF239DF8FC5F}" dt="2025-02-24T16:38:24.347" v="23"/>
        <pc:sldMkLst>
          <pc:docMk/>
          <pc:sldMk cId="2706812796" sldId="333"/>
        </pc:sldMkLst>
        <pc:picChg chg="add del mod">
          <ac:chgData name="BOYNUKALIN Begüm" userId="S::bbo@cefic.be::d532727b-a7cd-4e88-8fdb-233f85e93238" providerId="AD" clId="Web-{D0DD2122-165C-4F13-8CC4-CF239DF8FC5F}" dt="2025-02-24T16:38:14.894" v="17"/>
          <ac:picMkLst>
            <pc:docMk/>
            <pc:sldMk cId="2706812796" sldId="333"/>
            <ac:picMk id="4" creationId="{3CD93633-58D3-5F92-4012-5407A6D5E89D}"/>
          </ac:picMkLst>
        </pc:picChg>
        <pc:picChg chg="add del mod">
          <ac:chgData name="BOYNUKALIN Begüm" userId="S::bbo@cefic.be::d532727b-a7cd-4e88-8fdb-233f85e93238" providerId="AD" clId="Web-{D0DD2122-165C-4F13-8CC4-CF239DF8FC5F}" dt="2025-02-24T16:38:14.894" v="16"/>
          <ac:picMkLst>
            <pc:docMk/>
            <pc:sldMk cId="2706812796" sldId="333"/>
            <ac:picMk id="5" creationId="{B2221340-5CF0-DB6A-1D57-DEF9E2A17B33}"/>
          </ac:picMkLst>
        </pc:picChg>
        <pc:picChg chg="add del">
          <ac:chgData name="BOYNUKALIN Begüm" userId="S::bbo@cefic.be::d532727b-a7cd-4e88-8fdb-233f85e93238" providerId="AD" clId="Web-{D0DD2122-165C-4F13-8CC4-CF239DF8FC5F}" dt="2025-02-24T16:38:22.956" v="22"/>
          <ac:picMkLst>
            <pc:docMk/>
            <pc:sldMk cId="2706812796" sldId="333"/>
            <ac:picMk id="6" creationId="{34F65D67-4E9F-E0FB-BBAB-BBF2BE1FD5ED}"/>
          </ac:picMkLst>
        </pc:picChg>
        <pc:picChg chg="add del mod">
          <ac:chgData name="BOYNUKALIN Begüm" userId="S::bbo@cefic.be::d532727b-a7cd-4e88-8fdb-233f85e93238" providerId="AD" clId="Web-{D0DD2122-165C-4F13-8CC4-CF239DF8FC5F}" dt="2025-02-24T16:38:14.894" v="15"/>
          <ac:picMkLst>
            <pc:docMk/>
            <pc:sldMk cId="2706812796" sldId="333"/>
            <ac:picMk id="7" creationId="{02E81D9A-978D-E2A5-4965-15443DCCAE65}"/>
          </ac:picMkLst>
        </pc:picChg>
        <pc:picChg chg="add del">
          <ac:chgData name="BOYNUKALIN Begüm" userId="S::bbo@cefic.be::d532727b-a7cd-4e88-8fdb-233f85e93238" providerId="AD" clId="Web-{D0DD2122-165C-4F13-8CC4-CF239DF8FC5F}" dt="2025-02-24T16:38:19.800" v="20"/>
          <ac:picMkLst>
            <pc:docMk/>
            <pc:sldMk cId="2706812796" sldId="333"/>
            <ac:picMk id="8" creationId="{69A88E0A-AC38-A480-4857-15D07B2DBCD6}"/>
          </ac:picMkLst>
        </pc:picChg>
        <pc:picChg chg="add del">
          <ac:chgData name="BOYNUKALIN Begüm" userId="S::bbo@cefic.be::d532727b-a7cd-4e88-8fdb-233f85e93238" providerId="AD" clId="Web-{D0DD2122-165C-4F13-8CC4-CF239DF8FC5F}" dt="2025-02-24T16:38:24.347" v="23"/>
          <ac:picMkLst>
            <pc:docMk/>
            <pc:sldMk cId="2706812796" sldId="333"/>
            <ac:picMk id="9" creationId="{A6862F78-5D7D-F1D8-4DB3-D0DC923F544B}"/>
          </ac:picMkLst>
        </pc:picChg>
        <pc:picChg chg="add del">
          <ac:chgData name="BOYNUKALIN Begüm" userId="S::bbo@cefic.be::d532727b-a7cd-4e88-8fdb-233f85e93238" providerId="AD" clId="Web-{D0DD2122-165C-4F13-8CC4-CF239DF8FC5F}" dt="2025-02-24T16:38:18.753" v="19"/>
          <ac:picMkLst>
            <pc:docMk/>
            <pc:sldMk cId="2706812796" sldId="333"/>
            <ac:picMk id="10" creationId="{4942A23B-BEDC-CBF8-F935-0BB568895B82}"/>
          </ac:picMkLst>
        </pc:picChg>
        <pc:picChg chg="add del mod">
          <ac:chgData name="BOYNUKALIN Begüm" userId="S::bbo@cefic.be::d532727b-a7cd-4e88-8fdb-233f85e93238" providerId="AD" clId="Web-{D0DD2122-165C-4F13-8CC4-CF239DF8FC5F}" dt="2025-02-24T16:38:14.894" v="14"/>
          <ac:picMkLst>
            <pc:docMk/>
            <pc:sldMk cId="2706812796" sldId="333"/>
            <ac:picMk id="11" creationId="{FC8D8397-DE84-3351-14E7-7C19D54B56D3}"/>
          </ac:picMkLst>
        </pc:picChg>
        <pc:picChg chg="add del">
          <ac:chgData name="BOYNUKALIN Begüm" userId="S::bbo@cefic.be::d532727b-a7cd-4e88-8fdb-233f85e93238" providerId="AD" clId="Web-{D0DD2122-165C-4F13-8CC4-CF239DF8FC5F}" dt="2025-02-24T16:38:17.472" v="18"/>
          <ac:picMkLst>
            <pc:docMk/>
            <pc:sldMk cId="2706812796" sldId="333"/>
            <ac:picMk id="12" creationId="{E6879D44-F40C-585E-23B9-EE1A8C4A3B0B}"/>
          </ac:picMkLst>
        </pc:picChg>
        <pc:picChg chg="add del mod">
          <ac:chgData name="BOYNUKALIN Begüm" userId="S::bbo@cefic.be::d532727b-a7cd-4e88-8fdb-233f85e93238" providerId="AD" clId="Web-{D0DD2122-165C-4F13-8CC4-CF239DF8FC5F}" dt="2025-02-24T16:38:14.894" v="13"/>
          <ac:picMkLst>
            <pc:docMk/>
            <pc:sldMk cId="2706812796" sldId="333"/>
            <ac:picMk id="13" creationId="{70F0D8DA-3AB9-90E4-74A2-43D233C30015}"/>
          </ac:picMkLst>
        </pc:picChg>
        <pc:picChg chg="add del">
          <ac:chgData name="BOYNUKALIN Begüm" userId="S::bbo@cefic.be::d532727b-a7cd-4e88-8fdb-233f85e93238" providerId="AD" clId="Web-{D0DD2122-165C-4F13-8CC4-CF239DF8FC5F}" dt="2025-02-24T16:38:20.831" v="21"/>
          <ac:picMkLst>
            <pc:docMk/>
            <pc:sldMk cId="2706812796" sldId="333"/>
            <ac:picMk id="14" creationId="{D19CA255-F66E-9838-8990-BAA2A354BDEA}"/>
          </ac:picMkLst>
        </pc:picChg>
        <pc:picChg chg="add del mod">
          <ac:chgData name="BOYNUKALIN Begüm" userId="S::bbo@cefic.be::d532727b-a7cd-4e88-8fdb-233f85e93238" providerId="AD" clId="Web-{D0DD2122-165C-4F13-8CC4-CF239DF8FC5F}" dt="2025-02-24T16:38:14.894" v="12"/>
          <ac:picMkLst>
            <pc:docMk/>
            <pc:sldMk cId="2706812796" sldId="333"/>
            <ac:picMk id="15" creationId="{C5ADFE0C-0400-25F9-8851-F578CF0BCF18}"/>
          </ac:picMkLst>
        </pc:picChg>
      </pc:sldChg>
    </pc:docChg>
  </pc:docChgLst>
  <pc:docChgLst>
    <pc:chgData name="BOYNUKALIN Begüm" userId="S::bbo@cefic.be::d532727b-a7cd-4e88-8fdb-233f85e93238" providerId="AD" clId="Web-{14606D40-7990-F786-0D75-DB22BEA8B369}"/>
    <pc:docChg chg="modSld">
      <pc:chgData name="BOYNUKALIN Begüm" userId="S::bbo@cefic.be::d532727b-a7cd-4e88-8fdb-233f85e93238" providerId="AD" clId="Web-{14606D40-7990-F786-0D75-DB22BEA8B369}" dt="2025-02-24T18:24:27.019" v="8" actId="1076"/>
      <pc:docMkLst>
        <pc:docMk/>
      </pc:docMkLst>
      <pc:sldChg chg="addSp modSp">
        <pc:chgData name="BOYNUKALIN Begüm" userId="S::bbo@cefic.be::d532727b-a7cd-4e88-8fdb-233f85e93238" providerId="AD" clId="Web-{14606D40-7990-F786-0D75-DB22BEA8B369}" dt="2025-02-24T18:24:27.019" v="8" actId="1076"/>
        <pc:sldMkLst>
          <pc:docMk/>
          <pc:sldMk cId="2988942810" sldId="324"/>
        </pc:sldMkLst>
        <pc:spChg chg="add mod">
          <ac:chgData name="BOYNUKALIN Begüm" userId="S::bbo@cefic.be::d532727b-a7cd-4e88-8fdb-233f85e93238" providerId="AD" clId="Web-{14606D40-7990-F786-0D75-DB22BEA8B369}" dt="2025-02-24T18:24:27.019" v="8" actId="1076"/>
          <ac:spMkLst>
            <pc:docMk/>
            <pc:sldMk cId="2988942810" sldId="324"/>
            <ac:spMk id="4" creationId="{982866E6-6D9E-9335-0D4E-B24292533284}"/>
          </ac:spMkLst>
        </pc:spChg>
      </pc:sldChg>
      <pc:sldChg chg="addSp delSp modSp">
        <pc:chgData name="BOYNUKALIN Begüm" userId="S::bbo@cefic.be::d532727b-a7cd-4e88-8fdb-233f85e93238" providerId="AD" clId="Web-{14606D40-7990-F786-0D75-DB22BEA8B369}" dt="2025-02-24T18:24:13.363" v="5"/>
        <pc:sldMkLst>
          <pc:docMk/>
          <pc:sldMk cId="2838129246" sldId="334"/>
        </pc:sldMkLst>
        <pc:spChg chg="add del mod">
          <ac:chgData name="BOYNUKALIN Begüm" userId="S::bbo@cefic.be::d532727b-a7cd-4e88-8fdb-233f85e93238" providerId="AD" clId="Web-{14606D40-7990-F786-0D75-DB22BEA8B369}" dt="2025-02-24T18:24:13.363" v="5"/>
          <ac:spMkLst>
            <pc:docMk/>
            <pc:sldMk cId="2838129246" sldId="334"/>
            <ac:spMk id="3" creationId="{46919F62-1C0D-8C92-3B2D-36EF39C4762A}"/>
          </ac:spMkLst>
        </pc:spChg>
      </pc:sldChg>
    </pc:docChg>
  </pc:docChgLst>
  <pc:docChgLst>
    <pc:chgData name="BOYNUKALIN Begüm" userId="S::bbo@cefic.be::d532727b-a7cd-4e88-8fdb-233f85e93238" providerId="AD" clId="Web-{1F8D7719-494D-0D4F-DA00-057DB26592A9}"/>
    <pc:docChg chg="modSld">
      <pc:chgData name="BOYNUKALIN Begüm" userId="S::bbo@cefic.be::d532727b-a7cd-4e88-8fdb-233f85e93238" providerId="AD" clId="Web-{1F8D7719-494D-0D4F-DA00-057DB26592A9}" dt="2025-02-24T11:56:08.764" v="24" actId="20577"/>
      <pc:docMkLst>
        <pc:docMk/>
      </pc:docMkLst>
      <pc:sldChg chg="modSp">
        <pc:chgData name="BOYNUKALIN Begüm" userId="S::bbo@cefic.be::d532727b-a7cd-4e88-8fdb-233f85e93238" providerId="AD" clId="Web-{1F8D7719-494D-0D4F-DA00-057DB26592A9}" dt="2025-02-24T11:55:30.278" v="8" actId="20577"/>
        <pc:sldMkLst>
          <pc:docMk/>
          <pc:sldMk cId="208362931" sldId="305"/>
        </pc:sldMkLst>
        <pc:spChg chg="mod">
          <ac:chgData name="BOYNUKALIN Begüm" userId="S::bbo@cefic.be::d532727b-a7cd-4e88-8fdb-233f85e93238" providerId="AD" clId="Web-{1F8D7719-494D-0D4F-DA00-057DB26592A9}" dt="2025-02-24T11:55:30.278" v="8" actId="20577"/>
          <ac:spMkLst>
            <pc:docMk/>
            <pc:sldMk cId="208362931" sldId="305"/>
            <ac:spMk id="49" creationId="{9722F7D2-6F8B-D8B2-E5C6-821311ECC52F}"/>
          </ac:spMkLst>
        </pc:spChg>
      </pc:sldChg>
      <pc:sldChg chg="modSp">
        <pc:chgData name="BOYNUKALIN Begüm" userId="S::bbo@cefic.be::d532727b-a7cd-4e88-8fdb-233f85e93238" providerId="AD" clId="Web-{1F8D7719-494D-0D4F-DA00-057DB26592A9}" dt="2025-02-24T11:55:42.638" v="12" actId="20577"/>
        <pc:sldMkLst>
          <pc:docMk/>
          <pc:sldMk cId="1673466609" sldId="311"/>
        </pc:sldMkLst>
        <pc:spChg chg="mod">
          <ac:chgData name="BOYNUKALIN Begüm" userId="S::bbo@cefic.be::d532727b-a7cd-4e88-8fdb-233f85e93238" providerId="AD" clId="Web-{1F8D7719-494D-0D4F-DA00-057DB26592A9}" dt="2025-02-24T11:55:42.638" v="12" actId="20577"/>
          <ac:spMkLst>
            <pc:docMk/>
            <pc:sldMk cId="1673466609" sldId="311"/>
            <ac:spMk id="49" creationId="{7A7A9018-7CC2-9598-53DA-7ABA35D6EED2}"/>
          </ac:spMkLst>
        </pc:spChg>
      </pc:sldChg>
      <pc:sldChg chg="modSp">
        <pc:chgData name="BOYNUKALIN Begüm" userId="S::bbo@cefic.be::d532727b-a7cd-4e88-8fdb-233f85e93238" providerId="AD" clId="Web-{1F8D7719-494D-0D4F-DA00-057DB26592A9}" dt="2025-02-24T11:55:59.701" v="21" actId="20577"/>
        <pc:sldMkLst>
          <pc:docMk/>
          <pc:sldMk cId="3183029422" sldId="314"/>
        </pc:sldMkLst>
        <pc:spChg chg="mod">
          <ac:chgData name="BOYNUKALIN Begüm" userId="S::bbo@cefic.be::d532727b-a7cd-4e88-8fdb-233f85e93238" providerId="AD" clId="Web-{1F8D7719-494D-0D4F-DA00-057DB26592A9}" dt="2025-02-24T11:55:59.701" v="21" actId="20577"/>
          <ac:spMkLst>
            <pc:docMk/>
            <pc:sldMk cId="3183029422" sldId="314"/>
            <ac:spMk id="3" creationId="{01EA1B1C-AC35-FC19-6BB8-9083C74C6434}"/>
          </ac:spMkLst>
        </pc:spChg>
      </pc:sldChg>
      <pc:sldChg chg="modSp">
        <pc:chgData name="BOYNUKALIN Begüm" userId="S::bbo@cefic.be::d532727b-a7cd-4e88-8fdb-233f85e93238" providerId="AD" clId="Web-{1F8D7719-494D-0D4F-DA00-057DB26592A9}" dt="2025-02-24T11:56:08.764" v="24" actId="20577"/>
        <pc:sldMkLst>
          <pc:docMk/>
          <pc:sldMk cId="1864085517" sldId="315"/>
        </pc:sldMkLst>
        <pc:spChg chg="mod">
          <ac:chgData name="BOYNUKALIN Begüm" userId="S::bbo@cefic.be::d532727b-a7cd-4e88-8fdb-233f85e93238" providerId="AD" clId="Web-{1F8D7719-494D-0D4F-DA00-057DB26592A9}" dt="2025-02-24T11:56:08.764" v="24" actId="20577"/>
          <ac:spMkLst>
            <pc:docMk/>
            <pc:sldMk cId="1864085517" sldId="315"/>
            <ac:spMk id="3" creationId="{29CADC92-4E20-2149-D88E-3EB60FE71F54}"/>
          </ac:spMkLst>
        </pc:spChg>
      </pc:sldChg>
      <pc:sldChg chg="modSp">
        <pc:chgData name="BOYNUKALIN Begüm" userId="S::bbo@cefic.be::d532727b-a7cd-4e88-8fdb-233f85e93238" providerId="AD" clId="Web-{1F8D7719-494D-0D4F-DA00-057DB26592A9}" dt="2025-02-24T11:55:50.685" v="18" actId="20577"/>
        <pc:sldMkLst>
          <pc:docMk/>
          <pc:sldMk cId="2292116797" sldId="322"/>
        </pc:sldMkLst>
        <pc:spChg chg="mod">
          <ac:chgData name="BOYNUKALIN Begüm" userId="S::bbo@cefic.be::d532727b-a7cd-4e88-8fdb-233f85e93238" providerId="AD" clId="Web-{1F8D7719-494D-0D4F-DA00-057DB26592A9}" dt="2025-02-24T11:55:50.685" v="18" actId="20577"/>
          <ac:spMkLst>
            <pc:docMk/>
            <pc:sldMk cId="2292116797" sldId="322"/>
            <ac:spMk id="49" creationId="{B9E5FA14-D9CE-D5DB-B134-25F6B4E8B8F9}"/>
          </ac:spMkLst>
        </pc:spChg>
      </pc:sldChg>
      <pc:sldChg chg="modSp">
        <pc:chgData name="BOYNUKALIN Begüm" userId="S::bbo@cefic.be::d532727b-a7cd-4e88-8fdb-233f85e93238" providerId="AD" clId="Web-{1F8D7719-494D-0D4F-DA00-057DB26592A9}" dt="2025-02-24T11:55:14.434" v="3" actId="20577"/>
        <pc:sldMkLst>
          <pc:docMk/>
          <pc:sldMk cId="1605460878" sldId="327"/>
        </pc:sldMkLst>
        <pc:spChg chg="mod">
          <ac:chgData name="BOYNUKALIN Begüm" userId="S::bbo@cefic.be::d532727b-a7cd-4e88-8fdb-233f85e93238" providerId="AD" clId="Web-{1F8D7719-494D-0D4F-DA00-057DB26592A9}" dt="2025-02-24T11:55:14.434" v="3" actId="20577"/>
          <ac:spMkLst>
            <pc:docMk/>
            <pc:sldMk cId="1605460878" sldId="327"/>
            <ac:spMk id="49" creationId="{4C3FA074-2868-BF6E-46C2-373A1208EDD2}"/>
          </ac:spMkLst>
        </pc:spChg>
      </pc:sldChg>
    </pc:docChg>
  </pc:docChgLst>
  <pc:docChgLst>
    <pc:chgData name="BOYNUKALIN Begüm" userId="d532727b-a7cd-4e88-8fdb-233f85e93238" providerId="ADAL" clId="{29C58B5D-22C9-4835-8329-9E80A4B7545D}"/>
    <pc:docChg chg="custSel delSld modSld">
      <pc:chgData name="BOYNUKALIN Begüm" userId="d532727b-a7cd-4e88-8fdb-233f85e93238" providerId="ADAL" clId="{29C58B5D-22C9-4835-8329-9E80A4B7545D}" dt="2025-02-24T16:43:08.517" v="18"/>
      <pc:docMkLst>
        <pc:docMk/>
      </pc:docMkLst>
      <pc:sldChg chg="addSp modSp">
        <pc:chgData name="BOYNUKALIN Begüm" userId="d532727b-a7cd-4e88-8fdb-233f85e93238" providerId="ADAL" clId="{29C58B5D-22C9-4835-8329-9E80A4B7545D}" dt="2025-02-24T16:43:06.092" v="17"/>
        <pc:sldMkLst>
          <pc:docMk/>
          <pc:sldMk cId="2881744765" sldId="309"/>
        </pc:sldMkLst>
        <pc:spChg chg="add mod">
          <ac:chgData name="BOYNUKALIN Begüm" userId="d532727b-a7cd-4e88-8fdb-233f85e93238" providerId="ADAL" clId="{29C58B5D-22C9-4835-8329-9E80A4B7545D}" dt="2025-02-24T16:43:06.092" v="17"/>
          <ac:spMkLst>
            <pc:docMk/>
            <pc:sldMk cId="2881744765" sldId="309"/>
            <ac:spMk id="4" creationId="{5E65D33B-A454-C5C4-2DEE-895A8E85C6E6}"/>
          </ac:spMkLst>
        </pc:spChg>
      </pc:sldChg>
      <pc:sldChg chg="del">
        <pc:chgData name="BOYNUKALIN Begüm" userId="d532727b-a7cd-4e88-8fdb-233f85e93238" providerId="ADAL" clId="{29C58B5D-22C9-4835-8329-9E80A4B7545D}" dt="2025-02-24T16:42:49.884" v="13" actId="47"/>
        <pc:sldMkLst>
          <pc:docMk/>
          <pc:sldMk cId="3183029422" sldId="314"/>
        </pc:sldMkLst>
      </pc:sldChg>
      <pc:sldChg chg="del">
        <pc:chgData name="BOYNUKALIN Begüm" userId="d532727b-a7cd-4e88-8fdb-233f85e93238" providerId="ADAL" clId="{29C58B5D-22C9-4835-8329-9E80A4B7545D}" dt="2025-02-24T16:42:51.415" v="14" actId="47"/>
        <pc:sldMkLst>
          <pc:docMk/>
          <pc:sldMk cId="1864085517" sldId="315"/>
        </pc:sldMkLst>
      </pc:sldChg>
      <pc:sldChg chg="addSp modSp">
        <pc:chgData name="BOYNUKALIN Begüm" userId="d532727b-a7cd-4e88-8fdb-233f85e93238" providerId="ADAL" clId="{29C58B5D-22C9-4835-8329-9E80A4B7545D}" dt="2025-02-24T16:43:08.517" v="18"/>
        <pc:sldMkLst>
          <pc:docMk/>
          <pc:sldMk cId="2292116797" sldId="322"/>
        </pc:sldMkLst>
        <pc:spChg chg="add mod">
          <ac:chgData name="BOYNUKALIN Begüm" userId="d532727b-a7cd-4e88-8fdb-233f85e93238" providerId="ADAL" clId="{29C58B5D-22C9-4835-8329-9E80A4B7545D}" dt="2025-02-24T16:43:08.517" v="18"/>
          <ac:spMkLst>
            <pc:docMk/>
            <pc:sldMk cId="2292116797" sldId="322"/>
            <ac:spMk id="8" creationId="{89D023A8-49FA-9228-17F6-43CC1A39B223}"/>
          </ac:spMkLst>
        </pc:spChg>
      </pc:sldChg>
      <pc:sldChg chg="addSp delSp modSp mod">
        <pc:chgData name="BOYNUKALIN Begüm" userId="d532727b-a7cd-4e88-8fdb-233f85e93238" providerId="ADAL" clId="{29C58B5D-22C9-4835-8329-9E80A4B7545D}" dt="2025-02-24T16:39:02.822" v="11" actId="1076"/>
        <pc:sldMkLst>
          <pc:docMk/>
          <pc:sldMk cId="2706812796" sldId="333"/>
        </pc:sldMkLst>
        <pc:picChg chg="del">
          <ac:chgData name="BOYNUKALIN Begüm" userId="d532727b-a7cd-4e88-8fdb-233f85e93238" providerId="ADAL" clId="{29C58B5D-22C9-4835-8329-9E80A4B7545D}" dt="2025-02-24T16:38:38.325" v="1" actId="478"/>
          <ac:picMkLst>
            <pc:docMk/>
            <pc:sldMk cId="2706812796" sldId="333"/>
            <ac:picMk id="6" creationId="{34F65D67-4E9F-E0FB-BBAB-BBF2BE1FD5ED}"/>
          </ac:picMkLst>
        </pc:picChg>
        <pc:picChg chg="del">
          <ac:chgData name="BOYNUKALIN Begüm" userId="d532727b-a7cd-4e88-8fdb-233f85e93238" providerId="ADAL" clId="{29C58B5D-22C9-4835-8329-9E80A4B7545D}" dt="2025-02-24T16:38:39.313" v="3" actId="478"/>
          <ac:picMkLst>
            <pc:docMk/>
            <pc:sldMk cId="2706812796" sldId="333"/>
            <ac:picMk id="8" creationId="{69A88E0A-AC38-A480-4857-15D07B2DBCD6}"/>
          </ac:picMkLst>
        </pc:picChg>
        <pc:picChg chg="del">
          <ac:chgData name="BOYNUKALIN Begüm" userId="d532727b-a7cd-4e88-8fdb-233f85e93238" providerId="ADAL" clId="{29C58B5D-22C9-4835-8329-9E80A4B7545D}" dt="2025-02-24T16:38:37.781" v="0" actId="478"/>
          <ac:picMkLst>
            <pc:docMk/>
            <pc:sldMk cId="2706812796" sldId="333"/>
            <ac:picMk id="9" creationId="{A6862F78-5D7D-F1D8-4DB3-D0DC923F544B}"/>
          </ac:picMkLst>
        </pc:picChg>
        <pc:picChg chg="del">
          <ac:chgData name="BOYNUKALIN Begüm" userId="d532727b-a7cd-4e88-8fdb-233f85e93238" providerId="ADAL" clId="{29C58B5D-22C9-4835-8329-9E80A4B7545D}" dt="2025-02-24T16:38:39.855" v="4" actId="478"/>
          <ac:picMkLst>
            <pc:docMk/>
            <pc:sldMk cId="2706812796" sldId="333"/>
            <ac:picMk id="10" creationId="{4942A23B-BEDC-CBF8-F935-0BB568895B82}"/>
          </ac:picMkLst>
        </pc:picChg>
        <pc:picChg chg="del">
          <ac:chgData name="BOYNUKALIN Begüm" userId="d532727b-a7cd-4e88-8fdb-233f85e93238" providerId="ADAL" clId="{29C58B5D-22C9-4835-8329-9E80A4B7545D}" dt="2025-02-24T16:38:40.592" v="5" actId="478"/>
          <ac:picMkLst>
            <pc:docMk/>
            <pc:sldMk cId="2706812796" sldId="333"/>
            <ac:picMk id="12" creationId="{E6879D44-F40C-585E-23B9-EE1A8C4A3B0B}"/>
          </ac:picMkLst>
        </pc:picChg>
        <pc:picChg chg="del">
          <ac:chgData name="BOYNUKALIN Begüm" userId="d532727b-a7cd-4e88-8fdb-233f85e93238" providerId="ADAL" clId="{29C58B5D-22C9-4835-8329-9E80A4B7545D}" dt="2025-02-24T16:38:38.822" v="2" actId="478"/>
          <ac:picMkLst>
            <pc:docMk/>
            <pc:sldMk cId="2706812796" sldId="333"/>
            <ac:picMk id="14" creationId="{D19CA255-F66E-9838-8990-BAA2A354BDEA}"/>
          </ac:picMkLst>
        </pc:picChg>
        <pc:picChg chg="add mod">
          <ac:chgData name="BOYNUKALIN Begüm" userId="d532727b-a7cd-4e88-8fdb-233f85e93238" providerId="ADAL" clId="{29C58B5D-22C9-4835-8329-9E80A4B7545D}" dt="2025-02-24T16:39:02.822" v="11" actId="1076"/>
          <ac:picMkLst>
            <pc:docMk/>
            <pc:sldMk cId="2706812796" sldId="333"/>
            <ac:picMk id="1026" creationId="{B089C688-33CC-3AFC-AB3F-9BE96051183C}"/>
          </ac:picMkLst>
        </pc:picChg>
        <pc:picChg chg="add mod">
          <ac:chgData name="BOYNUKALIN Begüm" userId="d532727b-a7cd-4e88-8fdb-233f85e93238" providerId="ADAL" clId="{29C58B5D-22C9-4835-8329-9E80A4B7545D}" dt="2025-02-24T16:39:02.822" v="11" actId="1076"/>
          <ac:picMkLst>
            <pc:docMk/>
            <pc:sldMk cId="2706812796" sldId="333"/>
            <ac:picMk id="1027" creationId="{0EB23C8C-90A6-8348-444C-EB455C8D01BF}"/>
          </ac:picMkLst>
        </pc:picChg>
        <pc:picChg chg="add mod">
          <ac:chgData name="BOYNUKALIN Begüm" userId="d532727b-a7cd-4e88-8fdb-233f85e93238" providerId="ADAL" clId="{29C58B5D-22C9-4835-8329-9E80A4B7545D}" dt="2025-02-24T16:39:02.822" v="11" actId="1076"/>
          <ac:picMkLst>
            <pc:docMk/>
            <pc:sldMk cId="2706812796" sldId="333"/>
            <ac:picMk id="1028" creationId="{784CC3CE-55CF-F23B-144B-1FAE6048DFDA}"/>
          </ac:picMkLst>
        </pc:picChg>
        <pc:picChg chg="add mod">
          <ac:chgData name="BOYNUKALIN Begüm" userId="d532727b-a7cd-4e88-8fdb-233f85e93238" providerId="ADAL" clId="{29C58B5D-22C9-4835-8329-9E80A4B7545D}" dt="2025-02-24T16:39:02.822" v="11" actId="1076"/>
          <ac:picMkLst>
            <pc:docMk/>
            <pc:sldMk cId="2706812796" sldId="333"/>
            <ac:picMk id="1029" creationId="{42DD45F8-54DA-ABD3-7E4A-2017AFA86AFF}"/>
          </ac:picMkLst>
        </pc:picChg>
        <pc:picChg chg="add mod">
          <ac:chgData name="BOYNUKALIN Begüm" userId="d532727b-a7cd-4e88-8fdb-233f85e93238" providerId="ADAL" clId="{29C58B5D-22C9-4835-8329-9E80A4B7545D}" dt="2025-02-24T16:39:02.822" v="11" actId="1076"/>
          <ac:picMkLst>
            <pc:docMk/>
            <pc:sldMk cId="2706812796" sldId="333"/>
            <ac:picMk id="1030" creationId="{B11555B9-B2EA-0DD5-1AE1-4134FE9F2219}"/>
          </ac:picMkLst>
        </pc:picChg>
        <pc:picChg chg="add mod">
          <ac:chgData name="BOYNUKALIN Begüm" userId="d532727b-a7cd-4e88-8fdb-233f85e93238" providerId="ADAL" clId="{29C58B5D-22C9-4835-8329-9E80A4B7545D}" dt="2025-02-24T16:39:02.822" v="11" actId="1076"/>
          <ac:picMkLst>
            <pc:docMk/>
            <pc:sldMk cId="2706812796" sldId="333"/>
            <ac:picMk id="1031" creationId="{A38CFDBE-B396-E9F6-12A6-CDF8E739757A}"/>
          </ac:picMkLst>
        </pc:picChg>
      </pc:sldChg>
      <pc:sldChg chg="del">
        <pc:chgData name="BOYNUKALIN Begüm" userId="d532727b-a7cd-4e88-8fdb-233f85e93238" providerId="ADAL" clId="{29C58B5D-22C9-4835-8329-9E80A4B7545D}" dt="2025-02-24T16:42:22.707" v="12" actId="47"/>
        <pc:sldMkLst>
          <pc:docMk/>
          <pc:sldMk cId="383499496" sldId="337"/>
        </pc:sldMkLst>
      </pc:sldChg>
      <pc:sldChg chg="addSp modSp">
        <pc:chgData name="BOYNUKALIN Begüm" userId="d532727b-a7cd-4e88-8fdb-233f85e93238" providerId="ADAL" clId="{29C58B5D-22C9-4835-8329-9E80A4B7545D}" dt="2025-02-24T16:43:03.790" v="16"/>
        <pc:sldMkLst>
          <pc:docMk/>
          <pc:sldMk cId="4116635825" sldId="338"/>
        </pc:sldMkLst>
        <pc:spChg chg="add mod">
          <ac:chgData name="BOYNUKALIN Begüm" userId="d532727b-a7cd-4e88-8fdb-233f85e93238" providerId="ADAL" clId="{29C58B5D-22C9-4835-8329-9E80A4B7545D}" dt="2025-02-24T16:43:03.790" v="16"/>
          <ac:spMkLst>
            <pc:docMk/>
            <pc:sldMk cId="4116635825" sldId="338"/>
            <ac:spMk id="5" creationId="{E819C59E-79EA-0736-E648-43263F82604E}"/>
          </ac:spMkLst>
        </pc:spChg>
        <pc:picChg chg="add">
          <ac:chgData name="BOYNUKALIN Begüm" userId="d532727b-a7cd-4e88-8fdb-233f85e93238" providerId="ADAL" clId="{29C58B5D-22C9-4835-8329-9E80A4B7545D}" dt="2025-02-24T16:42:57.227" v="15"/>
          <ac:picMkLst>
            <pc:docMk/>
            <pc:sldMk cId="4116635825" sldId="338"/>
            <ac:picMk id="2050" creationId="{496A4B40-86B3-8FD7-3915-0308105810FE}"/>
          </ac:picMkLst>
        </pc:picChg>
        <pc:picChg chg="add">
          <ac:chgData name="BOYNUKALIN Begüm" userId="d532727b-a7cd-4e88-8fdb-233f85e93238" providerId="ADAL" clId="{29C58B5D-22C9-4835-8329-9E80A4B7545D}" dt="2025-02-24T16:42:57.227" v="15"/>
          <ac:picMkLst>
            <pc:docMk/>
            <pc:sldMk cId="4116635825" sldId="338"/>
            <ac:picMk id="2051" creationId="{CA873F1E-C59C-41F1-3DFA-70C42FBE68E0}"/>
          </ac:picMkLst>
        </pc:picChg>
        <pc:picChg chg="add">
          <ac:chgData name="BOYNUKALIN Begüm" userId="d532727b-a7cd-4e88-8fdb-233f85e93238" providerId="ADAL" clId="{29C58B5D-22C9-4835-8329-9E80A4B7545D}" dt="2025-02-24T16:42:57.227" v="15"/>
          <ac:picMkLst>
            <pc:docMk/>
            <pc:sldMk cId="4116635825" sldId="338"/>
            <ac:picMk id="2052" creationId="{D0378AF4-5897-F3BA-1AB6-5015CEA87921}"/>
          </ac:picMkLst>
        </pc:picChg>
        <pc:picChg chg="add">
          <ac:chgData name="BOYNUKALIN Begüm" userId="d532727b-a7cd-4e88-8fdb-233f85e93238" providerId="ADAL" clId="{29C58B5D-22C9-4835-8329-9E80A4B7545D}" dt="2025-02-24T16:42:57.227" v="15"/>
          <ac:picMkLst>
            <pc:docMk/>
            <pc:sldMk cId="4116635825" sldId="338"/>
            <ac:picMk id="2053" creationId="{7B64B7D5-843F-3480-8D4E-B68E72DD4E01}"/>
          </ac:picMkLst>
        </pc:picChg>
        <pc:picChg chg="add">
          <ac:chgData name="BOYNUKALIN Begüm" userId="d532727b-a7cd-4e88-8fdb-233f85e93238" providerId="ADAL" clId="{29C58B5D-22C9-4835-8329-9E80A4B7545D}" dt="2025-02-24T16:42:57.227" v="15"/>
          <ac:picMkLst>
            <pc:docMk/>
            <pc:sldMk cId="4116635825" sldId="338"/>
            <ac:picMk id="2054" creationId="{ADBD1B6E-6D61-0C2D-F690-0CCED26DB510}"/>
          </ac:picMkLst>
        </pc:picChg>
        <pc:picChg chg="add">
          <ac:chgData name="BOYNUKALIN Begüm" userId="d532727b-a7cd-4e88-8fdb-233f85e93238" providerId="ADAL" clId="{29C58B5D-22C9-4835-8329-9E80A4B7545D}" dt="2025-02-24T16:42:57.227" v="15"/>
          <ac:picMkLst>
            <pc:docMk/>
            <pc:sldMk cId="4116635825" sldId="338"/>
            <ac:picMk id="2055" creationId="{D81DE0CD-673E-48ED-FF16-7A8A3D70427E}"/>
          </ac:picMkLst>
        </pc:picChg>
      </pc:sldChg>
    </pc:docChg>
  </pc:docChgLst>
  <pc:docChgLst>
    <pc:chgData name="BOYNUKALIN Begüm" userId="S::bbo@cefic.be::d532727b-a7cd-4e88-8fdb-233f85e93238" providerId="AD" clId="Web-{7191F206-83F5-926B-852F-71B1E3F710D5}"/>
    <pc:docChg chg="modSld">
      <pc:chgData name="BOYNUKALIN Begüm" userId="S::bbo@cefic.be::d532727b-a7cd-4e88-8fdb-233f85e93238" providerId="AD" clId="Web-{7191F206-83F5-926B-852F-71B1E3F710D5}" dt="2025-02-24T13:34:44.149" v="28" actId="20577"/>
      <pc:docMkLst>
        <pc:docMk/>
      </pc:docMkLst>
      <pc:sldChg chg="modSp">
        <pc:chgData name="BOYNUKALIN Begüm" userId="S::bbo@cefic.be::d532727b-a7cd-4e88-8fdb-233f85e93238" providerId="AD" clId="Web-{7191F206-83F5-926B-852F-71B1E3F710D5}" dt="2025-02-24T13:34:00.882" v="14" actId="20577"/>
        <pc:sldMkLst>
          <pc:docMk/>
          <pc:sldMk cId="208362931" sldId="305"/>
        </pc:sldMkLst>
        <pc:spChg chg="mod">
          <ac:chgData name="BOYNUKALIN Begüm" userId="S::bbo@cefic.be::d532727b-a7cd-4e88-8fdb-233f85e93238" providerId="AD" clId="Web-{7191F206-83F5-926B-852F-71B1E3F710D5}" dt="2025-02-24T13:34:00.882" v="14" actId="20577"/>
          <ac:spMkLst>
            <pc:docMk/>
            <pc:sldMk cId="208362931" sldId="305"/>
            <ac:spMk id="49" creationId="{9722F7D2-6F8B-D8B2-E5C6-821311ECC52F}"/>
          </ac:spMkLst>
        </pc:spChg>
      </pc:sldChg>
      <pc:sldChg chg="modSp">
        <pc:chgData name="BOYNUKALIN Begüm" userId="S::bbo@cefic.be::d532727b-a7cd-4e88-8fdb-233f85e93238" providerId="AD" clId="Web-{7191F206-83F5-926B-852F-71B1E3F710D5}" dt="2025-02-24T13:34:05.961" v="15" actId="20577"/>
        <pc:sldMkLst>
          <pc:docMk/>
          <pc:sldMk cId="1673466609" sldId="311"/>
        </pc:sldMkLst>
        <pc:spChg chg="mod">
          <ac:chgData name="BOYNUKALIN Begüm" userId="S::bbo@cefic.be::d532727b-a7cd-4e88-8fdb-233f85e93238" providerId="AD" clId="Web-{7191F206-83F5-926B-852F-71B1E3F710D5}" dt="2025-02-24T13:34:05.961" v="15" actId="20577"/>
          <ac:spMkLst>
            <pc:docMk/>
            <pc:sldMk cId="1673466609" sldId="311"/>
            <ac:spMk id="49" creationId="{7A7A9018-7CC2-9598-53DA-7ABA35D6EED2}"/>
          </ac:spMkLst>
        </pc:spChg>
      </pc:sldChg>
      <pc:sldChg chg="modSp">
        <pc:chgData name="BOYNUKALIN Begüm" userId="S::bbo@cefic.be::d532727b-a7cd-4e88-8fdb-233f85e93238" providerId="AD" clId="Web-{7191F206-83F5-926B-852F-71B1E3F710D5}" dt="2025-02-24T13:34:18.430" v="21" actId="20577"/>
        <pc:sldMkLst>
          <pc:docMk/>
          <pc:sldMk cId="3183029422" sldId="314"/>
        </pc:sldMkLst>
        <pc:spChg chg="mod">
          <ac:chgData name="BOYNUKALIN Begüm" userId="S::bbo@cefic.be::d532727b-a7cd-4e88-8fdb-233f85e93238" providerId="AD" clId="Web-{7191F206-83F5-926B-852F-71B1E3F710D5}" dt="2025-02-24T13:34:18.430" v="21" actId="20577"/>
          <ac:spMkLst>
            <pc:docMk/>
            <pc:sldMk cId="3183029422" sldId="314"/>
            <ac:spMk id="3" creationId="{01EA1B1C-AC35-FC19-6BB8-9083C74C6434}"/>
          </ac:spMkLst>
        </pc:spChg>
      </pc:sldChg>
      <pc:sldChg chg="modSp">
        <pc:chgData name="BOYNUKALIN Begüm" userId="S::bbo@cefic.be::d532727b-a7cd-4e88-8fdb-233f85e93238" providerId="AD" clId="Web-{7191F206-83F5-926B-852F-71B1E3F710D5}" dt="2025-02-24T13:34:44.149" v="28" actId="20577"/>
        <pc:sldMkLst>
          <pc:docMk/>
          <pc:sldMk cId="1864085517" sldId="315"/>
        </pc:sldMkLst>
        <pc:spChg chg="mod">
          <ac:chgData name="BOYNUKALIN Begüm" userId="S::bbo@cefic.be::d532727b-a7cd-4e88-8fdb-233f85e93238" providerId="AD" clId="Web-{7191F206-83F5-926B-852F-71B1E3F710D5}" dt="2025-02-24T13:34:44.149" v="28" actId="20577"/>
          <ac:spMkLst>
            <pc:docMk/>
            <pc:sldMk cId="1864085517" sldId="315"/>
            <ac:spMk id="3" creationId="{29CADC92-4E20-2149-D88E-3EB60FE71F54}"/>
          </ac:spMkLst>
        </pc:spChg>
      </pc:sldChg>
      <pc:sldChg chg="modSp">
        <pc:chgData name="BOYNUKALIN Begüm" userId="S::bbo@cefic.be::d532727b-a7cd-4e88-8fdb-233f85e93238" providerId="AD" clId="Web-{7191F206-83F5-926B-852F-71B1E3F710D5}" dt="2025-02-24T13:34:12.648" v="17" actId="20577"/>
        <pc:sldMkLst>
          <pc:docMk/>
          <pc:sldMk cId="2292116797" sldId="322"/>
        </pc:sldMkLst>
        <pc:spChg chg="mod">
          <ac:chgData name="BOYNUKALIN Begüm" userId="S::bbo@cefic.be::d532727b-a7cd-4e88-8fdb-233f85e93238" providerId="AD" clId="Web-{7191F206-83F5-926B-852F-71B1E3F710D5}" dt="2025-02-24T13:34:12.648" v="17" actId="20577"/>
          <ac:spMkLst>
            <pc:docMk/>
            <pc:sldMk cId="2292116797" sldId="322"/>
            <ac:spMk id="49" creationId="{B9E5FA14-D9CE-D5DB-B134-25F6B4E8B8F9}"/>
          </ac:spMkLst>
        </pc:spChg>
      </pc:sldChg>
      <pc:sldChg chg="modSp">
        <pc:chgData name="BOYNUKALIN Begüm" userId="S::bbo@cefic.be::d532727b-a7cd-4e88-8fdb-233f85e93238" providerId="AD" clId="Web-{7191F206-83F5-926B-852F-71B1E3F710D5}" dt="2025-02-24T13:33:51.320" v="5" actId="20577"/>
        <pc:sldMkLst>
          <pc:docMk/>
          <pc:sldMk cId="1605460878" sldId="327"/>
        </pc:sldMkLst>
        <pc:spChg chg="mod">
          <ac:chgData name="BOYNUKALIN Begüm" userId="S::bbo@cefic.be::d532727b-a7cd-4e88-8fdb-233f85e93238" providerId="AD" clId="Web-{7191F206-83F5-926B-852F-71B1E3F710D5}" dt="2025-02-24T13:33:51.320" v="5" actId="20577"/>
          <ac:spMkLst>
            <pc:docMk/>
            <pc:sldMk cId="1605460878" sldId="327"/>
            <ac:spMk id="49" creationId="{4C3FA074-2868-BF6E-46C2-373A1208EDD2}"/>
          </ac:spMkLst>
        </pc:spChg>
      </pc:sldChg>
    </pc:docChg>
  </pc:docChgLst>
  <pc:docChgLst>
    <pc:chgData name="GRASO Jana" userId="22f90eb7-a516-4686-b95c-c61bf6091092" providerId="ADAL" clId="{31C2FB47-C6F5-4FAC-8F53-88B67BD2AB8D}"/>
    <pc:docChg chg="undo custSel addSld delSld modSld sldOrd">
      <pc:chgData name="GRASO Jana" userId="22f90eb7-a516-4686-b95c-c61bf6091092" providerId="ADAL" clId="{31C2FB47-C6F5-4FAC-8F53-88B67BD2AB8D}" dt="2025-02-20T12:17:36.476" v="1955" actId="1076"/>
      <pc:docMkLst>
        <pc:docMk/>
      </pc:docMkLst>
      <pc:sldChg chg="delSp modSp del mod">
        <pc:chgData name="GRASO Jana" userId="22f90eb7-a516-4686-b95c-c61bf6091092" providerId="ADAL" clId="{31C2FB47-C6F5-4FAC-8F53-88B67BD2AB8D}" dt="2025-02-19T15:40:51.252" v="523" actId="47"/>
        <pc:sldMkLst>
          <pc:docMk/>
          <pc:sldMk cId="3132256205" sldId="262"/>
        </pc:sldMkLst>
      </pc:sldChg>
      <pc:sldChg chg="addSp modSp mod">
        <pc:chgData name="GRASO Jana" userId="22f90eb7-a516-4686-b95c-c61bf6091092" providerId="ADAL" clId="{31C2FB47-C6F5-4FAC-8F53-88B67BD2AB8D}" dt="2025-02-20T11:39:08.312" v="1578" actId="1076"/>
        <pc:sldMkLst>
          <pc:docMk/>
          <pc:sldMk cId="3549812220" sldId="264"/>
        </pc:sldMkLst>
        <pc:spChg chg="mod">
          <ac:chgData name="GRASO Jana" userId="22f90eb7-a516-4686-b95c-c61bf6091092" providerId="ADAL" clId="{31C2FB47-C6F5-4FAC-8F53-88B67BD2AB8D}" dt="2025-02-20T11:35:46.099" v="1455" actId="14100"/>
          <ac:spMkLst>
            <pc:docMk/>
            <pc:sldMk cId="3549812220" sldId="264"/>
            <ac:spMk id="2" creationId="{4A188612-0E26-6BD4-4E19-A571A88F9BE7}"/>
          </ac:spMkLst>
        </pc:spChg>
        <pc:spChg chg="mod">
          <ac:chgData name="GRASO Jana" userId="22f90eb7-a516-4686-b95c-c61bf6091092" providerId="ADAL" clId="{31C2FB47-C6F5-4FAC-8F53-88B67BD2AB8D}" dt="2025-02-20T11:39:06.311" v="1577" actId="207"/>
          <ac:spMkLst>
            <pc:docMk/>
            <pc:sldMk cId="3549812220" sldId="264"/>
            <ac:spMk id="3" creationId="{2C8450CE-DE27-BB15-D154-3E59D255DCF6}"/>
          </ac:spMkLst>
        </pc:spChg>
        <pc:picChg chg="mod">
          <ac:chgData name="GRASO Jana" userId="22f90eb7-a516-4686-b95c-c61bf6091092" providerId="ADAL" clId="{31C2FB47-C6F5-4FAC-8F53-88B67BD2AB8D}" dt="2025-02-20T11:39:08.312" v="1578" actId="1076"/>
          <ac:picMkLst>
            <pc:docMk/>
            <pc:sldMk cId="3549812220" sldId="264"/>
            <ac:picMk id="5" creationId="{C62F4E39-4B20-B249-777D-7424E0D6882D}"/>
          </ac:picMkLst>
        </pc:picChg>
      </pc:sldChg>
      <pc:sldChg chg="del">
        <pc:chgData name="GRASO Jana" userId="22f90eb7-a516-4686-b95c-c61bf6091092" providerId="ADAL" clId="{31C2FB47-C6F5-4FAC-8F53-88B67BD2AB8D}" dt="2025-02-19T15:18:15.858" v="0" actId="47"/>
        <pc:sldMkLst>
          <pc:docMk/>
          <pc:sldMk cId="2856124993" sldId="267"/>
        </pc:sldMkLst>
      </pc:sldChg>
      <pc:sldChg chg="del">
        <pc:chgData name="GRASO Jana" userId="22f90eb7-a516-4686-b95c-c61bf6091092" providerId="ADAL" clId="{31C2FB47-C6F5-4FAC-8F53-88B67BD2AB8D}" dt="2025-02-19T15:18:15.858" v="0" actId="47"/>
        <pc:sldMkLst>
          <pc:docMk/>
          <pc:sldMk cId="3564930836" sldId="271"/>
        </pc:sldMkLst>
      </pc:sldChg>
      <pc:sldChg chg="del">
        <pc:chgData name="GRASO Jana" userId="22f90eb7-a516-4686-b95c-c61bf6091092" providerId="ADAL" clId="{31C2FB47-C6F5-4FAC-8F53-88B67BD2AB8D}" dt="2025-02-19T15:18:15.858" v="0" actId="47"/>
        <pc:sldMkLst>
          <pc:docMk/>
          <pc:sldMk cId="2735407857" sldId="273"/>
        </pc:sldMkLst>
      </pc:sldChg>
      <pc:sldChg chg="del">
        <pc:chgData name="GRASO Jana" userId="22f90eb7-a516-4686-b95c-c61bf6091092" providerId="ADAL" clId="{31C2FB47-C6F5-4FAC-8F53-88B67BD2AB8D}" dt="2025-02-19T15:18:15.858" v="0" actId="47"/>
        <pc:sldMkLst>
          <pc:docMk/>
          <pc:sldMk cId="363454409" sldId="274"/>
        </pc:sldMkLst>
      </pc:sldChg>
      <pc:sldChg chg="del">
        <pc:chgData name="GRASO Jana" userId="22f90eb7-a516-4686-b95c-c61bf6091092" providerId="ADAL" clId="{31C2FB47-C6F5-4FAC-8F53-88B67BD2AB8D}" dt="2025-02-19T15:18:15.858" v="0" actId="47"/>
        <pc:sldMkLst>
          <pc:docMk/>
          <pc:sldMk cId="2860283645" sldId="275"/>
        </pc:sldMkLst>
      </pc:sldChg>
      <pc:sldChg chg="del">
        <pc:chgData name="GRASO Jana" userId="22f90eb7-a516-4686-b95c-c61bf6091092" providerId="ADAL" clId="{31C2FB47-C6F5-4FAC-8F53-88B67BD2AB8D}" dt="2025-02-19T15:18:15.858" v="0" actId="47"/>
        <pc:sldMkLst>
          <pc:docMk/>
          <pc:sldMk cId="3384118357" sldId="276"/>
        </pc:sldMkLst>
      </pc:sldChg>
      <pc:sldChg chg="del">
        <pc:chgData name="GRASO Jana" userId="22f90eb7-a516-4686-b95c-c61bf6091092" providerId="ADAL" clId="{31C2FB47-C6F5-4FAC-8F53-88B67BD2AB8D}" dt="2025-02-19T15:18:15.858" v="0" actId="47"/>
        <pc:sldMkLst>
          <pc:docMk/>
          <pc:sldMk cId="2530312246" sldId="277"/>
        </pc:sldMkLst>
      </pc:sldChg>
      <pc:sldChg chg="del">
        <pc:chgData name="GRASO Jana" userId="22f90eb7-a516-4686-b95c-c61bf6091092" providerId="ADAL" clId="{31C2FB47-C6F5-4FAC-8F53-88B67BD2AB8D}" dt="2025-02-19T15:18:15.858" v="0" actId="47"/>
        <pc:sldMkLst>
          <pc:docMk/>
          <pc:sldMk cId="1091451351" sldId="278"/>
        </pc:sldMkLst>
      </pc:sldChg>
      <pc:sldChg chg="del">
        <pc:chgData name="GRASO Jana" userId="22f90eb7-a516-4686-b95c-c61bf6091092" providerId="ADAL" clId="{31C2FB47-C6F5-4FAC-8F53-88B67BD2AB8D}" dt="2025-02-19T15:18:15.858" v="0" actId="47"/>
        <pc:sldMkLst>
          <pc:docMk/>
          <pc:sldMk cId="2052341478" sldId="279"/>
        </pc:sldMkLst>
      </pc:sldChg>
      <pc:sldChg chg="del">
        <pc:chgData name="GRASO Jana" userId="22f90eb7-a516-4686-b95c-c61bf6091092" providerId="ADAL" clId="{31C2FB47-C6F5-4FAC-8F53-88B67BD2AB8D}" dt="2025-02-19T15:18:15.858" v="0" actId="47"/>
        <pc:sldMkLst>
          <pc:docMk/>
          <pc:sldMk cId="3710192248" sldId="281"/>
        </pc:sldMkLst>
      </pc:sldChg>
      <pc:sldChg chg="del">
        <pc:chgData name="GRASO Jana" userId="22f90eb7-a516-4686-b95c-c61bf6091092" providerId="ADAL" clId="{31C2FB47-C6F5-4FAC-8F53-88B67BD2AB8D}" dt="2025-02-19T15:18:15.858" v="0" actId="47"/>
        <pc:sldMkLst>
          <pc:docMk/>
          <pc:sldMk cId="792619237" sldId="282"/>
        </pc:sldMkLst>
      </pc:sldChg>
      <pc:sldChg chg="del">
        <pc:chgData name="GRASO Jana" userId="22f90eb7-a516-4686-b95c-c61bf6091092" providerId="ADAL" clId="{31C2FB47-C6F5-4FAC-8F53-88B67BD2AB8D}" dt="2025-02-19T15:18:15.858" v="0" actId="47"/>
        <pc:sldMkLst>
          <pc:docMk/>
          <pc:sldMk cId="1870336563" sldId="284"/>
        </pc:sldMkLst>
      </pc:sldChg>
      <pc:sldChg chg="del">
        <pc:chgData name="GRASO Jana" userId="22f90eb7-a516-4686-b95c-c61bf6091092" providerId="ADAL" clId="{31C2FB47-C6F5-4FAC-8F53-88B67BD2AB8D}" dt="2025-02-19T15:18:15.858" v="0" actId="47"/>
        <pc:sldMkLst>
          <pc:docMk/>
          <pc:sldMk cId="3275265235" sldId="285"/>
        </pc:sldMkLst>
      </pc:sldChg>
      <pc:sldChg chg="del">
        <pc:chgData name="GRASO Jana" userId="22f90eb7-a516-4686-b95c-c61bf6091092" providerId="ADAL" clId="{31C2FB47-C6F5-4FAC-8F53-88B67BD2AB8D}" dt="2025-02-19T15:18:15.858" v="0" actId="47"/>
        <pc:sldMkLst>
          <pc:docMk/>
          <pc:sldMk cId="3784259909" sldId="286"/>
        </pc:sldMkLst>
      </pc:sldChg>
      <pc:sldChg chg="del">
        <pc:chgData name="GRASO Jana" userId="22f90eb7-a516-4686-b95c-c61bf6091092" providerId="ADAL" clId="{31C2FB47-C6F5-4FAC-8F53-88B67BD2AB8D}" dt="2025-02-19T15:18:15.858" v="0" actId="47"/>
        <pc:sldMkLst>
          <pc:docMk/>
          <pc:sldMk cId="757940449" sldId="287"/>
        </pc:sldMkLst>
      </pc:sldChg>
      <pc:sldChg chg="del">
        <pc:chgData name="GRASO Jana" userId="22f90eb7-a516-4686-b95c-c61bf6091092" providerId="ADAL" clId="{31C2FB47-C6F5-4FAC-8F53-88B67BD2AB8D}" dt="2025-02-19T15:18:15.858" v="0" actId="47"/>
        <pc:sldMkLst>
          <pc:docMk/>
          <pc:sldMk cId="3440411020" sldId="288"/>
        </pc:sldMkLst>
      </pc:sldChg>
      <pc:sldChg chg="del">
        <pc:chgData name="GRASO Jana" userId="22f90eb7-a516-4686-b95c-c61bf6091092" providerId="ADAL" clId="{31C2FB47-C6F5-4FAC-8F53-88B67BD2AB8D}" dt="2025-02-19T15:18:15.858" v="0" actId="47"/>
        <pc:sldMkLst>
          <pc:docMk/>
          <pc:sldMk cId="4091325687" sldId="291"/>
        </pc:sldMkLst>
      </pc:sldChg>
      <pc:sldChg chg="del">
        <pc:chgData name="GRASO Jana" userId="22f90eb7-a516-4686-b95c-c61bf6091092" providerId="ADAL" clId="{31C2FB47-C6F5-4FAC-8F53-88B67BD2AB8D}" dt="2025-02-19T15:18:15.858" v="0" actId="47"/>
        <pc:sldMkLst>
          <pc:docMk/>
          <pc:sldMk cId="2577884622" sldId="295"/>
        </pc:sldMkLst>
      </pc:sldChg>
      <pc:sldChg chg="del">
        <pc:chgData name="GRASO Jana" userId="22f90eb7-a516-4686-b95c-c61bf6091092" providerId="ADAL" clId="{31C2FB47-C6F5-4FAC-8F53-88B67BD2AB8D}" dt="2025-02-19T15:18:15.858" v="0" actId="47"/>
        <pc:sldMkLst>
          <pc:docMk/>
          <pc:sldMk cId="3387093714" sldId="296"/>
        </pc:sldMkLst>
      </pc:sldChg>
      <pc:sldChg chg="del">
        <pc:chgData name="GRASO Jana" userId="22f90eb7-a516-4686-b95c-c61bf6091092" providerId="ADAL" clId="{31C2FB47-C6F5-4FAC-8F53-88B67BD2AB8D}" dt="2025-02-19T15:18:15.858" v="0" actId="47"/>
        <pc:sldMkLst>
          <pc:docMk/>
          <pc:sldMk cId="1832128436" sldId="297"/>
        </pc:sldMkLst>
      </pc:sldChg>
      <pc:sldChg chg="del">
        <pc:chgData name="GRASO Jana" userId="22f90eb7-a516-4686-b95c-c61bf6091092" providerId="ADAL" clId="{31C2FB47-C6F5-4FAC-8F53-88B67BD2AB8D}" dt="2025-02-19T15:18:15.858" v="0" actId="47"/>
        <pc:sldMkLst>
          <pc:docMk/>
          <pc:sldMk cId="824775237" sldId="298"/>
        </pc:sldMkLst>
      </pc:sldChg>
      <pc:sldChg chg="del">
        <pc:chgData name="GRASO Jana" userId="22f90eb7-a516-4686-b95c-c61bf6091092" providerId="ADAL" clId="{31C2FB47-C6F5-4FAC-8F53-88B67BD2AB8D}" dt="2025-02-19T15:18:15.858" v="0" actId="47"/>
        <pc:sldMkLst>
          <pc:docMk/>
          <pc:sldMk cId="824268135" sldId="299"/>
        </pc:sldMkLst>
      </pc:sldChg>
      <pc:sldChg chg="del">
        <pc:chgData name="GRASO Jana" userId="22f90eb7-a516-4686-b95c-c61bf6091092" providerId="ADAL" clId="{31C2FB47-C6F5-4FAC-8F53-88B67BD2AB8D}" dt="2025-02-19T15:18:15.858" v="0" actId="47"/>
        <pc:sldMkLst>
          <pc:docMk/>
          <pc:sldMk cId="3954117287" sldId="300"/>
        </pc:sldMkLst>
      </pc:sldChg>
      <pc:sldChg chg="del">
        <pc:chgData name="GRASO Jana" userId="22f90eb7-a516-4686-b95c-c61bf6091092" providerId="ADAL" clId="{31C2FB47-C6F5-4FAC-8F53-88B67BD2AB8D}" dt="2025-02-19T15:18:15.858" v="0" actId="47"/>
        <pc:sldMkLst>
          <pc:docMk/>
          <pc:sldMk cId="4157533992" sldId="301"/>
        </pc:sldMkLst>
      </pc:sldChg>
      <pc:sldChg chg="addSp delSp modSp mod ord">
        <pc:chgData name="GRASO Jana" userId="22f90eb7-a516-4686-b95c-c61bf6091092" providerId="ADAL" clId="{31C2FB47-C6F5-4FAC-8F53-88B67BD2AB8D}" dt="2025-02-20T11:30:49.800" v="929" actId="1076"/>
        <pc:sldMkLst>
          <pc:docMk/>
          <pc:sldMk cId="3422502674" sldId="302"/>
        </pc:sldMkLst>
        <pc:spChg chg="mod">
          <ac:chgData name="GRASO Jana" userId="22f90eb7-a516-4686-b95c-c61bf6091092" providerId="ADAL" clId="{31C2FB47-C6F5-4FAC-8F53-88B67BD2AB8D}" dt="2025-02-20T11:28:58.276" v="877" actId="1076"/>
          <ac:spMkLst>
            <pc:docMk/>
            <pc:sldMk cId="3422502674" sldId="302"/>
            <ac:spMk id="2" creationId="{ABCD6C4A-A0C8-1223-9413-300A4D0030CD}"/>
          </ac:spMkLst>
        </pc:spChg>
        <pc:spChg chg="add mod">
          <ac:chgData name="GRASO Jana" userId="22f90eb7-a516-4686-b95c-c61bf6091092" providerId="ADAL" clId="{31C2FB47-C6F5-4FAC-8F53-88B67BD2AB8D}" dt="2025-02-20T11:30:49.800" v="929" actId="1076"/>
          <ac:spMkLst>
            <pc:docMk/>
            <pc:sldMk cId="3422502674" sldId="302"/>
            <ac:spMk id="3" creationId="{6B0AC990-3E78-2D07-8718-5CA6F6C94675}"/>
          </ac:spMkLst>
        </pc:spChg>
        <pc:spChg chg="mod">
          <ac:chgData name="GRASO Jana" userId="22f90eb7-a516-4686-b95c-c61bf6091092" providerId="ADAL" clId="{31C2FB47-C6F5-4FAC-8F53-88B67BD2AB8D}" dt="2025-02-19T15:42:55.442" v="545" actId="14100"/>
          <ac:spMkLst>
            <pc:docMk/>
            <pc:sldMk cId="3422502674" sldId="302"/>
            <ac:spMk id="4" creationId="{5F1C2DD1-8462-138C-FACC-071B5BDACD85}"/>
          </ac:spMkLst>
        </pc:spChg>
        <pc:picChg chg="add mod">
          <ac:chgData name="GRASO Jana" userId="22f90eb7-a516-4686-b95c-c61bf6091092" providerId="ADAL" clId="{31C2FB47-C6F5-4FAC-8F53-88B67BD2AB8D}" dt="2025-02-19T15:43:02.585" v="547" actId="208"/>
          <ac:picMkLst>
            <pc:docMk/>
            <pc:sldMk cId="3422502674" sldId="302"/>
            <ac:picMk id="8" creationId="{9C6DA784-0E70-6376-69A0-0C4BE2FF7E0A}"/>
          </ac:picMkLst>
        </pc:picChg>
      </pc:sldChg>
      <pc:sldChg chg="del">
        <pc:chgData name="GRASO Jana" userId="22f90eb7-a516-4686-b95c-c61bf6091092" providerId="ADAL" clId="{31C2FB47-C6F5-4FAC-8F53-88B67BD2AB8D}" dt="2025-02-19T15:18:15.858" v="0" actId="47"/>
        <pc:sldMkLst>
          <pc:docMk/>
          <pc:sldMk cId="2776220018" sldId="303"/>
        </pc:sldMkLst>
      </pc:sldChg>
      <pc:sldChg chg="del">
        <pc:chgData name="GRASO Jana" userId="22f90eb7-a516-4686-b95c-c61bf6091092" providerId="ADAL" clId="{31C2FB47-C6F5-4FAC-8F53-88B67BD2AB8D}" dt="2025-02-19T15:18:15.858" v="0" actId="47"/>
        <pc:sldMkLst>
          <pc:docMk/>
          <pc:sldMk cId="983267579" sldId="304"/>
        </pc:sldMkLst>
      </pc:sldChg>
      <pc:sldChg chg="addSp delSp modSp mod">
        <pc:chgData name="GRASO Jana" userId="22f90eb7-a516-4686-b95c-c61bf6091092" providerId="ADAL" clId="{31C2FB47-C6F5-4FAC-8F53-88B67BD2AB8D}" dt="2025-02-20T12:13:36.630" v="1928" actId="1076"/>
        <pc:sldMkLst>
          <pc:docMk/>
          <pc:sldMk cId="208362931" sldId="305"/>
        </pc:sldMkLst>
        <pc:spChg chg="mod topLvl">
          <ac:chgData name="GRASO Jana" userId="22f90eb7-a516-4686-b95c-c61bf6091092" providerId="ADAL" clId="{31C2FB47-C6F5-4FAC-8F53-88B67BD2AB8D}" dt="2025-02-20T11:51:51.762" v="1721" actId="962"/>
          <ac:spMkLst>
            <pc:docMk/>
            <pc:sldMk cId="208362931" sldId="305"/>
            <ac:spMk id="26" creationId="{1D35599C-AFFC-9462-C2E7-A38885ADA266}"/>
          </ac:spMkLst>
        </pc:spChg>
        <pc:spChg chg="mod topLvl">
          <ac:chgData name="GRASO Jana" userId="22f90eb7-a516-4686-b95c-c61bf6091092" providerId="ADAL" clId="{31C2FB47-C6F5-4FAC-8F53-88B67BD2AB8D}" dt="2025-02-20T11:51:31.193" v="1713" actId="164"/>
          <ac:spMkLst>
            <pc:docMk/>
            <pc:sldMk cId="208362931" sldId="305"/>
            <ac:spMk id="82" creationId="{B664A8C2-8517-D587-625E-E5074F4BE5BF}"/>
          </ac:spMkLst>
        </pc:spChg>
        <pc:spChg chg="mod">
          <ac:chgData name="GRASO Jana" userId="22f90eb7-a516-4686-b95c-c61bf6091092" providerId="ADAL" clId="{31C2FB47-C6F5-4FAC-8F53-88B67BD2AB8D}" dt="2025-02-20T11:50:58.687" v="1709" actId="165"/>
          <ac:spMkLst>
            <pc:docMk/>
            <pc:sldMk cId="208362931" sldId="305"/>
            <ac:spMk id="83" creationId="{01E375E2-F2C3-49EB-9F09-65C04A9807AD}"/>
          </ac:spMkLst>
        </pc:spChg>
        <pc:spChg chg="mod">
          <ac:chgData name="GRASO Jana" userId="22f90eb7-a516-4686-b95c-c61bf6091092" providerId="ADAL" clId="{31C2FB47-C6F5-4FAC-8F53-88B67BD2AB8D}" dt="2025-02-20T11:50:58.687" v="1709" actId="165"/>
          <ac:spMkLst>
            <pc:docMk/>
            <pc:sldMk cId="208362931" sldId="305"/>
            <ac:spMk id="84" creationId="{F94DD6A0-1EE7-6099-DB81-92D71FBDDBBE}"/>
          </ac:spMkLst>
        </pc:spChg>
        <pc:spChg chg="mod topLvl">
          <ac:chgData name="GRASO Jana" userId="22f90eb7-a516-4686-b95c-c61bf6091092" providerId="ADAL" clId="{31C2FB47-C6F5-4FAC-8F53-88B67BD2AB8D}" dt="2025-02-20T11:51:15.065" v="1712" actId="164"/>
          <ac:spMkLst>
            <pc:docMk/>
            <pc:sldMk cId="208362931" sldId="305"/>
            <ac:spMk id="85" creationId="{A39BEA53-5304-2B1F-BC99-3A8A9EE560B4}"/>
          </ac:spMkLst>
        </pc:spChg>
        <pc:spChg chg="mod topLvl">
          <ac:chgData name="GRASO Jana" userId="22f90eb7-a516-4686-b95c-c61bf6091092" providerId="ADAL" clId="{31C2FB47-C6F5-4FAC-8F53-88B67BD2AB8D}" dt="2025-02-20T11:51:15.065" v="1712" actId="164"/>
          <ac:spMkLst>
            <pc:docMk/>
            <pc:sldMk cId="208362931" sldId="305"/>
            <ac:spMk id="86" creationId="{CF2BE292-4D54-3729-ECC6-B00D0BC247CC}"/>
          </ac:spMkLst>
        </pc:spChg>
        <pc:spChg chg="mod topLvl">
          <ac:chgData name="GRASO Jana" userId="22f90eb7-a516-4686-b95c-c61bf6091092" providerId="ADAL" clId="{31C2FB47-C6F5-4FAC-8F53-88B67BD2AB8D}" dt="2025-02-20T11:51:15.065" v="1712" actId="164"/>
          <ac:spMkLst>
            <pc:docMk/>
            <pc:sldMk cId="208362931" sldId="305"/>
            <ac:spMk id="87" creationId="{C188B44B-EB7D-BCEA-51C7-CA279A543A64}"/>
          </ac:spMkLst>
        </pc:spChg>
        <pc:spChg chg="mod topLvl">
          <ac:chgData name="GRASO Jana" userId="22f90eb7-a516-4686-b95c-c61bf6091092" providerId="ADAL" clId="{31C2FB47-C6F5-4FAC-8F53-88B67BD2AB8D}" dt="2025-02-20T11:51:15.065" v="1712" actId="164"/>
          <ac:spMkLst>
            <pc:docMk/>
            <pc:sldMk cId="208362931" sldId="305"/>
            <ac:spMk id="88" creationId="{B2BB67D9-17DB-9791-FC4D-CD96AD8A5B9D}"/>
          </ac:spMkLst>
        </pc:spChg>
        <pc:spChg chg="mod">
          <ac:chgData name="GRASO Jana" userId="22f90eb7-a516-4686-b95c-c61bf6091092" providerId="ADAL" clId="{31C2FB47-C6F5-4FAC-8F53-88B67BD2AB8D}" dt="2025-02-20T11:49:29.668" v="1699" actId="1582"/>
          <ac:spMkLst>
            <pc:docMk/>
            <pc:sldMk cId="208362931" sldId="305"/>
            <ac:spMk id="89" creationId="{3697A3CD-4DB4-6A16-8215-06D1C78595E1}"/>
          </ac:spMkLst>
        </pc:spChg>
        <pc:spChg chg="mod">
          <ac:chgData name="GRASO Jana" userId="22f90eb7-a516-4686-b95c-c61bf6091092" providerId="ADAL" clId="{31C2FB47-C6F5-4FAC-8F53-88B67BD2AB8D}" dt="2025-02-20T11:49:29.668" v="1699" actId="1582"/>
          <ac:spMkLst>
            <pc:docMk/>
            <pc:sldMk cId="208362931" sldId="305"/>
            <ac:spMk id="93" creationId="{53A19D7A-5BDD-73BA-55AE-568040E58558}"/>
          </ac:spMkLst>
        </pc:spChg>
        <pc:spChg chg="mod">
          <ac:chgData name="GRASO Jana" userId="22f90eb7-a516-4686-b95c-c61bf6091092" providerId="ADAL" clId="{31C2FB47-C6F5-4FAC-8F53-88B67BD2AB8D}" dt="2025-02-20T11:49:29.668" v="1699" actId="1582"/>
          <ac:spMkLst>
            <pc:docMk/>
            <pc:sldMk cId="208362931" sldId="305"/>
            <ac:spMk id="95" creationId="{C5990D32-3820-D71C-E113-2D1E38EF09B2}"/>
          </ac:spMkLst>
        </pc:spChg>
        <pc:spChg chg="mod">
          <ac:chgData name="GRASO Jana" userId="22f90eb7-a516-4686-b95c-c61bf6091092" providerId="ADAL" clId="{31C2FB47-C6F5-4FAC-8F53-88B67BD2AB8D}" dt="2025-02-20T11:49:29.668" v="1699" actId="1582"/>
          <ac:spMkLst>
            <pc:docMk/>
            <pc:sldMk cId="208362931" sldId="305"/>
            <ac:spMk id="96" creationId="{2AE4712A-3C62-BBAB-EE78-5F67D5FF61BB}"/>
          </ac:spMkLst>
        </pc:spChg>
        <pc:spChg chg="mod">
          <ac:chgData name="GRASO Jana" userId="22f90eb7-a516-4686-b95c-c61bf6091092" providerId="ADAL" clId="{31C2FB47-C6F5-4FAC-8F53-88B67BD2AB8D}" dt="2025-02-20T11:49:29.668" v="1699" actId="1582"/>
          <ac:spMkLst>
            <pc:docMk/>
            <pc:sldMk cId="208362931" sldId="305"/>
            <ac:spMk id="97" creationId="{BD38DA96-ACDB-0973-7146-D7FDCB436CC3}"/>
          </ac:spMkLst>
        </pc:spChg>
        <pc:spChg chg="mod ord">
          <ac:chgData name="GRASO Jana" userId="22f90eb7-a516-4686-b95c-c61bf6091092" providerId="ADAL" clId="{31C2FB47-C6F5-4FAC-8F53-88B67BD2AB8D}" dt="2025-02-20T11:51:15.065" v="1712" actId="164"/>
          <ac:spMkLst>
            <pc:docMk/>
            <pc:sldMk cId="208362931" sldId="305"/>
            <ac:spMk id="98" creationId="{ED57C548-93EA-3B62-E6C3-13BB1E575D9D}"/>
          </ac:spMkLst>
        </pc:spChg>
        <pc:spChg chg="mod">
          <ac:chgData name="GRASO Jana" userId="22f90eb7-a516-4686-b95c-c61bf6091092" providerId="ADAL" clId="{31C2FB47-C6F5-4FAC-8F53-88B67BD2AB8D}" dt="2025-02-20T11:49:29.668" v="1699" actId="1582"/>
          <ac:spMkLst>
            <pc:docMk/>
            <pc:sldMk cId="208362931" sldId="305"/>
            <ac:spMk id="99" creationId="{12522981-B5D7-B705-4B10-1A82D79F0CE2}"/>
          </ac:spMkLst>
        </pc:spChg>
        <pc:spChg chg="mod">
          <ac:chgData name="GRASO Jana" userId="22f90eb7-a516-4686-b95c-c61bf6091092" providerId="ADAL" clId="{31C2FB47-C6F5-4FAC-8F53-88B67BD2AB8D}" dt="2025-02-20T11:49:29.668" v="1699" actId="1582"/>
          <ac:spMkLst>
            <pc:docMk/>
            <pc:sldMk cId="208362931" sldId="305"/>
            <ac:spMk id="100" creationId="{E4EF4B45-BE74-5682-361E-4274B7181CC7}"/>
          </ac:spMkLst>
        </pc:spChg>
        <pc:spChg chg="mod">
          <ac:chgData name="GRASO Jana" userId="22f90eb7-a516-4686-b95c-c61bf6091092" providerId="ADAL" clId="{31C2FB47-C6F5-4FAC-8F53-88B67BD2AB8D}" dt="2025-02-20T11:49:29.668" v="1699" actId="1582"/>
          <ac:spMkLst>
            <pc:docMk/>
            <pc:sldMk cId="208362931" sldId="305"/>
            <ac:spMk id="101" creationId="{84ACBEBE-0568-7974-4D8A-E8E6A904AFB5}"/>
          </ac:spMkLst>
        </pc:spChg>
        <pc:spChg chg="mod">
          <ac:chgData name="GRASO Jana" userId="22f90eb7-a516-4686-b95c-c61bf6091092" providerId="ADAL" clId="{31C2FB47-C6F5-4FAC-8F53-88B67BD2AB8D}" dt="2025-02-20T11:49:29.668" v="1699" actId="1582"/>
          <ac:spMkLst>
            <pc:docMk/>
            <pc:sldMk cId="208362931" sldId="305"/>
            <ac:spMk id="102" creationId="{3359C6D6-29CF-C9D1-CA3D-A480E83D0A73}"/>
          </ac:spMkLst>
        </pc:spChg>
        <pc:spChg chg="mod topLvl">
          <ac:chgData name="GRASO Jana" userId="22f90eb7-a516-4686-b95c-c61bf6091092" providerId="ADAL" clId="{31C2FB47-C6F5-4FAC-8F53-88B67BD2AB8D}" dt="2025-02-20T11:51:31.193" v="1713" actId="164"/>
          <ac:spMkLst>
            <pc:docMk/>
            <pc:sldMk cId="208362931" sldId="305"/>
            <ac:spMk id="111" creationId="{E64A4655-7F13-0649-1C96-B0C1C3E43C4D}"/>
          </ac:spMkLst>
        </pc:spChg>
        <pc:spChg chg="mod">
          <ac:chgData name="GRASO Jana" userId="22f90eb7-a516-4686-b95c-c61bf6091092" providerId="ADAL" clId="{31C2FB47-C6F5-4FAC-8F53-88B67BD2AB8D}" dt="2025-02-20T11:49:29.668" v="1699" actId="1582"/>
          <ac:spMkLst>
            <pc:docMk/>
            <pc:sldMk cId="208362931" sldId="305"/>
            <ac:spMk id="112" creationId="{3137D6C5-AA3B-4E35-99B0-B9B766F4D93E}"/>
          </ac:spMkLst>
        </pc:spChg>
        <pc:spChg chg="mod modVis">
          <ac:chgData name="GRASO Jana" userId="22f90eb7-a516-4686-b95c-c61bf6091092" providerId="ADAL" clId="{31C2FB47-C6F5-4FAC-8F53-88B67BD2AB8D}" dt="2025-02-20T12:13:28.760" v="1927" actId="14430"/>
          <ac:spMkLst>
            <pc:docMk/>
            <pc:sldMk cId="208362931" sldId="305"/>
            <ac:spMk id="124" creationId="{012C4C5C-C5A3-EE17-6929-80059D3429B2}"/>
          </ac:spMkLst>
        </pc:spChg>
        <pc:grpChg chg="add mod">
          <ac:chgData name="GRASO Jana" userId="22f90eb7-a516-4686-b95c-c61bf6091092" providerId="ADAL" clId="{31C2FB47-C6F5-4FAC-8F53-88B67BD2AB8D}" dt="2025-02-20T11:51:31.193" v="1713" actId="164"/>
          <ac:grpSpMkLst>
            <pc:docMk/>
            <pc:sldMk cId="208362931" sldId="305"/>
            <ac:grpSpMk id="4" creationId="{C99BE270-C3F1-4A75-F1FC-5FC0F7C2F4E8}"/>
          </ac:grpSpMkLst>
        </pc:grpChg>
        <pc:grpChg chg="add mod">
          <ac:chgData name="GRASO Jana" userId="22f90eb7-a516-4686-b95c-c61bf6091092" providerId="ADAL" clId="{31C2FB47-C6F5-4FAC-8F53-88B67BD2AB8D}" dt="2025-02-20T11:51:35.465" v="1714" actId="962"/>
          <ac:grpSpMkLst>
            <pc:docMk/>
            <pc:sldMk cId="208362931" sldId="305"/>
            <ac:grpSpMk id="5" creationId="{92AB0CF4-8B08-7FE6-81A1-01C7969221AB}"/>
          </ac:grpSpMkLst>
        </pc:grpChg>
        <pc:grpChg chg="mod">
          <ac:chgData name="GRASO Jana" userId="22f90eb7-a516-4686-b95c-c61bf6091092" providerId="ADAL" clId="{31C2FB47-C6F5-4FAC-8F53-88B67BD2AB8D}" dt="2025-02-20T12:13:36.630" v="1928" actId="1076"/>
          <ac:grpSpMkLst>
            <pc:docMk/>
            <pc:sldMk cId="208362931" sldId="305"/>
            <ac:grpSpMk id="51" creationId="{37BE668E-395A-4255-6A12-828002C9E5AF}"/>
          </ac:grpSpMkLst>
        </pc:grpChg>
        <pc:grpChg chg="mod">
          <ac:chgData name="GRASO Jana" userId="22f90eb7-a516-4686-b95c-c61bf6091092" providerId="ADAL" clId="{31C2FB47-C6F5-4FAC-8F53-88B67BD2AB8D}" dt="2025-02-20T11:49:54.133" v="1700" actId="962"/>
          <ac:grpSpMkLst>
            <pc:docMk/>
            <pc:sldMk cId="208362931" sldId="305"/>
            <ac:grpSpMk id="114" creationId="{5EBF1098-55A3-6537-1855-53C8BE843F08}"/>
          </ac:grpSpMkLst>
        </pc:grpChg>
        <pc:grpChg chg="mod topLvl">
          <ac:chgData name="GRASO Jana" userId="22f90eb7-a516-4686-b95c-c61bf6091092" providerId="ADAL" clId="{31C2FB47-C6F5-4FAC-8F53-88B67BD2AB8D}" dt="2025-02-20T11:51:31.193" v="1713" actId="164"/>
          <ac:grpSpMkLst>
            <pc:docMk/>
            <pc:sldMk cId="208362931" sldId="305"/>
            <ac:grpSpMk id="115" creationId="{ECC91320-FC41-EB4F-9150-C556DB882AA4}"/>
          </ac:grpSpMkLst>
        </pc:grpChg>
        <pc:grpChg chg="mod">
          <ac:chgData name="GRASO Jana" userId="22f90eb7-a516-4686-b95c-c61bf6091092" providerId="ADAL" clId="{31C2FB47-C6F5-4FAC-8F53-88B67BD2AB8D}" dt="2025-02-20T11:50:21.977" v="1702" actId="962"/>
          <ac:grpSpMkLst>
            <pc:docMk/>
            <pc:sldMk cId="208362931" sldId="305"/>
            <ac:grpSpMk id="121" creationId="{428BC545-4754-2467-AE7C-66329102DEDE}"/>
          </ac:grpSpMkLst>
        </pc:grpChg>
        <pc:grpChg chg="mod ord">
          <ac:chgData name="GRASO Jana" userId="22f90eb7-a516-4686-b95c-c61bf6091092" providerId="ADAL" clId="{31C2FB47-C6F5-4FAC-8F53-88B67BD2AB8D}" dt="2025-02-20T11:50:41.085" v="1706" actId="13244"/>
          <ac:grpSpMkLst>
            <pc:docMk/>
            <pc:sldMk cId="208362931" sldId="305"/>
            <ac:grpSpMk id="123" creationId="{0BDE08B1-54FD-12F8-0A1A-7DFCD82F8B07}"/>
          </ac:grpSpMkLst>
        </pc:grpChg>
      </pc:sldChg>
      <pc:sldChg chg="del">
        <pc:chgData name="GRASO Jana" userId="22f90eb7-a516-4686-b95c-c61bf6091092" providerId="ADAL" clId="{31C2FB47-C6F5-4FAC-8F53-88B67BD2AB8D}" dt="2025-02-19T15:18:15.858" v="0" actId="47"/>
        <pc:sldMkLst>
          <pc:docMk/>
          <pc:sldMk cId="72056111" sldId="306"/>
        </pc:sldMkLst>
      </pc:sldChg>
      <pc:sldChg chg="delSp modSp mod">
        <pc:chgData name="GRASO Jana" userId="22f90eb7-a516-4686-b95c-c61bf6091092" providerId="ADAL" clId="{31C2FB47-C6F5-4FAC-8F53-88B67BD2AB8D}" dt="2025-02-20T11:48:30.320" v="1688"/>
        <pc:sldMkLst>
          <pc:docMk/>
          <pc:sldMk cId="418764962" sldId="307"/>
        </pc:sldMkLst>
        <pc:spChg chg="mod ord modVis">
          <ac:chgData name="GRASO Jana" userId="22f90eb7-a516-4686-b95c-c61bf6091092" providerId="ADAL" clId="{31C2FB47-C6F5-4FAC-8F53-88B67BD2AB8D}" dt="2025-02-20T11:48:30.320" v="1688"/>
          <ac:spMkLst>
            <pc:docMk/>
            <pc:sldMk cId="418764962" sldId="307"/>
            <ac:spMk id="26" creationId="{E5B3BBBD-F75F-0A6B-D93B-9AF7E7420086}"/>
          </ac:spMkLst>
        </pc:spChg>
        <pc:spChg chg="mod">
          <ac:chgData name="GRASO Jana" userId="22f90eb7-a516-4686-b95c-c61bf6091092" providerId="ADAL" clId="{31C2FB47-C6F5-4FAC-8F53-88B67BD2AB8D}" dt="2025-02-20T11:44:12.758" v="1636" actId="20577"/>
          <ac:spMkLst>
            <pc:docMk/>
            <pc:sldMk cId="418764962" sldId="307"/>
            <ac:spMk id="43" creationId="{CB43E80D-B477-C010-DC6A-3BF0B82B2010}"/>
          </ac:spMkLst>
        </pc:spChg>
        <pc:spChg chg="mod">
          <ac:chgData name="GRASO Jana" userId="22f90eb7-a516-4686-b95c-c61bf6091092" providerId="ADAL" clId="{31C2FB47-C6F5-4FAC-8F53-88B67BD2AB8D}" dt="2025-02-20T11:37:56.834" v="1518"/>
          <ac:spMkLst>
            <pc:docMk/>
            <pc:sldMk cId="418764962" sldId="307"/>
            <ac:spMk id="45" creationId="{33E63B5D-8A9F-59EA-CEDB-622F0A64FE6E}"/>
          </ac:spMkLst>
        </pc:spChg>
        <pc:spChg chg="mod">
          <ac:chgData name="GRASO Jana" userId="22f90eb7-a516-4686-b95c-c61bf6091092" providerId="ADAL" clId="{31C2FB47-C6F5-4FAC-8F53-88B67BD2AB8D}" dt="2025-02-20T11:37:56.834" v="1518"/>
          <ac:spMkLst>
            <pc:docMk/>
            <pc:sldMk cId="418764962" sldId="307"/>
            <ac:spMk id="47" creationId="{65A7260F-256B-97FA-1DE8-7C2226DA1F7E}"/>
          </ac:spMkLst>
        </pc:spChg>
        <pc:spChg chg="mod">
          <ac:chgData name="GRASO Jana" userId="22f90eb7-a516-4686-b95c-c61bf6091092" providerId="ADAL" clId="{31C2FB47-C6F5-4FAC-8F53-88B67BD2AB8D}" dt="2025-02-20T11:37:56.834" v="1518"/>
          <ac:spMkLst>
            <pc:docMk/>
            <pc:sldMk cId="418764962" sldId="307"/>
            <ac:spMk id="48" creationId="{8ACDFADE-05B0-62CA-9F98-6E3FBCA09D59}"/>
          </ac:spMkLst>
        </pc:spChg>
        <pc:spChg chg="mod">
          <ac:chgData name="GRASO Jana" userId="22f90eb7-a516-4686-b95c-c61bf6091092" providerId="ADAL" clId="{31C2FB47-C6F5-4FAC-8F53-88B67BD2AB8D}" dt="2025-02-20T11:37:56.834" v="1518"/>
          <ac:spMkLst>
            <pc:docMk/>
            <pc:sldMk cId="418764962" sldId="307"/>
            <ac:spMk id="50" creationId="{619B13A7-39C5-C188-79FE-FEF22E879621}"/>
          </ac:spMkLst>
        </pc:spChg>
        <pc:spChg chg="mod">
          <ac:chgData name="GRASO Jana" userId="22f90eb7-a516-4686-b95c-c61bf6091092" providerId="ADAL" clId="{31C2FB47-C6F5-4FAC-8F53-88B67BD2AB8D}" dt="2025-02-20T11:37:56.834" v="1518"/>
          <ac:spMkLst>
            <pc:docMk/>
            <pc:sldMk cId="418764962" sldId="307"/>
            <ac:spMk id="51" creationId="{4B0ED11A-F9DE-FA31-389E-FE69F42B17AD}"/>
          </ac:spMkLst>
        </pc:spChg>
        <pc:spChg chg="mod">
          <ac:chgData name="GRASO Jana" userId="22f90eb7-a516-4686-b95c-c61bf6091092" providerId="ADAL" clId="{31C2FB47-C6F5-4FAC-8F53-88B67BD2AB8D}" dt="2025-02-20T11:37:56.834" v="1518"/>
          <ac:spMkLst>
            <pc:docMk/>
            <pc:sldMk cId="418764962" sldId="307"/>
            <ac:spMk id="52" creationId="{E9D90ABF-43C6-D78F-7D1E-08FEE1378476}"/>
          </ac:spMkLst>
        </pc:spChg>
        <pc:spChg chg="mod">
          <ac:chgData name="GRASO Jana" userId="22f90eb7-a516-4686-b95c-c61bf6091092" providerId="ADAL" clId="{31C2FB47-C6F5-4FAC-8F53-88B67BD2AB8D}" dt="2025-02-20T11:37:56.834" v="1518"/>
          <ac:spMkLst>
            <pc:docMk/>
            <pc:sldMk cId="418764962" sldId="307"/>
            <ac:spMk id="55" creationId="{01459A6E-4526-AFE9-0FC3-C5DD0C4D7881}"/>
          </ac:spMkLst>
        </pc:spChg>
        <pc:spChg chg="mod">
          <ac:chgData name="GRASO Jana" userId="22f90eb7-a516-4686-b95c-c61bf6091092" providerId="ADAL" clId="{31C2FB47-C6F5-4FAC-8F53-88B67BD2AB8D}" dt="2025-02-20T11:37:56.834" v="1518"/>
          <ac:spMkLst>
            <pc:docMk/>
            <pc:sldMk cId="418764962" sldId="307"/>
            <ac:spMk id="56" creationId="{7D063AFB-5F03-866E-902A-597EC4D35960}"/>
          </ac:spMkLst>
        </pc:spChg>
        <pc:spChg chg="mod">
          <ac:chgData name="GRASO Jana" userId="22f90eb7-a516-4686-b95c-c61bf6091092" providerId="ADAL" clId="{31C2FB47-C6F5-4FAC-8F53-88B67BD2AB8D}" dt="2025-02-20T11:44:15.315" v="1640" actId="20577"/>
          <ac:spMkLst>
            <pc:docMk/>
            <pc:sldMk cId="418764962" sldId="307"/>
            <ac:spMk id="59" creationId="{8BD38BA0-2A4E-5EDE-FD86-B07E4FE18B1C}"/>
          </ac:spMkLst>
        </pc:spChg>
        <pc:spChg chg="mod">
          <ac:chgData name="GRASO Jana" userId="22f90eb7-a516-4686-b95c-c61bf6091092" providerId="ADAL" clId="{31C2FB47-C6F5-4FAC-8F53-88B67BD2AB8D}" dt="2025-02-20T11:37:56.562" v="1517"/>
          <ac:spMkLst>
            <pc:docMk/>
            <pc:sldMk cId="418764962" sldId="307"/>
            <ac:spMk id="62" creationId="{6FBAFF16-6AC7-97AD-DF96-42B91491F970}"/>
          </ac:spMkLst>
        </pc:spChg>
        <pc:spChg chg="mod">
          <ac:chgData name="GRASO Jana" userId="22f90eb7-a516-4686-b95c-c61bf6091092" providerId="ADAL" clId="{31C2FB47-C6F5-4FAC-8F53-88B67BD2AB8D}" dt="2025-02-20T11:37:56.562" v="1517"/>
          <ac:spMkLst>
            <pc:docMk/>
            <pc:sldMk cId="418764962" sldId="307"/>
            <ac:spMk id="63" creationId="{05108DC5-5763-2D41-F7B4-0D394BEC6F85}"/>
          </ac:spMkLst>
        </pc:spChg>
        <pc:spChg chg="mod">
          <ac:chgData name="GRASO Jana" userId="22f90eb7-a516-4686-b95c-c61bf6091092" providerId="ADAL" clId="{31C2FB47-C6F5-4FAC-8F53-88B67BD2AB8D}" dt="2025-02-20T11:37:56.562" v="1517"/>
          <ac:spMkLst>
            <pc:docMk/>
            <pc:sldMk cId="418764962" sldId="307"/>
            <ac:spMk id="64" creationId="{33228452-FFE8-3CC4-9D8C-48F0A78B85AA}"/>
          </ac:spMkLst>
        </pc:spChg>
        <pc:spChg chg="mod">
          <ac:chgData name="GRASO Jana" userId="22f90eb7-a516-4686-b95c-c61bf6091092" providerId="ADAL" clId="{31C2FB47-C6F5-4FAC-8F53-88B67BD2AB8D}" dt="2025-02-20T11:37:56.562" v="1517"/>
          <ac:spMkLst>
            <pc:docMk/>
            <pc:sldMk cId="418764962" sldId="307"/>
            <ac:spMk id="65" creationId="{398B9617-68AF-DFB7-1F58-6D28184471DA}"/>
          </ac:spMkLst>
        </pc:spChg>
        <pc:spChg chg="mod">
          <ac:chgData name="GRASO Jana" userId="22f90eb7-a516-4686-b95c-c61bf6091092" providerId="ADAL" clId="{31C2FB47-C6F5-4FAC-8F53-88B67BD2AB8D}" dt="2025-02-20T11:37:56.562" v="1517"/>
          <ac:spMkLst>
            <pc:docMk/>
            <pc:sldMk cId="418764962" sldId="307"/>
            <ac:spMk id="66" creationId="{61AA2DC2-0A39-253D-6D7A-00177C157D83}"/>
          </ac:spMkLst>
        </pc:spChg>
        <pc:spChg chg="mod">
          <ac:chgData name="GRASO Jana" userId="22f90eb7-a516-4686-b95c-c61bf6091092" providerId="ADAL" clId="{31C2FB47-C6F5-4FAC-8F53-88B67BD2AB8D}" dt="2025-02-20T11:37:56.562" v="1517"/>
          <ac:spMkLst>
            <pc:docMk/>
            <pc:sldMk cId="418764962" sldId="307"/>
            <ac:spMk id="67" creationId="{F41CE5FA-C857-F3B6-86A1-BF47A6F3F2F8}"/>
          </ac:spMkLst>
        </pc:spChg>
        <pc:spChg chg="mod">
          <ac:chgData name="GRASO Jana" userId="22f90eb7-a516-4686-b95c-c61bf6091092" providerId="ADAL" clId="{31C2FB47-C6F5-4FAC-8F53-88B67BD2AB8D}" dt="2025-02-20T11:37:56.562" v="1517"/>
          <ac:spMkLst>
            <pc:docMk/>
            <pc:sldMk cId="418764962" sldId="307"/>
            <ac:spMk id="68" creationId="{37F4F815-BFA1-480C-C57B-D5359C48DC30}"/>
          </ac:spMkLst>
        </pc:spChg>
        <pc:grpChg chg="mod">
          <ac:chgData name="GRASO Jana" userId="22f90eb7-a516-4686-b95c-c61bf6091092" providerId="ADAL" clId="{31C2FB47-C6F5-4FAC-8F53-88B67BD2AB8D}" dt="2025-02-20T11:37:56.834" v="1518"/>
          <ac:grpSpMkLst>
            <pc:docMk/>
            <pc:sldMk cId="418764962" sldId="307"/>
            <ac:grpSpMk id="39" creationId="{697225E2-8E2B-E23D-E18D-520F1C53AD63}"/>
          </ac:grpSpMkLst>
        </pc:grpChg>
        <pc:grpChg chg="mod">
          <ac:chgData name="GRASO Jana" userId="22f90eb7-a516-4686-b95c-c61bf6091092" providerId="ADAL" clId="{31C2FB47-C6F5-4FAC-8F53-88B67BD2AB8D}" dt="2025-02-20T11:36:52.075" v="1499" actId="962"/>
          <ac:grpSpMkLst>
            <pc:docMk/>
            <pc:sldMk cId="418764962" sldId="307"/>
            <ac:grpSpMk id="57" creationId="{822624ED-6DFA-3B14-281C-ADB9E57E8D0B}"/>
          </ac:grpSpMkLst>
        </pc:grpChg>
        <pc:grpChg chg="mod">
          <ac:chgData name="GRASO Jana" userId="22f90eb7-a516-4686-b95c-c61bf6091092" providerId="ADAL" clId="{31C2FB47-C6F5-4FAC-8F53-88B67BD2AB8D}" dt="2025-02-20T11:37:56.562" v="1517"/>
          <ac:grpSpMkLst>
            <pc:docMk/>
            <pc:sldMk cId="418764962" sldId="307"/>
            <ac:grpSpMk id="58" creationId="{70054204-FCBC-899E-4AA8-AA2171958B52}"/>
          </ac:grpSpMkLst>
        </pc:grpChg>
        <pc:grpChg chg="mod">
          <ac:chgData name="GRASO Jana" userId="22f90eb7-a516-4686-b95c-c61bf6091092" providerId="ADAL" clId="{31C2FB47-C6F5-4FAC-8F53-88B67BD2AB8D}" dt="2025-02-20T11:37:56.562" v="1517"/>
          <ac:grpSpMkLst>
            <pc:docMk/>
            <pc:sldMk cId="418764962" sldId="307"/>
            <ac:grpSpMk id="60" creationId="{10882C25-1058-87A4-C530-23FA9A3D05B8}"/>
          </ac:grpSpMkLst>
        </pc:grpChg>
        <pc:picChg chg="mod">
          <ac:chgData name="GRASO Jana" userId="22f90eb7-a516-4686-b95c-c61bf6091092" providerId="ADAL" clId="{31C2FB47-C6F5-4FAC-8F53-88B67BD2AB8D}" dt="2025-02-20T11:48:22.147" v="1686" actId="962"/>
          <ac:picMkLst>
            <pc:docMk/>
            <pc:sldMk cId="418764962" sldId="307"/>
            <ac:picMk id="44" creationId="{5BAACE62-915A-E181-402B-361C9505969F}"/>
          </ac:picMkLst>
        </pc:picChg>
      </pc:sldChg>
      <pc:sldChg chg="addSp delSp modSp mod">
        <pc:chgData name="GRASO Jana" userId="22f90eb7-a516-4686-b95c-c61bf6091092" providerId="ADAL" clId="{31C2FB47-C6F5-4FAC-8F53-88B67BD2AB8D}" dt="2025-02-20T12:14:25.895" v="1931" actId="14430"/>
        <pc:sldMkLst>
          <pc:docMk/>
          <pc:sldMk cId="2881744765" sldId="309"/>
        </pc:sldMkLst>
        <pc:spChg chg="mod ord modVis">
          <ac:chgData name="GRASO Jana" userId="22f90eb7-a516-4686-b95c-c61bf6091092" providerId="ADAL" clId="{31C2FB47-C6F5-4FAC-8F53-88B67BD2AB8D}" dt="2025-02-20T12:14:25.895" v="1931" actId="14430"/>
          <ac:spMkLst>
            <pc:docMk/>
            <pc:sldMk cId="2881744765" sldId="309"/>
            <ac:spMk id="3" creationId="{C2D88963-3EBF-A33C-C0FB-4B74D2946242}"/>
          </ac:spMkLst>
        </pc:spChg>
        <pc:spChg chg="mod topLvl">
          <ac:chgData name="GRASO Jana" userId="22f90eb7-a516-4686-b95c-c61bf6091092" providerId="ADAL" clId="{31C2FB47-C6F5-4FAC-8F53-88B67BD2AB8D}" dt="2025-02-20T12:01:41.794" v="1811"/>
          <ac:spMkLst>
            <pc:docMk/>
            <pc:sldMk cId="2881744765" sldId="309"/>
            <ac:spMk id="15" creationId="{54529840-0C89-C7E2-6D30-BAAA1187ADA1}"/>
          </ac:spMkLst>
        </pc:spChg>
        <pc:spChg chg="mod topLvl">
          <ac:chgData name="GRASO Jana" userId="22f90eb7-a516-4686-b95c-c61bf6091092" providerId="ADAL" clId="{31C2FB47-C6F5-4FAC-8F53-88B67BD2AB8D}" dt="2025-02-20T12:02:51.984" v="1841"/>
          <ac:spMkLst>
            <pc:docMk/>
            <pc:sldMk cId="2881744765" sldId="309"/>
            <ac:spMk id="16" creationId="{060786AD-176F-DC03-991B-10417BBA58B7}"/>
          </ac:spMkLst>
        </pc:spChg>
        <pc:spChg chg="mod topLvl">
          <ac:chgData name="GRASO Jana" userId="22f90eb7-a516-4686-b95c-c61bf6091092" providerId="ADAL" clId="{31C2FB47-C6F5-4FAC-8F53-88B67BD2AB8D}" dt="2025-02-20T12:01:41.794" v="1811"/>
          <ac:spMkLst>
            <pc:docMk/>
            <pc:sldMk cId="2881744765" sldId="309"/>
            <ac:spMk id="30" creationId="{AAA48282-09D7-546E-21F3-9B4E7742478C}"/>
          </ac:spMkLst>
        </pc:spChg>
        <pc:spChg chg="mod">
          <ac:chgData name="GRASO Jana" userId="22f90eb7-a516-4686-b95c-c61bf6091092" providerId="ADAL" clId="{31C2FB47-C6F5-4FAC-8F53-88B67BD2AB8D}" dt="2025-02-20T12:01:41.794" v="1811"/>
          <ac:spMkLst>
            <pc:docMk/>
            <pc:sldMk cId="2881744765" sldId="309"/>
            <ac:spMk id="31" creationId="{1AF9273F-BCF6-85B5-8005-435895DF6F98}"/>
          </ac:spMkLst>
        </pc:spChg>
        <pc:spChg chg="mod">
          <ac:chgData name="GRASO Jana" userId="22f90eb7-a516-4686-b95c-c61bf6091092" providerId="ADAL" clId="{31C2FB47-C6F5-4FAC-8F53-88B67BD2AB8D}" dt="2025-02-20T12:01:41.794" v="1811"/>
          <ac:spMkLst>
            <pc:docMk/>
            <pc:sldMk cId="2881744765" sldId="309"/>
            <ac:spMk id="32" creationId="{F83DF22C-7414-3364-F1C3-E5B54A1CA808}"/>
          </ac:spMkLst>
        </pc:spChg>
        <pc:spChg chg="mod">
          <ac:chgData name="GRASO Jana" userId="22f90eb7-a516-4686-b95c-c61bf6091092" providerId="ADAL" clId="{31C2FB47-C6F5-4FAC-8F53-88B67BD2AB8D}" dt="2025-02-20T12:03:14.405" v="1844" actId="12788"/>
          <ac:spMkLst>
            <pc:docMk/>
            <pc:sldMk cId="2881744765" sldId="309"/>
            <ac:spMk id="36" creationId="{264BEE97-1BE5-2B7D-6AFF-27F47B0AAD08}"/>
          </ac:spMkLst>
        </pc:spChg>
        <pc:spChg chg="mod">
          <ac:chgData name="GRASO Jana" userId="22f90eb7-a516-4686-b95c-c61bf6091092" providerId="ADAL" clId="{31C2FB47-C6F5-4FAC-8F53-88B67BD2AB8D}" dt="2025-02-20T12:01:41.794" v="1811"/>
          <ac:spMkLst>
            <pc:docMk/>
            <pc:sldMk cId="2881744765" sldId="309"/>
            <ac:spMk id="38" creationId="{1BFF47B5-BEA7-AD7F-D1DD-ADD0C1FDB858}"/>
          </ac:spMkLst>
        </pc:spChg>
        <pc:spChg chg="mod">
          <ac:chgData name="GRASO Jana" userId="22f90eb7-a516-4686-b95c-c61bf6091092" providerId="ADAL" clId="{31C2FB47-C6F5-4FAC-8F53-88B67BD2AB8D}" dt="2025-02-20T12:01:41.794" v="1811"/>
          <ac:spMkLst>
            <pc:docMk/>
            <pc:sldMk cId="2881744765" sldId="309"/>
            <ac:spMk id="40" creationId="{22EA8787-32AD-88FE-6052-420F586E55C6}"/>
          </ac:spMkLst>
        </pc:spChg>
        <pc:spChg chg="mod">
          <ac:chgData name="GRASO Jana" userId="22f90eb7-a516-4686-b95c-c61bf6091092" providerId="ADAL" clId="{31C2FB47-C6F5-4FAC-8F53-88B67BD2AB8D}" dt="2025-02-20T12:01:41.794" v="1811"/>
          <ac:spMkLst>
            <pc:docMk/>
            <pc:sldMk cId="2881744765" sldId="309"/>
            <ac:spMk id="41" creationId="{8BF2198C-D0B0-A7EC-CCA2-40D0F6A2B690}"/>
          </ac:spMkLst>
        </pc:spChg>
        <pc:spChg chg="mod">
          <ac:chgData name="GRASO Jana" userId="22f90eb7-a516-4686-b95c-c61bf6091092" providerId="ADAL" clId="{31C2FB47-C6F5-4FAC-8F53-88B67BD2AB8D}" dt="2025-02-20T12:01:41.794" v="1811"/>
          <ac:spMkLst>
            <pc:docMk/>
            <pc:sldMk cId="2881744765" sldId="309"/>
            <ac:spMk id="42" creationId="{3CB14D97-CA2F-FEF8-9EEA-6BC7094CE37B}"/>
          </ac:spMkLst>
        </pc:spChg>
        <pc:spChg chg="mod">
          <ac:chgData name="GRASO Jana" userId="22f90eb7-a516-4686-b95c-c61bf6091092" providerId="ADAL" clId="{31C2FB47-C6F5-4FAC-8F53-88B67BD2AB8D}" dt="2025-02-20T12:03:14.405" v="1844" actId="12788"/>
          <ac:spMkLst>
            <pc:docMk/>
            <pc:sldMk cId="2881744765" sldId="309"/>
            <ac:spMk id="43" creationId="{58B8216B-6C3D-5530-F52D-D8552B570169}"/>
          </ac:spMkLst>
        </pc:spChg>
        <pc:spChg chg="mod">
          <ac:chgData name="GRASO Jana" userId="22f90eb7-a516-4686-b95c-c61bf6091092" providerId="ADAL" clId="{31C2FB47-C6F5-4FAC-8F53-88B67BD2AB8D}" dt="2025-02-20T12:03:08.834" v="1843" actId="12788"/>
          <ac:spMkLst>
            <pc:docMk/>
            <pc:sldMk cId="2881744765" sldId="309"/>
            <ac:spMk id="46" creationId="{B431000E-70AF-D6A1-E572-E4A1C08C3BD7}"/>
          </ac:spMkLst>
        </pc:spChg>
        <pc:spChg chg="mod">
          <ac:chgData name="GRASO Jana" userId="22f90eb7-a516-4686-b95c-c61bf6091092" providerId="ADAL" clId="{31C2FB47-C6F5-4FAC-8F53-88B67BD2AB8D}" dt="2025-02-20T12:03:08.834" v="1843" actId="12788"/>
          <ac:spMkLst>
            <pc:docMk/>
            <pc:sldMk cId="2881744765" sldId="309"/>
            <ac:spMk id="47" creationId="{05140D0E-F5C2-8872-991E-15FFF7766210}"/>
          </ac:spMkLst>
        </pc:spChg>
        <pc:spChg chg="mod topLvl">
          <ac:chgData name="GRASO Jana" userId="22f90eb7-a516-4686-b95c-c61bf6091092" providerId="ADAL" clId="{31C2FB47-C6F5-4FAC-8F53-88B67BD2AB8D}" dt="2025-02-20T12:02:51.984" v="1841"/>
          <ac:spMkLst>
            <pc:docMk/>
            <pc:sldMk cId="2881744765" sldId="309"/>
            <ac:spMk id="50" creationId="{2383035C-9BED-D2D6-4105-572698148375}"/>
          </ac:spMkLst>
        </pc:spChg>
        <pc:spChg chg="mod topLvl">
          <ac:chgData name="GRASO Jana" userId="22f90eb7-a516-4686-b95c-c61bf6091092" providerId="ADAL" clId="{31C2FB47-C6F5-4FAC-8F53-88B67BD2AB8D}" dt="2025-02-20T12:02:51.984" v="1841"/>
          <ac:spMkLst>
            <pc:docMk/>
            <pc:sldMk cId="2881744765" sldId="309"/>
            <ac:spMk id="52" creationId="{17972B45-8C00-0021-684F-D74C38EF895F}"/>
          </ac:spMkLst>
        </pc:spChg>
        <pc:spChg chg="add del mod ord modVis">
          <ac:chgData name="GRASO Jana" userId="22f90eb7-a516-4686-b95c-c61bf6091092" providerId="ADAL" clId="{31C2FB47-C6F5-4FAC-8F53-88B67BD2AB8D}" dt="2025-02-20T12:02:51.984" v="1841"/>
          <ac:spMkLst>
            <pc:docMk/>
            <pc:sldMk cId="2881744765" sldId="309"/>
            <ac:spMk id="53" creationId="{361DCFA6-2344-0D74-E2CC-500604F324F8}"/>
          </ac:spMkLst>
        </pc:spChg>
        <pc:spChg chg="mod topLvl">
          <ac:chgData name="GRASO Jana" userId="22f90eb7-a516-4686-b95c-c61bf6091092" providerId="ADAL" clId="{31C2FB47-C6F5-4FAC-8F53-88B67BD2AB8D}" dt="2025-02-20T12:02:51.984" v="1841"/>
          <ac:spMkLst>
            <pc:docMk/>
            <pc:sldMk cId="2881744765" sldId="309"/>
            <ac:spMk id="54" creationId="{867BDBD3-0696-9869-3398-6428D00EE3DF}"/>
          </ac:spMkLst>
        </pc:spChg>
        <pc:spChg chg="mod topLvl">
          <ac:chgData name="GRASO Jana" userId="22f90eb7-a516-4686-b95c-c61bf6091092" providerId="ADAL" clId="{31C2FB47-C6F5-4FAC-8F53-88B67BD2AB8D}" dt="2025-02-20T12:02:51.984" v="1841"/>
          <ac:spMkLst>
            <pc:docMk/>
            <pc:sldMk cId="2881744765" sldId="309"/>
            <ac:spMk id="56" creationId="{17A10863-ED51-9338-A9C6-D64242C87A3C}"/>
          </ac:spMkLst>
        </pc:spChg>
        <pc:spChg chg="mod topLvl">
          <ac:chgData name="GRASO Jana" userId="22f90eb7-a516-4686-b95c-c61bf6091092" providerId="ADAL" clId="{31C2FB47-C6F5-4FAC-8F53-88B67BD2AB8D}" dt="2025-02-20T12:02:51.984" v="1841"/>
          <ac:spMkLst>
            <pc:docMk/>
            <pc:sldMk cId="2881744765" sldId="309"/>
            <ac:spMk id="57" creationId="{639FAFE7-5B6B-7322-B564-DBC83E773E4C}"/>
          </ac:spMkLst>
        </pc:spChg>
        <pc:spChg chg="mod topLvl">
          <ac:chgData name="GRASO Jana" userId="22f90eb7-a516-4686-b95c-c61bf6091092" providerId="ADAL" clId="{31C2FB47-C6F5-4FAC-8F53-88B67BD2AB8D}" dt="2025-02-20T12:02:51.984" v="1841"/>
          <ac:spMkLst>
            <pc:docMk/>
            <pc:sldMk cId="2881744765" sldId="309"/>
            <ac:spMk id="58" creationId="{F0B0A80C-1E28-96D1-2CB0-41DC446CCEFA}"/>
          </ac:spMkLst>
        </pc:spChg>
        <pc:spChg chg="mod topLvl">
          <ac:chgData name="GRASO Jana" userId="22f90eb7-a516-4686-b95c-c61bf6091092" providerId="ADAL" clId="{31C2FB47-C6F5-4FAC-8F53-88B67BD2AB8D}" dt="2025-02-20T12:02:51.984" v="1841"/>
          <ac:spMkLst>
            <pc:docMk/>
            <pc:sldMk cId="2881744765" sldId="309"/>
            <ac:spMk id="59" creationId="{E6D412E3-DFEB-C32A-795E-09BC82892E59}"/>
          </ac:spMkLst>
        </pc:spChg>
        <pc:spChg chg="mod">
          <ac:chgData name="GRASO Jana" userId="22f90eb7-a516-4686-b95c-c61bf6091092" providerId="ADAL" clId="{31C2FB47-C6F5-4FAC-8F53-88B67BD2AB8D}" dt="2025-02-20T12:05:39.616" v="1851"/>
          <ac:spMkLst>
            <pc:docMk/>
            <pc:sldMk cId="2881744765" sldId="309"/>
            <ac:spMk id="64" creationId="{11A918C7-A0EB-E058-A6B0-0AE9DAC5C4D0}"/>
          </ac:spMkLst>
        </pc:spChg>
        <pc:spChg chg="mod">
          <ac:chgData name="GRASO Jana" userId="22f90eb7-a516-4686-b95c-c61bf6091092" providerId="ADAL" clId="{31C2FB47-C6F5-4FAC-8F53-88B67BD2AB8D}" dt="2025-02-20T12:05:39.616" v="1851"/>
          <ac:spMkLst>
            <pc:docMk/>
            <pc:sldMk cId="2881744765" sldId="309"/>
            <ac:spMk id="65" creationId="{B7FC784F-8E70-C1C1-6B37-776AC45A71F7}"/>
          </ac:spMkLst>
        </pc:spChg>
        <pc:spChg chg="mod">
          <ac:chgData name="GRASO Jana" userId="22f90eb7-a516-4686-b95c-c61bf6091092" providerId="ADAL" clId="{31C2FB47-C6F5-4FAC-8F53-88B67BD2AB8D}" dt="2025-02-20T12:05:39.616" v="1851"/>
          <ac:spMkLst>
            <pc:docMk/>
            <pc:sldMk cId="2881744765" sldId="309"/>
            <ac:spMk id="66" creationId="{01706D0F-3E8B-6A12-D22B-F9099AF74B9B}"/>
          </ac:spMkLst>
        </pc:spChg>
        <pc:spChg chg="mod">
          <ac:chgData name="GRASO Jana" userId="22f90eb7-a516-4686-b95c-c61bf6091092" providerId="ADAL" clId="{31C2FB47-C6F5-4FAC-8F53-88B67BD2AB8D}" dt="2025-02-20T12:05:39.616" v="1851"/>
          <ac:spMkLst>
            <pc:docMk/>
            <pc:sldMk cId="2881744765" sldId="309"/>
            <ac:spMk id="67" creationId="{2166AAF3-5F9E-2A03-C13D-26DF13429A2C}"/>
          </ac:spMkLst>
        </pc:spChg>
        <pc:spChg chg="mod">
          <ac:chgData name="GRASO Jana" userId="22f90eb7-a516-4686-b95c-c61bf6091092" providerId="ADAL" clId="{31C2FB47-C6F5-4FAC-8F53-88B67BD2AB8D}" dt="2025-02-20T12:05:39.616" v="1851"/>
          <ac:spMkLst>
            <pc:docMk/>
            <pc:sldMk cId="2881744765" sldId="309"/>
            <ac:spMk id="68" creationId="{9EA5A58B-359A-6F05-6F64-58BAD700E138}"/>
          </ac:spMkLst>
        </pc:spChg>
        <pc:spChg chg="mod">
          <ac:chgData name="GRASO Jana" userId="22f90eb7-a516-4686-b95c-c61bf6091092" providerId="ADAL" clId="{31C2FB47-C6F5-4FAC-8F53-88B67BD2AB8D}" dt="2025-02-20T12:05:39.616" v="1851"/>
          <ac:spMkLst>
            <pc:docMk/>
            <pc:sldMk cId="2881744765" sldId="309"/>
            <ac:spMk id="69" creationId="{D6E91507-FA9F-7033-C60C-1243B55B65F1}"/>
          </ac:spMkLst>
        </pc:spChg>
        <pc:spChg chg="mod">
          <ac:chgData name="GRASO Jana" userId="22f90eb7-a516-4686-b95c-c61bf6091092" providerId="ADAL" clId="{31C2FB47-C6F5-4FAC-8F53-88B67BD2AB8D}" dt="2025-02-20T12:05:39.616" v="1851"/>
          <ac:spMkLst>
            <pc:docMk/>
            <pc:sldMk cId="2881744765" sldId="309"/>
            <ac:spMk id="70" creationId="{AC2D0BD0-87E4-33FB-F1DC-4E3CD7473C4C}"/>
          </ac:spMkLst>
        </pc:spChg>
        <pc:spChg chg="mod">
          <ac:chgData name="GRASO Jana" userId="22f90eb7-a516-4686-b95c-c61bf6091092" providerId="ADAL" clId="{31C2FB47-C6F5-4FAC-8F53-88B67BD2AB8D}" dt="2025-02-20T12:03:08.834" v="1843" actId="12788"/>
          <ac:spMkLst>
            <pc:docMk/>
            <pc:sldMk cId="2881744765" sldId="309"/>
            <ac:spMk id="75" creationId="{D69D59E5-3C24-8BF2-3ED9-B9882B6CFBB0}"/>
          </ac:spMkLst>
        </pc:spChg>
        <pc:spChg chg="mod">
          <ac:chgData name="GRASO Jana" userId="22f90eb7-a516-4686-b95c-c61bf6091092" providerId="ADAL" clId="{31C2FB47-C6F5-4FAC-8F53-88B67BD2AB8D}" dt="2025-02-20T12:05:39.300" v="1850"/>
          <ac:spMkLst>
            <pc:docMk/>
            <pc:sldMk cId="2881744765" sldId="309"/>
            <ac:spMk id="78" creationId="{715EFAAF-9A35-253F-7089-81CD02676D51}"/>
          </ac:spMkLst>
        </pc:spChg>
        <pc:spChg chg="mod">
          <ac:chgData name="GRASO Jana" userId="22f90eb7-a516-4686-b95c-c61bf6091092" providerId="ADAL" clId="{31C2FB47-C6F5-4FAC-8F53-88B67BD2AB8D}" dt="2025-02-20T12:05:39.300" v="1850"/>
          <ac:spMkLst>
            <pc:docMk/>
            <pc:sldMk cId="2881744765" sldId="309"/>
            <ac:spMk id="79" creationId="{3C50E0FE-F2D5-14B4-0E3A-5C6670E715B8}"/>
          </ac:spMkLst>
        </pc:spChg>
        <pc:spChg chg="mod">
          <ac:chgData name="GRASO Jana" userId="22f90eb7-a516-4686-b95c-c61bf6091092" providerId="ADAL" clId="{31C2FB47-C6F5-4FAC-8F53-88B67BD2AB8D}" dt="2025-02-20T12:05:39.300" v="1850"/>
          <ac:spMkLst>
            <pc:docMk/>
            <pc:sldMk cId="2881744765" sldId="309"/>
            <ac:spMk id="80" creationId="{979E95D2-7D26-67F8-682F-1DE723E3B17B}"/>
          </ac:spMkLst>
        </pc:spChg>
        <pc:spChg chg="mod">
          <ac:chgData name="GRASO Jana" userId="22f90eb7-a516-4686-b95c-c61bf6091092" providerId="ADAL" clId="{31C2FB47-C6F5-4FAC-8F53-88B67BD2AB8D}" dt="2025-02-20T12:05:39.300" v="1850"/>
          <ac:spMkLst>
            <pc:docMk/>
            <pc:sldMk cId="2881744765" sldId="309"/>
            <ac:spMk id="81" creationId="{C2EC7351-EE5C-4B14-A1AF-8A234D067AB5}"/>
          </ac:spMkLst>
        </pc:spChg>
        <pc:spChg chg="mod">
          <ac:chgData name="GRASO Jana" userId="22f90eb7-a516-4686-b95c-c61bf6091092" providerId="ADAL" clId="{31C2FB47-C6F5-4FAC-8F53-88B67BD2AB8D}" dt="2025-02-20T12:05:39.300" v="1850"/>
          <ac:spMkLst>
            <pc:docMk/>
            <pc:sldMk cId="2881744765" sldId="309"/>
            <ac:spMk id="82" creationId="{EEB397C3-E8C1-806B-B051-0515447AE061}"/>
          </ac:spMkLst>
        </pc:spChg>
        <pc:spChg chg="mod">
          <ac:chgData name="GRASO Jana" userId="22f90eb7-a516-4686-b95c-c61bf6091092" providerId="ADAL" clId="{31C2FB47-C6F5-4FAC-8F53-88B67BD2AB8D}" dt="2025-02-20T12:05:39.300" v="1850"/>
          <ac:spMkLst>
            <pc:docMk/>
            <pc:sldMk cId="2881744765" sldId="309"/>
            <ac:spMk id="83" creationId="{BA503904-3D79-93BD-87EF-44E248826106}"/>
          </ac:spMkLst>
        </pc:spChg>
        <pc:spChg chg="mod">
          <ac:chgData name="GRASO Jana" userId="22f90eb7-a516-4686-b95c-c61bf6091092" providerId="ADAL" clId="{31C2FB47-C6F5-4FAC-8F53-88B67BD2AB8D}" dt="2025-02-20T12:05:39.300" v="1850"/>
          <ac:spMkLst>
            <pc:docMk/>
            <pc:sldMk cId="2881744765" sldId="309"/>
            <ac:spMk id="84" creationId="{81207604-F819-87E4-90A3-1BA103550093}"/>
          </ac:spMkLst>
        </pc:spChg>
        <pc:spChg chg="mod">
          <ac:chgData name="GRASO Jana" userId="22f90eb7-a516-4686-b95c-c61bf6091092" providerId="ADAL" clId="{31C2FB47-C6F5-4FAC-8F53-88B67BD2AB8D}" dt="2025-02-20T12:05:39.300" v="1850"/>
          <ac:spMkLst>
            <pc:docMk/>
            <pc:sldMk cId="2881744765" sldId="309"/>
            <ac:spMk id="96" creationId="{3E58AA70-BC34-0D4A-F292-CCB9D4FF6E1D}"/>
          </ac:spMkLst>
        </pc:spChg>
        <pc:spChg chg="mod">
          <ac:chgData name="GRASO Jana" userId="22f90eb7-a516-4686-b95c-c61bf6091092" providerId="ADAL" clId="{31C2FB47-C6F5-4FAC-8F53-88B67BD2AB8D}" dt="2025-02-20T12:05:39.616" v="1851"/>
          <ac:spMkLst>
            <pc:docMk/>
            <pc:sldMk cId="2881744765" sldId="309"/>
            <ac:spMk id="97" creationId="{2AE85F0D-CB18-656D-B351-F7CF8E12E548}"/>
          </ac:spMkLst>
        </pc:spChg>
        <pc:spChg chg="mod">
          <ac:chgData name="GRASO Jana" userId="22f90eb7-a516-4686-b95c-c61bf6091092" providerId="ADAL" clId="{31C2FB47-C6F5-4FAC-8F53-88B67BD2AB8D}" dt="2025-02-20T12:03:47.348" v="1848" actId="14100"/>
          <ac:spMkLst>
            <pc:docMk/>
            <pc:sldMk cId="2881744765" sldId="309"/>
            <ac:spMk id="111" creationId="{D71CD33E-5270-A4CC-B28A-472CEC9C623E}"/>
          </ac:spMkLst>
        </pc:spChg>
        <pc:grpChg chg="add mod modVis">
          <ac:chgData name="GRASO Jana" userId="22f90eb7-a516-4686-b95c-c61bf6091092" providerId="ADAL" clId="{31C2FB47-C6F5-4FAC-8F53-88B67BD2AB8D}" dt="2025-02-20T12:02:49.431" v="1840" actId="14429"/>
          <ac:grpSpMkLst>
            <pc:docMk/>
            <pc:sldMk cId="2881744765" sldId="309"/>
            <ac:grpSpMk id="2" creationId="{DB184874-395A-B1F7-10C6-40DEFDB7B74B}"/>
          </ac:grpSpMkLst>
        </pc:grpChg>
        <pc:grpChg chg="mod">
          <ac:chgData name="GRASO Jana" userId="22f90eb7-a516-4686-b95c-c61bf6091092" providerId="ADAL" clId="{31C2FB47-C6F5-4FAC-8F53-88B67BD2AB8D}" dt="2025-02-20T12:02:51.984" v="1841"/>
          <ac:grpSpMkLst>
            <pc:docMk/>
            <pc:sldMk cId="2881744765" sldId="309"/>
            <ac:grpSpMk id="8" creationId="{35AF6B03-6F73-DDA4-188F-AF0EF92994CB}"/>
          </ac:grpSpMkLst>
        </pc:grpChg>
        <pc:grpChg chg="mod topLvl">
          <ac:chgData name="GRASO Jana" userId="22f90eb7-a516-4686-b95c-c61bf6091092" providerId="ADAL" clId="{31C2FB47-C6F5-4FAC-8F53-88B67BD2AB8D}" dt="2025-02-20T12:01:41.794" v="1811"/>
          <ac:grpSpMkLst>
            <pc:docMk/>
            <pc:sldMk cId="2881744765" sldId="309"/>
            <ac:grpSpMk id="44" creationId="{A9F3C87B-DCAD-7C91-DD61-02F36DA7C7CB}"/>
          </ac:grpSpMkLst>
        </pc:grpChg>
        <pc:grpChg chg="mod topLvl">
          <ac:chgData name="GRASO Jana" userId="22f90eb7-a516-4686-b95c-c61bf6091092" providerId="ADAL" clId="{31C2FB47-C6F5-4FAC-8F53-88B67BD2AB8D}" dt="2025-02-20T12:01:41.794" v="1811"/>
          <ac:grpSpMkLst>
            <pc:docMk/>
            <pc:sldMk cId="2881744765" sldId="309"/>
            <ac:grpSpMk id="45" creationId="{F6DC5AD0-8280-F9BE-DA8F-2DCF2B2E00AB}"/>
          </ac:grpSpMkLst>
        </pc:grpChg>
        <pc:grpChg chg="mod">
          <ac:chgData name="GRASO Jana" userId="22f90eb7-a516-4686-b95c-c61bf6091092" providerId="ADAL" clId="{31C2FB47-C6F5-4FAC-8F53-88B67BD2AB8D}" dt="2025-02-20T12:05:39.616" v="1851"/>
          <ac:grpSpMkLst>
            <pc:docMk/>
            <pc:sldMk cId="2881744765" sldId="309"/>
            <ac:grpSpMk id="71" creationId="{5F969C3D-AF61-7DCF-B0A0-6DB5A43AA6E6}"/>
          </ac:grpSpMkLst>
        </pc:grpChg>
        <pc:grpChg chg="mod">
          <ac:chgData name="GRASO Jana" userId="22f90eb7-a516-4686-b95c-c61bf6091092" providerId="ADAL" clId="{31C2FB47-C6F5-4FAC-8F53-88B67BD2AB8D}" dt="2025-02-20T12:05:39.300" v="1850"/>
          <ac:grpSpMkLst>
            <pc:docMk/>
            <pc:sldMk cId="2881744765" sldId="309"/>
            <ac:grpSpMk id="87" creationId="{83CFE9F5-F30A-669B-A050-2BBA65C7EE18}"/>
          </ac:grpSpMkLst>
        </pc:grpChg>
        <pc:grpChg chg="mod">
          <ac:chgData name="GRASO Jana" userId="22f90eb7-a516-4686-b95c-c61bf6091092" providerId="ADAL" clId="{31C2FB47-C6F5-4FAC-8F53-88B67BD2AB8D}" dt="2025-02-20T12:05:39.616" v="1851"/>
          <ac:grpSpMkLst>
            <pc:docMk/>
            <pc:sldMk cId="2881744765" sldId="309"/>
            <ac:grpSpMk id="99" creationId="{848FE605-DDF9-64F7-9BFA-C9203490F871}"/>
          </ac:grpSpMkLst>
        </pc:grpChg>
        <pc:grpChg chg="mod">
          <ac:chgData name="GRASO Jana" userId="22f90eb7-a516-4686-b95c-c61bf6091092" providerId="ADAL" clId="{31C2FB47-C6F5-4FAC-8F53-88B67BD2AB8D}" dt="2025-02-20T12:05:39.300" v="1850"/>
          <ac:grpSpMkLst>
            <pc:docMk/>
            <pc:sldMk cId="2881744765" sldId="309"/>
            <ac:grpSpMk id="101" creationId="{CA9A98C1-4F0F-6787-41FF-7E3F26218D99}"/>
          </ac:grpSpMkLst>
        </pc:grpChg>
        <pc:grpChg chg="mod ord">
          <ac:chgData name="GRASO Jana" userId="22f90eb7-a516-4686-b95c-c61bf6091092" providerId="ADAL" clId="{31C2FB47-C6F5-4FAC-8F53-88B67BD2AB8D}" dt="2025-02-20T12:03:36.198" v="1847" actId="13244"/>
          <ac:grpSpMkLst>
            <pc:docMk/>
            <pc:sldMk cId="2881744765" sldId="309"/>
            <ac:grpSpMk id="107" creationId="{6A0BAFE8-E2FB-DB3C-E825-8F7AC52996D4}"/>
          </ac:grpSpMkLst>
        </pc:grpChg>
        <pc:grpChg chg="mod">
          <ac:chgData name="GRASO Jana" userId="22f90eb7-a516-4686-b95c-c61bf6091092" providerId="ADAL" clId="{31C2FB47-C6F5-4FAC-8F53-88B67BD2AB8D}" dt="2025-02-20T12:04:04.339" v="1849" actId="962"/>
          <ac:grpSpMkLst>
            <pc:docMk/>
            <pc:sldMk cId="2881744765" sldId="309"/>
            <ac:grpSpMk id="110" creationId="{B150AF2E-773D-5D8B-A8DE-CF12317F4FB4}"/>
          </ac:grpSpMkLst>
        </pc:grpChg>
      </pc:sldChg>
      <pc:sldChg chg="addSp delSp modSp mod">
        <pc:chgData name="GRASO Jana" userId="22f90eb7-a516-4686-b95c-c61bf6091092" providerId="ADAL" clId="{31C2FB47-C6F5-4FAC-8F53-88B67BD2AB8D}" dt="2025-02-20T12:13:19.651" v="1925" actId="14429"/>
        <pc:sldMkLst>
          <pc:docMk/>
          <pc:sldMk cId="3623348008" sldId="310"/>
        </pc:sldMkLst>
        <pc:spChg chg="add mod ord">
          <ac:chgData name="GRASO Jana" userId="22f90eb7-a516-4686-b95c-c61bf6091092" providerId="ADAL" clId="{31C2FB47-C6F5-4FAC-8F53-88B67BD2AB8D}" dt="2025-02-20T11:45:06.903" v="1652"/>
          <ac:spMkLst>
            <pc:docMk/>
            <pc:sldMk cId="3623348008" sldId="310"/>
            <ac:spMk id="4" creationId="{B9C84DAB-A521-F063-7A99-5AF91C1A4AF2}"/>
          </ac:spMkLst>
        </pc:spChg>
        <pc:spChg chg="mod">
          <ac:chgData name="GRASO Jana" userId="22f90eb7-a516-4686-b95c-c61bf6091092" providerId="ADAL" clId="{31C2FB47-C6F5-4FAC-8F53-88B67BD2AB8D}" dt="2025-02-20T12:13:07.738" v="1924" actId="1076"/>
          <ac:spMkLst>
            <pc:docMk/>
            <pc:sldMk cId="3623348008" sldId="310"/>
            <ac:spMk id="5" creationId="{2C6E3BF4-F08C-4DED-7BC6-EDB4532515DB}"/>
          </ac:spMkLst>
        </pc:spChg>
        <pc:spChg chg="mod ord modVis">
          <ac:chgData name="GRASO Jana" userId="22f90eb7-a516-4686-b95c-c61bf6091092" providerId="ADAL" clId="{31C2FB47-C6F5-4FAC-8F53-88B67BD2AB8D}" dt="2025-02-20T12:13:19.651" v="1925" actId="14429"/>
          <ac:spMkLst>
            <pc:docMk/>
            <pc:sldMk cId="3623348008" sldId="310"/>
            <ac:spMk id="6" creationId="{22103D3C-70AC-F244-9181-1CDB943A0D74}"/>
          </ac:spMkLst>
        </pc:spChg>
        <pc:spChg chg="mod">
          <ac:chgData name="GRASO Jana" userId="22f90eb7-a516-4686-b95c-c61bf6091092" providerId="ADAL" clId="{31C2FB47-C6F5-4FAC-8F53-88B67BD2AB8D}" dt="2025-02-20T11:43:18.381" v="1619"/>
          <ac:spMkLst>
            <pc:docMk/>
            <pc:sldMk cId="3623348008" sldId="310"/>
            <ac:spMk id="18" creationId="{631BBCB6-4049-BD31-CDF1-FCB492650FA5}"/>
          </ac:spMkLst>
        </pc:spChg>
        <pc:spChg chg="mod">
          <ac:chgData name="GRASO Jana" userId="22f90eb7-a516-4686-b95c-c61bf6091092" providerId="ADAL" clId="{31C2FB47-C6F5-4FAC-8F53-88B67BD2AB8D}" dt="2025-02-20T11:43:18.381" v="1619"/>
          <ac:spMkLst>
            <pc:docMk/>
            <pc:sldMk cId="3623348008" sldId="310"/>
            <ac:spMk id="20" creationId="{9FB18191-1F48-288E-37F9-7CEBB2A5C516}"/>
          </ac:spMkLst>
        </pc:spChg>
        <pc:spChg chg="mod">
          <ac:chgData name="GRASO Jana" userId="22f90eb7-a516-4686-b95c-c61bf6091092" providerId="ADAL" clId="{31C2FB47-C6F5-4FAC-8F53-88B67BD2AB8D}" dt="2025-02-20T11:43:18.381" v="1619"/>
          <ac:spMkLst>
            <pc:docMk/>
            <pc:sldMk cId="3623348008" sldId="310"/>
            <ac:spMk id="26" creationId="{2AED8CD0-AB8E-6909-F91A-4701AAF76EAF}"/>
          </ac:spMkLst>
        </pc:spChg>
        <pc:spChg chg="mod">
          <ac:chgData name="GRASO Jana" userId="22f90eb7-a516-4686-b95c-c61bf6091092" providerId="ADAL" clId="{31C2FB47-C6F5-4FAC-8F53-88B67BD2AB8D}" dt="2025-02-20T11:43:18.381" v="1619"/>
          <ac:spMkLst>
            <pc:docMk/>
            <pc:sldMk cId="3623348008" sldId="310"/>
            <ac:spMk id="27" creationId="{16D4B1A6-2AAA-89D7-8752-CC213382DDC1}"/>
          </ac:spMkLst>
        </pc:spChg>
        <pc:spChg chg="mod">
          <ac:chgData name="GRASO Jana" userId="22f90eb7-a516-4686-b95c-c61bf6091092" providerId="ADAL" clId="{31C2FB47-C6F5-4FAC-8F53-88B67BD2AB8D}" dt="2025-02-20T11:43:18.381" v="1619"/>
          <ac:spMkLst>
            <pc:docMk/>
            <pc:sldMk cId="3623348008" sldId="310"/>
            <ac:spMk id="32" creationId="{A6F81933-67F4-DFC1-B36F-CB206C6ED104}"/>
          </ac:spMkLst>
        </pc:spChg>
        <pc:spChg chg="mod">
          <ac:chgData name="GRASO Jana" userId="22f90eb7-a516-4686-b95c-c61bf6091092" providerId="ADAL" clId="{31C2FB47-C6F5-4FAC-8F53-88B67BD2AB8D}" dt="2025-02-20T11:43:18.381" v="1619"/>
          <ac:spMkLst>
            <pc:docMk/>
            <pc:sldMk cId="3623348008" sldId="310"/>
            <ac:spMk id="35" creationId="{BFF2FF22-F668-76C3-2055-7BCC310F7C58}"/>
          </ac:spMkLst>
        </pc:spChg>
        <pc:spChg chg="mod">
          <ac:chgData name="GRASO Jana" userId="22f90eb7-a516-4686-b95c-c61bf6091092" providerId="ADAL" clId="{31C2FB47-C6F5-4FAC-8F53-88B67BD2AB8D}" dt="2025-02-20T11:43:18.381" v="1619"/>
          <ac:spMkLst>
            <pc:docMk/>
            <pc:sldMk cId="3623348008" sldId="310"/>
            <ac:spMk id="36" creationId="{F827ABB8-FAB1-CC85-2A4D-3CD53212E8B2}"/>
          </ac:spMkLst>
        </pc:spChg>
        <pc:spChg chg="mod">
          <ac:chgData name="GRASO Jana" userId="22f90eb7-a516-4686-b95c-c61bf6091092" providerId="ADAL" clId="{31C2FB47-C6F5-4FAC-8F53-88B67BD2AB8D}" dt="2025-02-20T11:43:18.381" v="1619"/>
          <ac:spMkLst>
            <pc:docMk/>
            <pc:sldMk cId="3623348008" sldId="310"/>
            <ac:spMk id="37" creationId="{65801B66-8478-E45C-78CB-DA071DE30861}"/>
          </ac:spMkLst>
        </pc:spChg>
        <pc:spChg chg="mod">
          <ac:chgData name="GRASO Jana" userId="22f90eb7-a516-4686-b95c-c61bf6091092" providerId="ADAL" clId="{31C2FB47-C6F5-4FAC-8F53-88B67BD2AB8D}" dt="2025-02-20T12:13:07.738" v="1924" actId="1076"/>
          <ac:spMkLst>
            <pc:docMk/>
            <pc:sldMk cId="3623348008" sldId="310"/>
            <ac:spMk id="46" creationId="{A50900AD-5A01-A688-40C5-8211B8BDBABA}"/>
          </ac:spMkLst>
        </pc:spChg>
        <pc:spChg chg="mod">
          <ac:chgData name="GRASO Jana" userId="22f90eb7-a516-4686-b95c-c61bf6091092" providerId="ADAL" clId="{31C2FB47-C6F5-4FAC-8F53-88B67BD2AB8D}" dt="2025-02-20T11:43:18.126" v="1618"/>
          <ac:spMkLst>
            <pc:docMk/>
            <pc:sldMk cId="3623348008" sldId="310"/>
            <ac:spMk id="47" creationId="{00096E0A-CD77-B7A4-8300-060A18D7F7F5}"/>
          </ac:spMkLst>
        </pc:spChg>
        <pc:spChg chg="mod">
          <ac:chgData name="GRASO Jana" userId="22f90eb7-a516-4686-b95c-c61bf6091092" providerId="ADAL" clId="{31C2FB47-C6F5-4FAC-8F53-88B67BD2AB8D}" dt="2025-02-20T11:43:18.126" v="1618"/>
          <ac:spMkLst>
            <pc:docMk/>
            <pc:sldMk cId="3623348008" sldId="310"/>
            <ac:spMk id="48" creationId="{1BD379BE-335C-D877-057E-AAF22CD08432}"/>
          </ac:spMkLst>
        </pc:spChg>
        <pc:spChg chg="mod">
          <ac:chgData name="GRASO Jana" userId="22f90eb7-a516-4686-b95c-c61bf6091092" providerId="ADAL" clId="{31C2FB47-C6F5-4FAC-8F53-88B67BD2AB8D}" dt="2025-02-20T11:43:18.126" v="1618"/>
          <ac:spMkLst>
            <pc:docMk/>
            <pc:sldMk cId="3623348008" sldId="310"/>
            <ac:spMk id="50" creationId="{96E2588E-B84C-F16D-1374-B2280F7324D4}"/>
          </ac:spMkLst>
        </pc:spChg>
        <pc:spChg chg="mod">
          <ac:chgData name="GRASO Jana" userId="22f90eb7-a516-4686-b95c-c61bf6091092" providerId="ADAL" clId="{31C2FB47-C6F5-4FAC-8F53-88B67BD2AB8D}" dt="2025-02-20T11:43:18.126" v="1618"/>
          <ac:spMkLst>
            <pc:docMk/>
            <pc:sldMk cId="3623348008" sldId="310"/>
            <ac:spMk id="51" creationId="{AE0613C8-3E02-7C4F-9006-AF26F4E5FF95}"/>
          </ac:spMkLst>
        </pc:spChg>
        <pc:spChg chg="mod">
          <ac:chgData name="GRASO Jana" userId="22f90eb7-a516-4686-b95c-c61bf6091092" providerId="ADAL" clId="{31C2FB47-C6F5-4FAC-8F53-88B67BD2AB8D}" dt="2025-02-20T11:43:18.126" v="1618"/>
          <ac:spMkLst>
            <pc:docMk/>
            <pc:sldMk cId="3623348008" sldId="310"/>
            <ac:spMk id="52" creationId="{66684CEB-528F-5DEF-4944-DC831AD95677}"/>
          </ac:spMkLst>
        </pc:spChg>
        <pc:spChg chg="mod">
          <ac:chgData name="GRASO Jana" userId="22f90eb7-a516-4686-b95c-c61bf6091092" providerId="ADAL" clId="{31C2FB47-C6F5-4FAC-8F53-88B67BD2AB8D}" dt="2025-02-20T11:43:18.126" v="1618"/>
          <ac:spMkLst>
            <pc:docMk/>
            <pc:sldMk cId="3623348008" sldId="310"/>
            <ac:spMk id="54" creationId="{2B7293C9-B30E-9A6E-7FCD-F9D354D21C4A}"/>
          </ac:spMkLst>
        </pc:spChg>
        <pc:spChg chg="mod">
          <ac:chgData name="GRASO Jana" userId="22f90eb7-a516-4686-b95c-c61bf6091092" providerId="ADAL" clId="{31C2FB47-C6F5-4FAC-8F53-88B67BD2AB8D}" dt="2025-02-20T11:43:18.126" v="1618"/>
          <ac:spMkLst>
            <pc:docMk/>
            <pc:sldMk cId="3623348008" sldId="310"/>
            <ac:spMk id="55" creationId="{74901C2B-AF2E-6FC1-17A2-6A4F9A88C5D0}"/>
          </ac:spMkLst>
        </pc:spChg>
        <pc:spChg chg="mod">
          <ac:chgData name="GRASO Jana" userId="22f90eb7-a516-4686-b95c-c61bf6091092" providerId="ADAL" clId="{31C2FB47-C6F5-4FAC-8F53-88B67BD2AB8D}" dt="2025-02-20T11:43:18.126" v="1618"/>
          <ac:spMkLst>
            <pc:docMk/>
            <pc:sldMk cId="3623348008" sldId="310"/>
            <ac:spMk id="104" creationId="{57C03177-0BE3-0FB2-8114-49D54F4930BA}"/>
          </ac:spMkLst>
        </pc:spChg>
        <pc:spChg chg="mod">
          <ac:chgData name="GRASO Jana" userId="22f90eb7-a516-4686-b95c-c61bf6091092" providerId="ADAL" clId="{31C2FB47-C6F5-4FAC-8F53-88B67BD2AB8D}" dt="2025-02-20T11:43:18.381" v="1619"/>
          <ac:spMkLst>
            <pc:docMk/>
            <pc:sldMk cId="3623348008" sldId="310"/>
            <ac:spMk id="105" creationId="{2D35D881-2E94-6355-0CB0-203F00040A0B}"/>
          </ac:spMkLst>
        </pc:spChg>
        <pc:grpChg chg="mod">
          <ac:chgData name="GRASO Jana" userId="22f90eb7-a516-4686-b95c-c61bf6091092" providerId="ADAL" clId="{31C2FB47-C6F5-4FAC-8F53-88B67BD2AB8D}" dt="2025-02-20T11:43:18.381" v="1619"/>
          <ac:grpSpMkLst>
            <pc:docMk/>
            <pc:sldMk cId="3623348008" sldId="310"/>
            <ac:grpSpMk id="40" creationId="{7BAF87D3-AB07-8FF6-6CC5-88E0C8CA17F3}"/>
          </ac:grpSpMkLst>
        </pc:grpChg>
        <pc:grpChg chg="mod">
          <ac:chgData name="GRASO Jana" userId="22f90eb7-a516-4686-b95c-c61bf6091092" providerId="ADAL" clId="{31C2FB47-C6F5-4FAC-8F53-88B67BD2AB8D}" dt="2025-02-20T11:43:18.126" v="1618"/>
          <ac:grpSpMkLst>
            <pc:docMk/>
            <pc:sldMk cId="3623348008" sldId="310"/>
            <ac:grpSpMk id="56" creationId="{12DA9701-18CF-8614-0E2D-D3CECE60250B}"/>
          </ac:grpSpMkLst>
        </pc:grpChg>
        <pc:grpChg chg="mod">
          <ac:chgData name="GRASO Jana" userId="22f90eb7-a516-4686-b95c-c61bf6091092" providerId="ADAL" clId="{31C2FB47-C6F5-4FAC-8F53-88B67BD2AB8D}" dt="2025-02-20T11:43:18.126" v="1618"/>
          <ac:grpSpMkLst>
            <pc:docMk/>
            <pc:sldMk cId="3623348008" sldId="310"/>
            <ac:grpSpMk id="61" creationId="{3C09CAF2-4A75-E86B-75B8-97B136129AFE}"/>
          </ac:grpSpMkLst>
        </pc:grpChg>
        <pc:grpChg chg="mod">
          <ac:chgData name="GRASO Jana" userId="22f90eb7-a516-4686-b95c-c61bf6091092" providerId="ADAL" clId="{31C2FB47-C6F5-4FAC-8F53-88B67BD2AB8D}" dt="2025-02-20T11:43:17.393" v="1617" actId="962"/>
          <ac:grpSpMkLst>
            <pc:docMk/>
            <pc:sldMk cId="3623348008" sldId="310"/>
            <ac:grpSpMk id="62" creationId="{6B1CEC15-17A3-CDAA-DD41-7A5853869696}"/>
          </ac:grpSpMkLst>
        </pc:grpChg>
      </pc:sldChg>
      <pc:sldChg chg="addSp delSp modSp mod">
        <pc:chgData name="GRASO Jana" userId="22f90eb7-a516-4686-b95c-c61bf6091092" providerId="ADAL" clId="{31C2FB47-C6F5-4FAC-8F53-88B67BD2AB8D}" dt="2025-02-20T11:56:08.249" v="1759" actId="1036"/>
        <pc:sldMkLst>
          <pc:docMk/>
          <pc:sldMk cId="1673466609" sldId="311"/>
        </pc:sldMkLst>
        <pc:spChg chg="mod topLvl">
          <ac:chgData name="GRASO Jana" userId="22f90eb7-a516-4686-b95c-c61bf6091092" providerId="ADAL" clId="{31C2FB47-C6F5-4FAC-8F53-88B67BD2AB8D}" dt="2025-02-20T11:53:48.342" v="1736" actId="164"/>
          <ac:spMkLst>
            <pc:docMk/>
            <pc:sldMk cId="1673466609" sldId="311"/>
            <ac:spMk id="2" creationId="{FC4C1AB3-18C9-66B1-B508-2FC2807D4D72}"/>
          </ac:spMkLst>
        </pc:spChg>
        <pc:spChg chg="mod topLvl">
          <ac:chgData name="GRASO Jana" userId="22f90eb7-a516-4686-b95c-c61bf6091092" providerId="ADAL" clId="{31C2FB47-C6F5-4FAC-8F53-88B67BD2AB8D}" dt="2025-02-20T11:53:48.342" v="1736" actId="164"/>
          <ac:spMkLst>
            <pc:docMk/>
            <pc:sldMk cId="1673466609" sldId="311"/>
            <ac:spMk id="3" creationId="{C6F3A8C2-3ECC-1D4C-8730-D565FD74D7AF}"/>
          </ac:spMkLst>
        </pc:spChg>
        <pc:spChg chg="add mod ord">
          <ac:chgData name="GRASO Jana" userId="22f90eb7-a516-4686-b95c-c61bf6091092" providerId="ADAL" clId="{31C2FB47-C6F5-4FAC-8F53-88B67BD2AB8D}" dt="2025-02-20T11:56:08.249" v="1759" actId="1036"/>
          <ac:spMkLst>
            <pc:docMk/>
            <pc:sldMk cId="1673466609" sldId="311"/>
            <ac:spMk id="7" creationId="{16B1064F-2D44-C1B2-76B0-BBF43B40E20A}"/>
          </ac:spMkLst>
        </pc:spChg>
        <pc:spChg chg="mod topLvl">
          <ac:chgData name="GRASO Jana" userId="22f90eb7-a516-4686-b95c-c61bf6091092" providerId="ADAL" clId="{31C2FB47-C6F5-4FAC-8F53-88B67BD2AB8D}" dt="2025-02-20T11:53:48.342" v="1736" actId="164"/>
          <ac:spMkLst>
            <pc:docMk/>
            <pc:sldMk cId="1673466609" sldId="311"/>
            <ac:spMk id="9" creationId="{22637C0B-1BE4-3500-F681-F01B10DAB07F}"/>
          </ac:spMkLst>
        </pc:spChg>
        <pc:spChg chg="mod">
          <ac:chgData name="GRASO Jana" userId="22f90eb7-a516-4686-b95c-c61bf6091092" providerId="ADAL" clId="{31C2FB47-C6F5-4FAC-8F53-88B67BD2AB8D}" dt="2025-02-20T11:55:32.888" v="1748"/>
          <ac:spMkLst>
            <pc:docMk/>
            <pc:sldMk cId="1673466609" sldId="311"/>
            <ac:spMk id="18" creationId="{10C9A3D5-3DAD-CBD2-8059-1A792E28DEB7}"/>
          </ac:spMkLst>
        </pc:spChg>
        <pc:spChg chg="mod">
          <ac:chgData name="GRASO Jana" userId="22f90eb7-a516-4686-b95c-c61bf6091092" providerId="ADAL" clId="{31C2FB47-C6F5-4FAC-8F53-88B67BD2AB8D}" dt="2025-02-20T11:55:32.888" v="1748"/>
          <ac:spMkLst>
            <pc:docMk/>
            <pc:sldMk cId="1673466609" sldId="311"/>
            <ac:spMk id="46" creationId="{78AD8DF6-F4B4-07ED-91EC-E6256D22F4AE}"/>
          </ac:spMkLst>
        </pc:spChg>
        <pc:spChg chg="mod topLvl">
          <ac:chgData name="GRASO Jana" userId="22f90eb7-a516-4686-b95c-c61bf6091092" providerId="ADAL" clId="{31C2FB47-C6F5-4FAC-8F53-88B67BD2AB8D}" dt="2025-02-20T11:53:48.342" v="1736" actId="164"/>
          <ac:spMkLst>
            <pc:docMk/>
            <pc:sldMk cId="1673466609" sldId="311"/>
            <ac:spMk id="49" creationId="{7A7A9018-7CC2-9598-53DA-7ABA35D6EED2}"/>
          </ac:spMkLst>
        </pc:spChg>
        <pc:spChg chg="mod">
          <ac:chgData name="GRASO Jana" userId="22f90eb7-a516-4686-b95c-c61bf6091092" providerId="ADAL" clId="{31C2FB47-C6F5-4FAC-8F53-88B67BD2AB8D}" dt="2025-02-20T11:55:32.888" v="1748"/>
          <ac:spMkLst>
            <pc:docMk/>
            <pc:sldMk cId="1673466609" sldId="311"/>
            <ac:spMk id="52" creationId="{DB204536-FB41-CAB2-5064-6FBF0291B2A2}"/>
          </ac:spMkLst>
        </pc:spChg>
        <pc:spChg chg="mod">
          <ac:chgData name="GRASO Jana" userId="22f90eb7-a516-4686-b95c-c61bf6091092" providerId="ADAL" clId="{31C2FB47-C6F5-4FAC-8F53-88B67BD2AB8D}" dt="2025-02-20T11:55:32.888" v="1748"/>
          <ac:spMkLst>
            <pc:docMk/>
            <pc:sldMk cId="1673466609" sldId="311"/>
            <ac:spMk id="55" creationId="{43E293E2-0E90-C82D-0B8A-BFA7CE5E8CA7}"/>
          </ac:spMkLst>
        </pc:spChg>
        <pc:spChg chg="mod">
          <ac:chgData name="GRASO Jana" userId="22f90eb7-a516-4686-b95c-c61bf6091092" providerId="ADAL" clId="{31C2FB47-C6F5-4FAC-8F53-88B67BD2AB8D}" dt="2025-02-20T11:55:32.888" v="1748"/>
          <ac:spMkLst>
            <pc:docMk/>
            <pc:sldMk cId="1673466609" sldId="311"/>
            <ac:spMk id="56" creationId="{CC73FEA2-0C23-D43D-E028-013F3FF46382}"/>
          </ac:spMkLst>
        </pc:spChg>
        <pc:spChg chg="mod">
          <ac:chgData name="GRASO Jana" userId="22f90eb7-a516-4686-b95c-c61bf6091092" providerId="ADAL" clId="{31C2FB47-C6F5-4FAC-8F53-88B67BD2AB8D}" dt="2025-02-20T11:55:32.888" v="1748"/>
          <ac:spMkLst>
            <pc:docMk/>
            <pc:sldMk cId="1673466609" sldId="311"/>
            <ac:spMk id="57" creationId="{6615A60C-BFAE-459C-F6CD-A6EB7B0837F3}"/>
          </ac:spMkLst>
        </pc:spChg>
        <pc:spChg chg="mod">
          <ac:chgData name="GRASO Jana" userId="22f90eb7-a516-4686-b95c-c61bf6091092" providerId="ADAL" clId="{31C2FB47-C6F5-4FAC-8F53-88B67BD2AB8D}" dt="2025-02-20T11:55:32.888" v="1748"/>
          <ac:spMkLst>
            <pc:docMk/>
            <pc:sldMk cId="1673466609" sldId="311"/>
            <ac:spMk id="58" creationId="{23C12457-3D0C-C64E-060A-E5E17BF6C4D1}"/>
          </ac:spMkLst>
        </pc:spChg>
        <pc:spChg chg="mod">
          <ac:chgData name="GRASO Jana" userId="22f90eb7-a516-4686-b95c-c61bf6091092" providerId="ADAL" clId="{31C2FB47-C6F5-4FAC-8F53-88B67BD2AB8D}" dt="2025-02-20T11:55:32.888" v="1748"/>
          <ac:spMkLst>
            <pc:docMk/>
            <pc:sldMk cId="1673466609" sldId="311"/>
            <ac:spMk id="59" creationId="{7289F866-1E52-BC1C-D115-6422B8DF9C87}"/>
          </ac:spMkLst>
        </pc:spChg>
        <pc:spChg chg="mod">
          <ac:chgData name="GRASO Jana" userId="22f90eb7-a516-4686-b95c-c61bf6091092" providerId="ADAL" clId="{31C2FB47-C6F5-4FAC-8F53-88B67BD2AB8D}" dt="2025-02-20T11:55:32.888" v="1748"/>
          <ac:spMkLst>
            <pc:docMk/>
            <pc:sldMk cId="1673466609" sldId="311"/>
            <ac:spMk id="61" creationId="{E3FB62D7-5955-535E-5A21-E003E9AC734D}"/>
          </ac:spMkLst>
        </pc:spChg>
        <pc:spChg chg="mod">
          <ac:chgData name="GRASO Jana" userId="22f90eb7-a516-4686-b95c-c61bf6091092" providerId="ADAL" clId="{31C2FB47-C6F5-4FAC-8F53-88B67BD2AB8D}" dt="2025-02-20T11:55:39.863" v="1750"/>
          <ac:spMkLst>
            <pc:docMk/>
            <pc:sldMk cId="1673466609" sldId="311"/>
            <ac:spMk id="62" creationId="{88C723A5-E1D0-F501-AF15-032A8FE0A77B}"/>
          </ac:spMkLst>
        </pc:spChg>
        <pc:spChg chg="mod">
          <ac:chgData name="GRASO Jana" userId="22f90eb7-a516-4686-b95c-c61bf6091092" providerId="ADAL" clId="{31C2FB47-C6F5-4FAC-8F53-88B67BD2AB8D}" dt="2025-02-20T11:55:39.863" v="1750"/>
          <ac:spMkLst>
            <pc:docMk/>
            <pc:sldMk cId="1673466609" sldId="311"/>
            <ac:spMk id="63" creationId="{74DE19AC-B6A0-04DF-4652-C58B58426695}"/>
          </ac:spMkLst>
        </pc:spChg>
        <pc:spChg chg="mod">
          <ac:chgData name="GRASO Jana" userId="22f90eb7-a516-4686-b95c-c61bf6091092" providerId="ADAL" clId="{31C2FB47-C6F5-4FAC-8F53-88B67BD2AB8D}" dt="2025-02-20T11:55:39.863" v="1750"/>
          <ac:spMkLst>
            <pc:docMk/>
            <pc:sldMk cId="1673466609" sldId="311"/>
            <ac:spMk id="64" creationId="{6533254F-59AA-B42F-4189-E0DFB2C0C875}"/>
          </ac:spMkLst>
        </pc:spChg>
        <pc:spChg chg="mod">
          <ac:chgData name="GRASO Jana" userId="22f90eb7-a516-4686-b95c-c61bf6091092" providerId="ADAL" clId="{31C2FB47-C6F5-4FAC-8F53-88B67BD2AB8D}" dt="2025-02-20T11:55:39.863" v="1750"/>
          <ac:spMkLst>
            <pc:docMk/>
            <pc:sldMk cId="1673466609" sldId="311"/>
            <ac:spMk id="65" creationId="{2AC4B9A5-F943-A2F6-432C-1B5CCC9AD2D4}"/>
          </ac:spMkLst>
        </pc:spChg>
        <pc:spChg chg="mod">
          <ac:chgData name="GRASO Jana" userId="22f90eb7-a516-4686-b95c-c61bf6091092" providerId="ADAL" clId="{31C2FB47-C6F5-4FAC-8F53-88B67BD2AB8D}" dt="2025-02-20T11:55:39.863" v="1750"/>
          <ac:spMkLst>
            <pc:docMk/>
            <pc:sldMk cId="1673466609" sldId="311"/>
            <ac:spMk id="66" creationId="{9C6EFF6B-CC64-BB7D-32A4-F1C7F9679242}"/>
          </ac:spMkLst>
        </pc:spChg>
        <pc:spChg chg="mod">
          <ac:chgData name="GRASO Jana" userId="22f90eb7-a516-4686-b95c-c61bf6091092" providerId="ADAL" clId="{31C2FB47-C6F5-4FAC-8F53-88B67BD2AB8D}" dt="2025-02-20T11:55:39.863" v="1750"/>
          <ac:spMkLst>
            <pc:docMk/>
            <pc:sldMk cId="1673466609" sldId="311"/>
            <ac:spMk id="67" creationId="{02352419-D118-C394-6834-CE08D007F896}"/>
          </ac:spMkLst>
        </pc:spChg>
        <pc:spChg chg="mod">
          <ac:chgData name="GRASO Jana" userId="22f90eb7-a516-4686-b95c-c61bf6091092" providerId="ADAL" clId="{31C2FB47-C6F5-4FAC-8F53-88B67BD2AB8D}" dt="2025-02-20T11:55:39.863" v="1750"/>
          <ac:spMkLst>
            <pc:docMk/>
            <pc:sldMk cId="1673466609" sldId="311"/>
            <ac:spMk id="69" creationId="{6A8E58C1-5141-E2F2-9D4A-EF97498569C6}"/>
          </ac:spMkLst>
        </pc:spChg>
        <pc:spChg chg="mod">
          <ac:chgData name="GRASO Jana" userId="22f90eb7-a516-4686-b95c-c61bf6091092" providerId="ADAL" clId="{31C2FB47-C6F5-4FAC-8F53-88B67BD2AB8D}" dt="2025-02-20T11:55:39.863" v="1750"/>
          <ac:spMkLst>
            <pc:docMk/>
            <pc:sldMk cId="1673466609" sldId="311"/>
            <ac:spMk id="70" creationId="{9C10A6C3-6CD1-C01C-6261-AB198087C9DC}"/>
          </ac:spMkLst>
        </pc:spChg>
        <pc:spChg chg="mod">
          <ac:chgData name="GRASO Jana" userId="22f90eb7-a516-4686-b95c-c61bf6091092" providerId="ADAL" clId="{31C2FB47-C6F5-4FAC-8F53-88B67BD2AB8D}" dt="2025-02-20T11:55:39.863" v="1750"/>
          <ac:spMkLst>
            <pc:docMk/>
            <pc:sldMk cId="1673466609" sldId="311"/>
            <ac:spMk id="71" creationId="{F1838AD9-5AB4-B577-9A0B-78268AAB5BDC}"/>
          </ac:spMkLst>
        </pc:spChg>
        <pc:spChg chg="mod topLvl">
          <ac:chgData name="GRASO Jana" userId="22f90eb7-a516-4686-b95c-c61bf6091092" providerId="ADAL" clId="{31C2FB47-C6F5-4FAC-8F53-88B67BD2AB8D}" dt="2025-02-20T11:55:41.945" v="1751"/>
          <ac:spMkLst>
            <pc:docMk/>
            <pc:sldMk cId="1673466609" sldId="311"/>
            <ac:spMk id="82" creationId="{53D16541-2D02-ED25-A3EF-FD54EB4192B0}"/>
          </ac:spMkLst>
        </pc:spChg>
        <pc:spChg chg="mod">
          <ac:chgData name="GRASO Jana" userId="22f90eb7-a516-4686-b95c-c61bf6091092" providerId="ADAL" clId="{31C2FB47-C6F5-4FAC-8F53-88B67BD2AB8D}" dt="2025-02-20T11:55:41.945" v="1751"/>
          <ac:spMkLst>
            <pc:docMk/>
            <pc:sldMk cId="1673466609" sldId="311"/>
            <ac:spMk id="83" creationId="{579EDB43-C0F0-6DC5-F904-560EC63ED57D}"/>
          </ac:spMkLst>
        </pc:spChg>
        <pc:spChg chg="mod">
          <ac:chgData name="GRASO Jana" userId="22f90eb7-a516-4686-b95c-c61bf6091092" providerId="ADAL" clId="{31C2FB47-C6F5-4FAC-8F53-88B67BD2AB8D}" dt="2025-02-20T11:55:41.945" v="1751"/>
          <ac:spMkLst>
            <pc:docMk/>
            <pc:sldMk cId="1673466609" sldId="311"/>
            <ac:spMk id="84" creationId="{325D351C-5DA2-A4A3-D522-9CB8539E2005}"/>
          </ac:spMkLst>
        </pc:spChg>
        <pc:spChg chg="mod topLvl">
          <ac:chgData name="GRASO Jana" userId="22f90eb7-a516-4686-b95c-c61bf6091092" providerId="ADAL" clId="{31C2FB47-C6F5-4FAC-8F53-88B67BD2AB8D}" dt="2025-02-20T11:55:41.945" v="1751"/>
          <ac:spMkLst>
            <pc:docMk/>
            <pc:sldMk cId="1673466609" sldId="311"/>
            <ac:spMk id="85" creationId="{7D3259B8-C0DE-253C-CC1A-4C4026D41F69}"/>
          </ac:spMkLst>
        </pc:spChg>
        <pc:spChg chg="mod topLvl">
          <ac:chgData name="GRASO Jana" userId="22f90eb7-a516-4686-b95c-c61bf6091092" providerId="ADAL" clId="{31C2FB47-C6F5-4FAC-8F53-88B67BD2AB8D}" dt="2025-02-20T11:55:41.945" v="1751"/>
          <ac:spMkLst>
            <pc:docMk/>
            <pc:sldMk cId="1673466609" sldId="311"/>
            <ac:spMk id="86" creationId="{F638F6DC-CF3C-67AA-8D50-245BB5AB8B61}"/>
          </ac:spMkLst>
        </pc:spChg>
        <pc:spChg chg="mod topLvl">
          <ac:chgData name="GRASO Jana" userId="22f90eb7-a516-4686-b95c-c61bf6091092" providerId="ADAL" clId="{31C2FB47-C6F5-4FAC-8F53-88B67BD2AB8D}" dt="2025-02-20T11:55:41.945" v="1751"/>
          <ac:spMkLst>
            <pc:docMk/>
            <pc:sldMk cId="1673466609" sldId="311"/>
            <ac:spMk id="87" creationId="{FCF34890-1B63-58C9-AB47-4A85CAF772A5}"/>
          </ac:spMkLst>
        </pc:spChg>
        <pc:spChg chg="mod topLvl">
          <ac:chgData name="GRASO Jana" userId="22f90eb7-a516-4686-b95c-c61bf6091092" providerId="ADAL" clId="{31C2FB47-C6F5-4FAC-8F53-88B67BD2AB8D}" dt="2025-02-20T11:55:41.945" v="1751"/>
          <ac:spMkLst>
            <pc:docMk/>
            <pc:sldMk cId="1673466609" sldId="311"/>
            <ac:spMk id="88" creationId="{31FC77FE-78CA-BE96-90AD-2012A3354BDB}"/>
          </ac:spMkLst>
        </pc:spChg>
        <pc:spChg chg="mod">
          <ac:chgData name="GRASO Jana" userId="22f90eb7-a516-4686-b95c-c61bf6091092" providerId="ADAL" clId="{31C2FB47-C6F5-4FAC-8F53-88B67BD2AB8D}" dt="2025-02-20T11:55:42.390" v="1752"/>
          <ac:spMkLst>
            <pc:docMk/>
            <pc:sldMk cId="1673466609" sldId="311"/>
            <ac:spMk id="89" creationId="{AB7E5291-9FD7-29AC-1614-F1515CD250EF}"/>
          </ac:spMkLst>
        </pc:spChg>
        <pc:spChg chg="mod">
          <ac:chgData name="GRASO Jana" userId="22f90eb7-a516-4686-b95c-c61bf6091092" providerId="ADAL" clId="{31C2FB47-C6F5-4FAC-8F53-88B67BD2AB8D}" dt="2025-02-20T11:55:42.390" v="1752"/>
          <ac:spMkLst>
            <pc:docMk/>
            <pc:sldMk cId="1673466609" sldId="311"/>
            <ac:spMk id="95" creationId="{694C7DF6-5AA5-FB84-38B5-3E96C05CB3D5}"/>
          </ac:spMkLst>
        </pc:spChg>
        <pc:spChg chg="mod">
          <ac:chgData name="GRASO Jana" userId="22f90eb7-a516-4686-b95c-c61bf6091092" providerId="ADAL" clId="{31C2FB47-C6F5-4FAC-8F53-88B67BD2AB8D}" dt="2025-02-20T11:55:42.390" v="1752"/>
          <ac:spMkLst>
            <pc:docMk/>
            <pc:sldMk cId="1673466609" sldId="311"/>
            <ac:spMk id="96" creationId="{258FDA32-E13F-197F-133B-415B70702BF5}"/>
          </ac:spMkLst>
        </pc:spChg>
        <pc:spChg chg="mod">
          <ac:chgData name="GRASO Jana" userId="22f90eb7-a516-4686-b95c-c61bf6091092" providerId="ADAL" clId="{31C2FB47-C6F5-4FAC-8F53-88B67BD2AB8D}" dt="2025-02-20T11:55:42.390" v="1752"/>
          <ac:spMkLst>
            <pc:docMk/>
            <pc:sldMk cId="1673466609" sldId="311"/>
            <ac:spMk id="97" creationId="{217DBCB1-4BB3-E2C5-E2E0-605EE96D0EC8}"/>
          </ac:spMkLst>
        </pc:spChg>
        <pc:spChg chg="mod ord">
          <ac:chgData name="GRASO Jana" userId="22f90eb7-a516-4686-b95c-c61bf6091092" providerId="ADAL" clId="{31C2FB47-C6F5-4FAC-8F53-88B67BD2AB8D}" dt="2025-02-20T11:55:41.945" v="1751"/>
          <ac:spMkLst>
            <pc:docMk/>
            <pc:sldMk cId="1673466609" sldId="311"/>
            <ac:spMk id="98" creationId="{06E8FACC-FDB6-132A-A0B7-9BD5598615A2}"/>
          </ac:spMkLst>
        </pc:spChg>
        <pc:spChg chg="mod">
          <ac:chgData name="GRASO Jana" userId="22f90eb7-a516-4686-b95c-c61bf6091092" providerId="ADAL" clId="{31C2FB47-C6F5-4FAC-8F53-88B67BD2AB8D}" dt="2025-02-20T11:55:42.390" v="1752"/>
          <ac:spMkLst>
            <pc:docMk/>
            <pc:sldMk cId="1673466609" sldId="311"/>
            <ac:spMk id="99" creationId="{3A6D03C1-6CBA-6C18-6C0E-6AF4ADFD6D64}"/>
          </ac:spMkLst>
        </pc:spChg>
        <pc:spChg chg="mod">
          <ac:chgData name="GRASO Jana" userId="22f90eb7-a516-4686-b95c-c61bf6091092" providerId="ADAL" clId="{31C2FB47-C6F5-4FAC-8F53-88B67BD2AB8D}" dt="2025-02-20T11:55:42.390" v="1752"/>
          <ac:spMkLst>
            <pc:docMk/>
            <pc:sldMk cId="1673466609" sldId="311"/>
            <ac:spMk id="100" creationId="{47DF8872-960E-AFC3-120C-40683A3D295A}"/>
          </ac:spMkLst>
        </pc:spChg>
        <pc:spChg chg="mod">
          <ac:chgData name="GRASO Jana" userId="22f90eb7-a516-4686-b95c-c61bf6091092" providerId="ADAL" clId="{31C2FB47-C6F5-4FAC-8F53-88B67BD2AB8D}" dt="2025-02-20T11:55:42.390" v="1752"/>
          <ac:spMkLst>
            <pc:docMk/>
            <pc:sldMk cId="1673466609" sldId="311"/>
            <ac:spMk id="101" creationId="{AF192358-1FB6-096C-53FB-158EE844BE2A}"/>
          </ac:spMkLst>
        </pc:spChg>
        <pc:spChg chg="mod">
          <ac:chgData name="GRASO Jana" userId="22f90eb7-a516-4686-b95c-c61bf6091092" providerId="ADAL" clId="{31C2FB47-C6F5-4FAC-8F53-88B67BD2AB8D}" dt="2025-02-20T11:55:42.390" v="1752"/>
          <ac:spMkLst>
            <pc:docMk/>
            <pc:sldMk cId="1673466609" sldId="311"/>
            <ac:spMk id="102" creationId="{41EBA3AF-FE21-756C-017D-9FC14589A3A4}"/>
          </ac:spMkLst>
        </pc:spChg>
        <pc:spChg chg="mod">
          <ac:chgData name="GRASO Jana" userId="22f90eb7-a516-4686-b95c-c61bf6091092" providerId="ADAL" clId="{31C2FB47-C6F5-4FAC-8F53-88B67BD2AB8D}" dt="2025-02-20T11:55:32.888" v="1748"/>
          <ac:spMkLst>
            <pc:docMk/>
            <pc:sldMk cId="1673466609" sldId="311"/>
            <ac:spMk id="109" creationId="{92BC066F-EA26-3B81-F5E4-FD18625C9CCD}"/>
          </ac:spMkLst>
        </pc:spChg>
        <pc:spChg chg="mod">
          <ac:chgData name="GRASO Jana" userId="22f90eb7-a516-4686-b95c-c61bf6091092" providerId="ADAL" clId="{31C2FB47-C6F5-4FAC-8F53-88B67BD2AB8D}" dt="2025-02-20T11:55:39.863" v="1750"/>
          <ac:spMkLst>
            <pc:docMk/>
            <pc:sldMk cId="1673466609" sldId="311"/>
            <ac:spMk id="110" creationId="{95283767-8FE2-07FB-BEAA-C957DB698343}"/>
          </ac:spMkLst>
        </pc:spChg>
        <pc:spChg chg="mod topLvl">
          <ac:chgData name="GRASO Jana" userId="22f90eb7-a516-4686-b95c-c61bf6091092" providerId="ADAL" clId="{31C2FB47-C6F5-4FAC-8F53-88B67BD2AB8D}" dt="2025-02-20T11:55:41.945" v="1751"/>
          <ac:spMkLst>
            <pc:docMk/>
            <pc:sldMk cId="1673466609" sldId="311"/>
            <ac:spMk id="111" creationId="{7CF32B94-F0A7-F81E-BE45-4C828E55C48F}"/>
          </ac:spMkLst>
        </pc:spChg>
        <pc:spChg chg="mod">
          <ac:chgData name="GRASO Jana" userId="22f90eb7-a516-4686-b95c-c61bf6091092" providerId="ADAL" clId="{31C2FB47-C6F5-4FAC-8F53-88B67BD2AB8D}" dt="2025-02-20T11:55:42.390" v="1752"/>
          <ac:spMkLst>
            <pc:docMk/>
            <pc:sldMk cId="1673466609" sldId="311"/>
            <ac:spMk id="112" creationId="{FFC6F6FF-D8F8-4E28-2132-75B05711AF12}"/>
          </ac:spMkLst>
        </pc:spChg>
        <pc:spChg chg="mod">
          <ac:chgData name="GRASO Jana" userId="22f90eb7-a516-4686-b95c-c61bf6091092" providerId="ADAL" clId="{31C2FB47-C6F5-4FAC-8F53-88B67BD2AB8D}" dt="2025-02-20T11:55:30.299" v="1747" actId="962"/>
          <ac:spMkLst>
            <pc:docMk/>
            <pc:sldMk cId="1673466609" sldId="311"/>
            <ac:spMk id="124" creationId="{DC0F584F-4BA7-60D0-B7DB-E98D0D52A34B}"/>
          </ac:spMkLst>
        </pc:spChg>
        <pc:grpChg chg="add mod">
          <ac:chgData name="GRASO Jana" userId="22f90eb7-a516-4686-b95c-c61bf6091092" providerId="ADAL" clId="{31C2FB47-C6F5-4FAC-8F53-88B67BD2AB8D}" dt="2025-02-20T11:53:48.342" v="1736" actId="164"/>
          <ac:grpSpMkLst>
            <pc:docMk/>
            <pc:sldMk cId="1673466609" sldId="311"/>
            <ac:grpSpMk id="4" creationId="{B3EA2B61-DBD1-5B6B-852A-9EA337EC54AC}"/>
          </ac:grpSpMkLst>
        </pc:grpChg>
        <pc:grpChg chg="add mod">
          <ac:chgData name="GRASO Jana" userId="22f90eb7-a516-4686-b95c-c61bf6091092" providerId="ADAL" clId="{31C2FB47-C6F5-4FAC-8F53-88B67BD2AB8D}" dt="2025-02-20T11:55:19.901" v="1745" actId="164"/>
          <ac:grpSpMkLst>
            <pc:docMk/>
            <pc:sldMk cId="1673466609" sldId="311"/>
            <ac:grpSpMk id="5" creationId="{20864E50-3146-3F96-B28C-A07001E6F966}"/>
          </ac:grpSpMkLst>
        </pc:grpChg>
        <pc:grpChg chg="add mod">
          <ac:chgData name="GRASO Jana" userId="22f90eb7-a516-4686-b95c-c61bf6091092" providerId="ADAL" clId="{31C2FB47-C6F5-4FAC-8F53-88B67BD2AB8D}" dt="2025-02-20T11:55:24.721" v="1746" actId="962"/>
          <ac:grpSpMkLst>
            <pc:docMk/>
            <pc:sldMk cId="1673466609" sldId="311"/>
            <ac:grpSpMk id="6" creationId="{D5C82DEB-ECBD-356C-8376-4983317C5CF3}"/>
          </ac:grpSpMkLst>
        </pc:grpChg>
        <pc:grpChg chg="mod">
          <ac:chgData name="GRASO Jana" userId="22f90eb7-a516-4686-b95c-c61bf6091092" providerId="ADAL" clId="{31C2FB47-C6F5-4FAC-8F53-88B67BD2AB8D}" dt="2025-02-20T11:55:42.390" v="1752"/>
          <ac:grpSpMkLst>
            <pc:docMk/>
            <pc:sldMk cId="1673466609" sldId="311"/>
            <ac:grpSpMk id="108" creationId="{7F4A79FF-4918-1C51-DCC1-2A6BF4995F08}"/>
          </ac:grpSpMkLst>
        </pc:grpChg>
        <pc:grpChg chg="mod">
          <ac:chgData name="GRASO Jana" userId="22f90eb7-a516-4686-b95c-c61bf6091092" providerId="ADAL" clId="{31C2FB47-C6F5-4FAC-8F53-88B67BD2AB8D}" dt="2025-02-20T11:53:03.786" v="1725" actId="962"/>
          <ac:grpSpMkLst>
            <pc:docMk/>
            <pc:sldMk cId="1673466609" sldId="311"/>
            <ac:grpSpMk id="114" creationId="{E9F8D6AD-4281-5BA0-8AD4-58B7E3FB6A69}"/>
          </ac:grpSpMkLst>
        </pc:grpChg>
        <pc:grpChg chg="mod topLvl">
          <ac:chgData name="GRASO Jana" userId="22f90eb7-a516-4686-b95c-c61bf6091092" providerId="ADAL" clId="{31C2FB47-C6F5-4FAC-8F53-88B67BD2AB8D}" dt="2025-02-20T11:55:41.945" v="1751"/>
          <ac:grpSpMkLst>
            <pc:docMk/>
            <pc:sldMk cId="1673466609" sldId="311"/>
            <ac:grpSpMk id="115" creationId="{E4B19A73-5175-74C3-08E6-9D7E89ED259B}"/>
          </ac:grpSpMkLst>
        </pc:grpChg>
        <pc:grpChg chg="mod">
          <ac:chgData name="GRASO Jana" userId="22f90eb7-a516-4686-b95c-c61bf6091092" providerId="ADAL" clId="{31C2FB47-C6F5-4FAC-8F53-88B67BD2AB8D}" dt="2025-02-20T11:54:30.879" v="1738" actId="962"/>
          <ac:grpSpMkLst>
            <pc:docMk/>
            <pc:sldMk cId="1673466609" sldId="311"/>
            <ac:grpSpMk id="121" creationId="{1AD7DB1C-8091-33D3-D875-07984E93D191}"/>
          </ac:grpSpMkLst>
        </pc:grpChg>
        <pc:grpChg chg="mod ord">
          <ac:chgData name="GRASO Jana" userId="22f90eb7-a516-4686-b95c-c61bf6091092" providerId="ADAL" clId="{31C2FB47-C6F5-4FAC-8F53-88B67BD2AB8D}" dt="2025-02-20T11:55:38.833" v="1749" actId="13244"/>
          <ac:grpSpMkLst>
            <pc:docMk/>
            <pc:sldMk cId="1673466609" sldId="311"/>
            <ac:grpSpMk id="123" creationId="{67446C50-F28C-02F2-1959-A3EB7E741020}"/>
          </ac:grpSpMkLst>
        </pc:grpChg>
      </pc:sldChg>
      <pc:sldChg chg="del">
        <pc:chgData name="GRASO Jana" userId="22f90eb7-a516-4686-b95c-c61bf6091092" providerId="ADAL" clId="{31C2FB47-C6F5-4FAC-8F53-88B67BD2AB8D}" dt="2025-02-19T15:18:15.858" v="0" actId="47"/>
        <pc:sldMkLst>
          <pc:docMk/>
          <pc:sldMk cId="3327604330" sldId="312"/>
        </pc:sldMkLst>
      </pc:sldChg>
      <pc:sldChg chg="del">
        <pc:chgData name="GRASO Jana" userId="22f90eb7-a516-4686-b95c-c61bf6091092" providerId="ADAL" clId="{31C2FB47-C6F5-4FAC-8F53-88B67BD2AB8D}" dt="2025-02-19T15:18:15.858" v="0" actId="47"/>
        <pc:sldMkLst>
          <pc:docMk/>
          <pc:sldMk cId="1465591826" sldId="313"/>
        </pc:sldMkLst>
      </pc:sldChg>
      <pc:sldChg chg="addSp delSp modSp mod">
        <pc:chgData name="GRASO Jana" userId="22f90eb7-a516-4686-b95c-c61bf6091092" providerId="ADAL" clId="{31C2FB47-C6F5-4FAC-8F53-88B67BD2AB8D}" dt="2025-02-20T12:17:36.476" v="1955" actId="1076"/>
        <pc:sldMkLst>
          <pc:docMk/>
          <pc:sldMk cId="3183029422" sldId="314"/>
        </pc:sldMkLst>
      </pc:sldChg>
      <pc:sldChg chg="addSp delSp modSp mod">
        <pc:chgData name="GRASO Jana" userId="22f90eb7-a516-4686-b95c-c61bf6091092" providerId="ADAL" clId="{31C2FB47-C6F5-4FAC-8F53-88B67BD2AB8D}" dt="2025-02-20T12:17:26.800" v="1953" actId="14100"/>
        <pc:sldMkLst>
          <pc:docMk/>
          <pc:sldMk cId="1864085517" sldId="315"/>
        </pc:sldMkLst>
      </pc:sldChg>
      <pc:sldChg chg="addSp delSp modSp del mod">
        <pc:chgData name="GRASO Jana" userId="22f90eb7-a516-4686-b95c-c61bf6091092" providerId="ADAL" clId="{31C2FB47-C6F5-4FAC-8F53-88B67BD2AB8D}" dt="2025-02-20T12:10:10.194" v="1909" actId="47"/>
        <pc:sldMkLst>
          <pc:docMk/>
          <pc:sldMk cId="1610135788" sldId="316"/>
        </pc:sldMkLst>
      </pc:sldChg>
      <pc:sldChg chg="del">
        <pc:chgData name="GRASO Jana" userId="22f90eb7-a516-4686-b95c-c61bf6091092" providerId="ADAL" clId="{31C2FB47-C6F5-4FAC-8F53-88B67BD2AB8D}" dt="2025-02-19T15:18:15.858" v="0" actId="47"/>
        <pc:sldMkLst>
          <pc:docMk/>
          <pc:sldMk cId="3749898146" sldId="317"/>
        </pc:sldMkLst>
      </pc:sldChg>
      <pc:sldChg chg="del">
        <pc:chgData name="GRASO Jana" userId="22f90eb7-a516-4686-b95c-c61bf6091092" providerId="ADAL" clId="{31C2FB47-C6F5-4FAC-8F53-88B67BD2AB8D}" dt="2025-02-19T15:18:15.858" v="0" actId="47"/>
        <pc:sldMkLst>
          <pc:docMk/>
          <pc:sldMk cId="3002675084" sldId="318"/>
        </pc:sldMkLst>
      </pc:sldChg>
      <pc:sldChg chg="del">
        <pc:chgData name="GRASO Jana" userId="22f90eb7-a516-4686-b95c-c61bf6091092" providerId="ADAL" clId="{31C2FB47-C6F5-4FAC-8F53-88B67BD2AB8D}" dt="2025-02-19T15:18:15.858" v="0" actId="47"/>
        <pc:sldMkLst>
          <pc:docMk/>
          <pc:sldMk cId="4054816516" sldId="319"/>
        </pc:sldMkLst>
      </pc:sldChg>
      <pc:sldChg chg="addSp delSp modSp mod">
        <pc:chgData name="GRASO Jana" userId="22f90eb7-a516-4686-b95c-c61bf6091092" providerId="ADAL" clId="{31C2FB47-C6F5-4FAC-8F53-88B67BD2AB8D}" dt="2025-02-20T12:15:28.026" v="1939" actId="1076"/>
        <pc:sldMkLst>
          <pc:docMk/>
          <pc:sldMk cId="2292116797" sldId="322"/>
        </pc:sldMkLst>
        <pc:spChg chg="mod topLvl">
          <ac:chgData name="GRASO Jana" userId="22f90eb7-a516-4686-b95c-c61bf6091092" providerId="ADAL" clId="{31C2FB47-C6F5-4FAC-8F53-88B67BD2AB8D}" dt="2025-02-20T11:59:07.021" v="1786" actId="12788"/>
          <ac:spMkLst>
            <pc:docMk/>
            <pc:sldMk cId="2292116797" sldId="322"/>
            <ac:spMk id="2" creationId="{5AE496D4-5ECC-5F2A-EE5E-B84BC0237CF0}"/>
          </ac:spMkLst>
        </pc:spChg>
        <pc:spChg chg="mod topLvl">
          <ac:chgData name="GRASO Jana" userId="22f90eb7-a516-4686-b95c-c61bf6091092" providerId="ADAL" clId="{31C2FB47-C6F5-4FAC-8F53-88B67BD2AB8D}" dt="2025-02-20T11:59:07.021" v="1786" actId="12788"/>
          <ac:spMkLst>
            <pc:docMk/>
            <pc:sldMk cId="2292116797" sldId="322"/>
            <ac:spMk id="3" creationId="{461FEFF3-A4FF-A78B-7867-E2516C46EB3A}"/>
          </ac:spMkLst>
        </pc:spChg>
        <pc:spChg chg="mod">
          <ac:chgData name="GRASO Jana" userId="22f90eb7-a516-4686-b95c-c61bf6091092" providerId="ADAL" clId="{31C2FB47-C6F5-4FAC-8F53-88B67BD2AB8D}" dt="2025-02-20T12:15:28.026" v="1939" actId="1076"/>
          <ac:spMkLst>
            <pc:docMk/>
            <pc:sldMk cId="2292116797" sldId="322"/>
            <ac:spMk id="5" creationId="{BAC4D405-8775-39A2-D8D6-EDAB253B89DC}"/>
          </ac:spMkLst>
        </pc:spChg>
        <pc:spChg chg="mod topLvl">
          <ac:chgData name="GRASO Jana" userId="22f90eb7-a516-4686-b95c-c61bf6091092" providerId="ADAL" clId="{31C2FB47-C6F5-4FAC-8F53-88B67BD2AB8D}" dt="2025-02-20T11:59:07.021" v="1786" actId="12788"/>
          <ac:spMkLst>
            <pc:docMk/>
            <pc:sldMk cId="2292116797" sldId="322"/>
            <ac:spMk id="9" creationId="{4DF9D48D-73AA-904A-5E38-A53CE6BDCC35}"/>
          </ac:spMkLst>
        </pc:spChg>
        <pc:spChg chg="mod">
          <ac:chgData name="GRASO Jana" userId="22f90eb7-a516-4686-b95c-c61bf6091092" providerId="ADAL" clId="{31C2FB47-C6F5-4FAC-8F53-88B67BD2AB8D}" dt="2025-02-20T11:57:03.070" v="1769" actId="207"/>
          <ac:spMkLst>
            <pc:docMk/>
            <pc:sldMk cId="2292116797" sldId="322"/>
            <ac:spMk id="18" creationId="{76D7F6AA-C007-96A3-9B59-21276A770C27}"/>
          </ac:spMkLst>
        </pc:spChg>
        <pc:spChg chg="mod">
          <ac:chgData name="GRASO Jana" userId="22f90eb7-a516-4686-b95c-c61bf6091092" providerId="ADAL" clId="{31C2FB47-C6F5-4FAC-8F53-88B67BD2AB8D}" dt="2025-02-20T11:57:03.070" v="1769" actId="207"/>
          <ac:spMkLst>
            <pc:docMk/>
            <pc:sldMk cId="2292116797" sldId="322"/>
            <ac:spMk id="46" creationId="{0B474A83-2597-386D-FBC7-133AA9D4D2D4}"/>
          </ac:spMkLst>
        </pc:spChg>
        <pc:spChg chg="mod topLvl">
          <ac:chgData name="GRASO Jana" userId="22f90eb7-a516-4686-b95c-c61bf6091092" providerId="ADAL" clId="{31C2FB47-C6F5-4FAC-8F53-88B67BD2AB8D}" dt="2025-02-20T11:59:07.021" v="1786" actId="12788"/>
          <ac:spMkLst>
            <pc:docMk/>
            <pc:sldMk cId="2292116797" sldId="322"/>
            <ac:spMk id="49" creationId="{B9E5FA14-D9CE-D5DB-B134-25F6B4E8B8F9}"/>
          </ac:spMkLst>
        </pc:spChg>
        <pc:spChg chg="mod">
          <ac:chgData name="GRASO Jana" userId="22f90eb7-a516-4686-b95c-c61bf6091092" providerId="ADAL" clId="{31C2FB47-C6F5-4FAC-8F53-88B67BD2AB8D}" dt="2025-02-20T11:57:03.070" v="1769" actId="207"/>
          <ac:spMkLst>
            <pc:docMk/>
            <pc:sldMk cId="2292116797" sldId="322"/>
            <ac:spMk id="52" creationId="{A875774D-98A8-8C1A-28C8-30F18B019EB9}"/>
          </ac:spMkLst>
        </pc:spChg>
        <pc:spChg chg="mod">
          <ac:chgData name="GRASO Jana" userId="22f90eb7-a516-4686-b95c-c61bf6091092" providerId="ADAL" clId="{31C2FB47-C6F5-4FAC-8F53-88B67BD2AB8D}" dt="2025-02-20T11:57:03.070" v="1769" actId="207"/>
          <ac:spMkLst>
            <pc:docMk/>
            <pc:sldMk cId="2292116797" sldId="322"/>
            <ac:spMk id="55" creationId="{59E0ADC5-9A34-B692-C3EB-A7C59B145D3B}"/>
          </ac:spMkLst>
        </pc:spChg>
        <pc:spChg chg="mod">
          <ac:chgData name="GRASO Jana" userId="22f90eb7-a516-4686-b95c-c61bf6091092" providerId="ADAL" clId="{31C2FB47-C6F5-4FAC-8F53-88B67BD2AB8D}" dt="2025-02-20T11:57:03.070" v="1769" actId="207"/>
          <ac:spMkLst>
            <pc:docMk/>
            <pc:sldMk cId="2292116797" sldId="322"/>
            <ac:spMk id="56" creationId="{EED3E785-6BA7-E3B8-12BA-6018463577E5}"/>
          </ac:spMkLst>
        </pc:spChg>
        <pc:spChg chg="mod">
          <ac:chgData name="GRASO Jana" userId="22f90eb7-a516-4686-b95c-c61bf6091092" providerId="ADAL" clId="{31C2FB47-C6F5-4FAC-8F53-88B67BD2AB8D}" dt="2025-02-20T11:57:03.070" v="1769" actId="207"/>
          <ac:spMkLst>
            <pc:docMk/>
            <pc:sldMk cId="2292116797" sldId="322"/>
            <ac:spMk id="57" creationId="{73D698C8-5762-2429-F9C3-57BE50A9A240}"/>
          </ac:spMkLst>
        </pc:spChg>
        <pc:spChg chg="mod">
          <ac:chgData name="GRASO Jana" userId="22f90eb7-a516-4686-b95c-c61bf6091092" providerId="ADAL" clId="{31C2FB47-C6F5-4FAC-8F53-88B67BD2AB8D}" dt="2025-02-20T11:56:59.754" v="1768" actId="207"/>
          <ac:spMkLst>
            <pc:docMk/>
            <pc:sldMk cId="2292116797" sldId="322"/>
            <ac:spMk id="58" creationId="{E61FC609-0C51-3512-EC10-E269BA3B6DD9}"/>
          </ac:spMkLst>
        </pc:spChg>
        <pc:spChg chg="mod">
          <ac:chgData name="GRASO Jana" userId="22f90eb7-a516-4686-b95c-c61bf6091092" providerId="ADAL" clId="{31C2FB47-C6F5-4FAC-8F53-88B67BD2AB8D}" dt="2025-02-20T11:57:03.070" v="1769" actId="207"/>
          <ac:spMkLst>
            <pc:docMk/>
            <pc:sldMk cId="2292116797" sldId="322"/>
            <ac:spMk id="59" creationId="{AD17A901-141B-8367-446D-47724BC9BBCD}"/>
          </ac:spMkLst>
        </pc:spChg>
        <pc:spChg chg="mod">
          <ac:chgData name="GRASO Jana" userId="22f90eb7-a516-4686-b95c-c61bf6091092" providerId="ADAL" clId="{31C2FB47-C6F5-4FAC-8F53-88B67BD2AB8D}" dt="2025-02-20T11:57:03.070" v="1769" actId="207"/>
          <ac:spMkLst>
            <pc:docMk/>
            <pc:sldMk cId="2292116797" sldId="322"/>
            <ac:spMk id="60" creationId="{43F47EAE-0C16-7CE2-933A-6A499612955F}"/>
          </ac:spMkLst>
        </pc:spChg>
        <pc:spChg chg="mod">
          <ac:chgData name="GRASO Jana" userId="22f90eb7-a516-4686-b95c-c61bf6091092" providerId="ADAL" clId="{31C2FB47-C6F5-4FAC-8F53-88B67BD2AB8D}" dt="2025-02-20T11:57:03.070" v="1769" actId="207"/>
          <ac:spMkLst>
            <pc:docMk/>
            <pc:sldMk cId="2292116797" sldId="322"/>
            <ac:spMk id="61" creationId="{6102B83F-205E-29DF-65ED-E8E464FF8976}"/>
          </ac:spMkLst>
        </pc:spChg>
        <pc:spChg chg="mod topLvl">
          <ac:chgData name="GRASO Jana" userId="22f90eb7-a516-4686-b95c-c61bf6091092" providerId="ADAL" clId="{31C2FB47-C6F5-4FAC-8F53-88B67BD2AB8D}" dt="2025-02-20T11:58:26.524" v="1779" actId="165"/>
          <ac:spMkLst>
            <pc:docMk/>
            <pc:sldMk cId="2292116797" sldId="322"/>
            <ac:spMk id="82" creationId="{A7F5E666-528E-D30C-94AF-37A1DA2C3310}"/>
          </ac:spMkLst>
        </pc:spChg>
        <pc:spChg chg="mod">
          <ac:chgData name="GRASO Jana" userId="22f90eb7-a516-4686-b95c-c61bf6091092" providerId="ADAL" clId="{31C2FB47-C6F5-4FAC-8F53-88B67BD2AB8D}" dt="2025-02-20T11:58:26.524" v="1779" actId="165"/>
          <ac:spMkLst>
            <pc:docMk/>
            <pc:sldMk cId="2292116797" sldId="322"/>
            <ac:spMk id="83" creationId="{A8C3BB18-3684-D3E2-00F3-5178BC3DA695}"/>
          </ac:spMkLst>
        </pc:spChg>
        <pc:spChg chg="mod">
          <ac:chgData name="GRASO Jana" userId="22f90eb7-a516-4686-b95c-c61bf6091092" providerId="ADAL" clId="{31C2FB47-C6F5-4FAC-8F53-88B67BD2AB8D}" dt="2025-02-20T11:58:26.524" v="1779" actId="165"/>
          <ac:spMkLst>
            <pc:docMk/>
            <pc:sldMk cId="2292116797" sldId="322"/>
            <ac:spMk id="84" creationId="{871F3A57-E8FA-A866-8211-576A5A9CD726}"/>
          </ac:spMkLst>
        </pc:spChg>
        <pc:spChg chg="mod topLvl">
          <ac:chgData name="GRASO Jana" userId="22f90eb7-a516-4686-b95c-c61bf6091092" providerId="ADAL" clId="{31C2FB47-C6F5-4FAC-8F53-88B67BD2AB8D}" dt="2025-02-20T11:58:40.879" v="1782" actId="164"/>
          <ac:spMkLst>
            <pc:docMk/>
            <pc:sldMk cId="2292116797" sldId="322"/>
            <ac:spMk id="85" creationId="{227CDE13-F793-6BA2-7C0A-D3F187BF9ABB}"/>
          </ac:spMkLst>
        </pc:spChg>
        <pc:spChg chg="mod topLvl">
          <ac:chgData name="GRASO Jana" userId="22f90eb7-a516-4686-b95c-c61bf6091092" providerId="ADAL" clId="{31C2FB47-C6F5-4FAC-8F53-88B67BD2AB8D}" dt="2025-02-20T11:58:40.879" v="1782" actId="164"/>
          <ac:spMkLst>
            <pc:docMk/>
            <pc:sldMk cId="2292116797" sldId="322"/>
            <ac:spMk id="86" creationId="{B4ED1348-A960-D563-4D3C-E12C759B0499}"/>
          </ac:spMkLst>
        </pc:spChg>
        <pc:spChg chg="mod topLvl">
          <ac:chgData name="GRASO Jana" userId="22f90eb7-a516-4686-b95c-c61bf6091092" providerId="ADAL" clId="{31C2FB47-C6F5-4FAC-8F53-88B67BD2AB8D}" dt="2025-02-20T11:58:40.879" v="1782" actId="164"/>
          <ac:spMkLst>
            <pc:docMk/>
            <pc:sldMk cId="2292116797" sldId="322"/>
            <ac:spMk id="87" creationId="{529CBB9C-5672-C584-8E05-47D8E6DA4D5F}"/>
          </ac:spMkLst>
        </pc:spChg>
        <pc:spChg chg="mod topLvl">
          <ac:chgData name="GRASO Jana" userId="22f90eb7-a516-4686-b95c-c61bf6091092" providerId="ADAL" clId="{31C2FB47-C6F5-4FAC-8F53-88B67BD2AB8D}" dt="2025-02-20T11:58:40.879" v="1782" actId="164"/>
          <ac:spMkLst>
            <pc:docMk/>
            <pc:sldMk cId="2292116797" sldId="322"/>
            <ac:spMk id="88" creationId="{A063B365-0250-6FB4-8EE0-0D123D219DF6}"/>
          </ac:spMkLst>
        </pc:spChg>
        <pc:spChg chg="mod ord">
          <ac:chgData name="GRASO Jana" userId="22f90eb7-a516-4686-b95c-c61bf6091092" providerId="ADAL" clId="{31C2FB47-C6F5-4FAC-8F53-88B67BD2AB8D}" dt="2025-02-20T11:58:40.879" v="1782" actId="164"/>
          <ac:spMkLst>
            <pc:docMk/>
            <pc:sldMk cId="2292116797" sldId="322"/>
            <ac:spMk id="98" creationId="{EA3C347C-F541-F19F-30CC-AE111B23660C}"/>
          </ac:spMkLst>
        </pc:spChg>
        <pc:spChg chg="mod">
          <ac:chgData name="GRASO Jana" userId="22f90eb7-a516-4686-b95c-c61bf6091092" providerId="ADAL" clId="{31C2FB47-C6F5-4FAC-8F53-88B67BD2AB8D}" dt="2025-02-20T11:57:03.070" v="1769" actId="207"/>
          <ac:spMkLst>
            <pc:docMk/>
            <pc:sldMk cId="2292116797" sldId="322"/>
            <ac:spMk id="109" creationId="{9405C34D-0DA5-DC39-A865-07A49A44748D}"/>
          </ac:spMkLst>
        </pc:spChg>
        <pc:spChg chg="mod topLvl">
          <ac:chgData name="GRASO Jana" userId="22f90eb7-a516-4686-b95c-c61bf6091092" providerId="ADAL" clId="{31C2FB47-C6F5-4FAC-8F53-88B67BD2AB8D}" dt="2025-02-20T11:58:49.691" v="1783" actId="164"/>
          <ac:spMkLst>
            <pc:docMk/>
            <pc:sldMk cId="2292116797" sldId="322"/>
            <ac:spMk id="111" creationId="{1DCE0296-8723-2462-AADE-87D06670646D}"/>
          </ac:spMkLst>
        </pc:spChg>
        <pc:spChg chg="mod modVis">
          <ac:chgData name="GRASO Jana" userId="22f90eb7-a516-4686-b95c-c61bf6091092" providerId="ADAL" clId="{31C2FB47-C6F5-4FAC-8F53-88B67BD2AB8D}" dt="2025-02-20T12:13:59.005" v="1929" actId="14430"/>
          <ac:spMkLst>
            <pc:docMk/>
            <pc:sldMk cId="2292116797" sldId="322"/>
            <ac:spMk id="124" creationId="{F9D02582-C513-BD5F-9C40-6D83D1B4BE1E}"/>
          </ac:spMkLst>
        </pc:spChg>
        <pc:grpChg chg="add mod">
          <ac:chgData name="GRASO Jana" userId="22f90eb7-a516-4686-b95c-c61bf6091092" providerId="ADAL" clId="{31C2FB47-C6F5-4FAC-8F53-88B67BD2AB8D}" dt="2025-02-20T11:58:49.691" v="1783" actId="164"/>
          <ac:grpSpMkLst>
            <pc:docMk/>
            <pc:sldMk cId="2292116797" sldId="322"/>
            <ac:grpSpMk id="6" creationId="{332C10BA-AD0B-4979-49E7-754AE90E5AF5}"/>
          </ac:grpSpMkLst>
        </pc:grpChg>
        <pc:grpChg chg="add mod">
          <ac:chgData name="GRASO Jana" userId="22f90eb7-a516-4686-b95c-c61bf6091092" providerId="ADAL" clId="{31C2FB47-C6F5-4FAC-8F53-88B67BD2AB8D}" dt="2025-02-20T11:58:54.072" v="1784" actId="962"/>
          <ac:grpSpMkLst>
            <pc:docMk/>
            <pc:sldMk cId="2292116797" sldId="322"/>
            <ac:grpSpMk id="7" creationId="{853F9C22-E9FC-BC6E-B7FB-C478E8A9FA23}"/>
          </ac:grpSpMkLst>
        </pc:grpChg>
        <pc:grpChg chg="mod">
          <ac:chgData name="GRASO Jana" userId="22f90eb7-a516-4686-b95c-c61bf6091092" providerId="ADAL" clId="{31C2FB47-C6F5-4FAC-8F53-88B67BD2AB8D}" dt="2025-02-20T11:57:43.497" v="1773" actId="962"/>
          <ac:grpSpMkLst>
            <pc:docMk/>
            <pc:sldMk cId="2292116797" sldId="322"/>
            <ac:grpSpMk id="114" creationId="{BFC9A616-8946-D9F0-AC44-2309E9B3940B}"/>
          </ac:grpSpMkLst>
        </pc:grpChg>
        <pc:grpChg chg="mod topLvl">
          <ac:chgData name="GRASO Jana" userId="22f90eb7-a516-4686-b95c-c61bf6091092" providerId="ADAL" clId="{31C2FB47-C6F5-4FAC-8F53-88B67BD2AB8D}" dt="2025-02-20T11:58:49.691" v="1783" actId="164"/>
          <ac:grpSpMkLst>
            <pc:docMk/>
            <pc:sldMk cId="2292116797" sldId="322"/>
            <ac:grpSpMk id="115" creationId="{B9DA01D4-0B79-EAE6-C17B-3FFBD70B29C5}"/>
          </ac:grpSpMkLst>
        </pc:grpChg>
        <pc:grpChg chg="mod">
          <ac:chgData name="GRASO Jana" userId="22f90eb7-a516-4686-b95c-c61bf6091092" providerId="ADAL" clId="{31C2FB47-C6F5-4FAC-8F53-88B67BD2AB8D}" dt="2025-02-20T11:59:11.787" v="1787" actId="1076"/>
          <ac:grpSpMkLst>
            <pc:docMk/>
            <pc:sldMk cId="2292116797" sldId="322"/>
            <ac:grpSpMk id="121" creationId="{6FE6D042-5148-F472-1AF1-33EA490A35FD}"/>
          </ac:grpSpMkLst>
        </pc:grpChg>
        <pc:grpChg chg="mod">
          <ac:chgData name="GRASO Jana" userId="22f90eb7-a516-4686-b95c-c61bf6091092" providerId="ADAL" clId="{31C2FB47-C6F5-4FAC-8F53-88B67BD2AB8D}" dt="2025-02-20T11:59:11.787" v="1787" actId="1076"/>
          <ac:grpSpMkLst>
            <pc:docMk/>
            <pc:sldMk cId="2292116797" sldId="322"/>
            <ac:grpSpMk id="123" creationId="{C5CD9B6E-9934-6040-4391-1E5DEB6FCD74}"/>
          </ac:grpSpMkLst>
        </pc:grpChg>
      </pc:sldChg>
      <pc:sldChg chg="addSp delSp modSp mod">
        <pc:chgData name="GRASO Jana" userId="22f90eb7-a516-4686-b95c-c61bf6091092" providerId="ADAL" clId="{31C2FB47-C6F5-4FAC-8F53-88B67BD2AB8D}" dt="2025-02-20T11:27:36.862" v="875" actId="962"/>
        <pc:sldMkLst>
          <pc:docMk/>
          <pc:sldMk cId="2988942810" sldId="324"/>
        </pc:sldMkLst>
        <pc:spChg chg="mod">
          <ac:chgData name="GRASO Jana" userId="22f90eb7-a516-4686-b95c-c61bf6091092" providerId="ADAL" clId="{31C2FB47-C6F5-4FAC-8F53-88B67BD2AB8D}" dt="2025-02-20T11:27:19.321" v="870" actId="962"/>
          <ac:spMkLst>
            <pc:docMk/>
            <pc:sldMk cId="2988942810" sldId="324"/>
            <ac:spMk id="2" creationId="{C496FF81-5F8E-748A-0351-3717285066FF}"/>
          </ac:spMkLst>
        </pc:spChg>
        <pc:spChg chg="mod">
          <ac:chgData name="GRASO Jana" userId="22f90eb7-a516-4686-b95c-c61bf6091092" providerId="ADAL" clId="{31C2FB47-C6F5-4FAC-8F53-88B67BD2AB8D}" dt="2025-02-20T11:27:13.226" v="869" actId="962"/>
          <ac:spMkLst>
            <pc:docMk/>
            <pc:sldMk cId="2988942810" sldId="324"/>
            <ac:spMk id="3" creationId="{C37F1148-9832-9580-6B6B-1A763D3C015B}"/>
          </ac:spMkLst>
        </pc:spChg>
        <pc:spChg chg="mod">
          <ac:chgData name="GRASO Jana" userId="22f90eb7-a516-4686-b95c-c61bf6091092" providerId="ADAL" clId="{31C2FB47-C6F5-4FAC-8F53-88B67BD2AB8D}" dt="2025-02-20T11:26:43.608" v="865" actId="962"/>
          <ac:spMkLst>
            <pc:docMk/>
            <pc:sldMk cId="2988942810" sldId="324"/>
            <ac:spMk id="5" creationId="{9910F58F-5D7C-2FAA-4ABF-4C2D3CEF23E4}"/>
          </ac:spMkLst>
        </pc:spChg>
        <pc:spChg chg="mod">
          <ac:chgData name="GRASO Jana" userId="22f90eb7-a516-4686-b95c-c61bf6091092" providerId="ADAL" clId="{31C2FB47-C6F5-4FAC-8F53-88B67BD2AB8D}" dt="2025-02-20T11:26:36.369" v="864"/>
          <ac:spMkLst>
            <pc:docMk/>
            <pc:sldMk cId="2988942810" sldId="324"/>
            <ac:spMk id="8" creationId="{110F69B9-7C6B-7422-402D-4304ADC26C45}"/>
          </ac:spMkLst>
        </pc:spChg>
        <pc:spChg chg="mod ord">
          <ac:chgData name="GRASO Jana" userId="22f90eb7-a516-4686-b95c-c61bf6091092" providerId="ADAL" clId="{31C2FB47-C6F5-4FAC-8F53-88B67BD2AB8D}" dt="2025-02-20T11:27:29.323" v="873" actId="13244"/>
          <ac:spMkLst>
            <pc:docMk/>
            <pc:sldMk cId="2988942810" sldId="324"/>
            <ac:spMk id="9" creationId="{A4599166-0A95-7C9F-07C1-8FD75682A83C}"/>
          </ac:spMkLst>
        </pc:spChg>
        <pc:spChg chg="mod ord">
          <ac:chgData name="GRASO Jana" userId="22f90eb7-a516-4686-b95c-c61bf6091092" providerId="ADAL" clId="{31C2FB47-C6F5-4FAC-8F53-88B67BD2AB8D}" dt="2025-02-20T11:27:04.401" v="868" actId="962"/>
          <ac:spMkLst>
            <pc:docMk/>
            <pc:sldMk cId="2988942810" sldId="324"/>
            <ac:spMk id="10" creationId="{5E7F8FD7-55C1-169A-467E-62390680C369}"/>
          </ac:spMkLst>
        </pc:spChg>
        <pc:spChg chg="mod topLvl">
          <ac:chgData name="GRASO Jana" userId="22f90eb7-a516-4686-b95c-c61bf6091092" providerId="ADAL" clId="{31C2FB47-C6F5-4FAC-8F53-88B67BD2AB8D}" dt="2025-02-20T11:26:35.969" v="863"/>
          <ac:spMkLst>
            <pc:docMk/>
            <pc:sldMk cId="2988942810" sldId="324"/>
            <ac:spMk id="15" creationId="{1D39CDDB-CA46-3C50-0EA2-B79DDF32DC26}"/>
          </ac:spMkLst>
        </pc:spChg>
        <pc:spChg chg="mod">
          <ac:chgData name="GRASO Jana" userId="22f90eb7-a516-4686-b95c-c61bf6091092" providerId="ADAL" clId="{31C2FB47-C6F5-4FAC-8F53-88B67BD2AB8D}" dt="2025-02-20T11:26:35.969" v="863"/>
          <ac:spMkLst>
            <pc:docMk/>
            <pc:sldMk cId="2988942810" sldId="324"/>
            <ac:spMk id="16" creationId="{F74768CC-C5F5-C068-DBE6-610917600DF1}"/>
          </ac:spMkLst>
        </pc:spChg>
        <pc:spChg chg="mod">
          <ac:chgData name="GRASO Jana" userId="22f90eb7-a516-4686-b95c-c61bf6091092" providerId="ADAL" clId="{31C2FB47-C6F5-4FAC-8F53-88B67BD2AB8D}" dt="2025-02-20T11:26:35.969" v="863"/>
          <ac:spMkLst>
            <pc:docMk/>
            <pc:sldMk cId="2988942810" sldId="324"/>
            <ac:spMk id="17" creationId="{3F232C99-FE27-D792-B1DA-6E7B161A2B26}"/>
          </ac:spMkLst>
        </pc:spChg>
        <pc:spChg chg="mod">
          <ac:chgData name="GRASO Jana" userId="22f90eb7-a516-4686-b95c-c61bf6091092" providerId="ADAL" clId="{31C2FB47-C6F5-4FAC-8F53-88B67BD2AB8D}" dt="2025-02-20T11:26:35.969" v="863"/>
          <ac:spMkLst>
            <pc:docMk/>
            <pc:sldMk cId="2988942810" sldId="324"/>
            <ac:spMk id="18" creationId="{3479EE45-6F41-69DB-BAC1-3E416D05B3F6}"/>
          </ac:spMkLst>
        </pc:spChg>
        <pc:spChg chg="mod">
          <ac:chgData name="GRASO Jana" userId="22f90eb7-a516-4686-b95c-c61bf6091092" providerId="ADAL" clId="{31C2FB47-C6F5-4FAC-8F53-88B67BD2AB8D}" dt="2025-02-20T11:26:35.969" v="863"/>
          <ac:spMkLst>
            <pc:docMk/>
            <pc:sldMk cId="2988942810" sldId="324"/>
            <ac:spMk id="19" creationId="{C5119839-CA32-EBB3-4719-18A6BBA421F7}"/>
          </ac:spMkLst>
        </pc:spChg>
        <pc:spChg chg="mod">
          <ac:chgData name="GRASO Jana" userId="22f90eb7-a516-4686-b95c-c61bf6091092" providerId="ADAL" clId="{31C2FB47-C6F5-4FAC-8F53-88B67BD2AB8D}" dt="2025-02-20T11:26:35.969" v="863"/>
          <ac:spMkLst>
            <pc:docMk/>
            <pc:sldMk cId="2988942810" sldId="324"/>
            <ac:spMk id="20" creationId="{111A85D7-FC33-7184-EC19-15850D83766D}"/>
          </ac:spMkLst>
        </pc:spChg>
        <pc:spChg chg="mod">
          <ac:chgData name="GRASO Jana" userId="22f90eb7-a516-4686-b95c-c61bf6091092" providerId="ADAL" clId="{31C2FB47-C6F5-4FAC-8F53-88B67BD2AB8D}" dt="2025-02-20T11:26:35.969" v="863"/>
          <ac:spMkLst>
            <pc:docMk/>
            <pc:sldMk cId="2988942810" sldId="324"/>
            <ac:spMk id="21" creationId="{4D616657-B336-6DEB-91E4-E045564602C7}"/>
          </ac:spMkLst>
        </pc:spChg>
        <pc:spChg chg="mod">
          <ac:chgData name="GRASO Jana" userId="22f90eb7-a516-4686-b95c-c61bf6091092" providerId="ADAL" clId="{31C2FB47-C6F5-4FAC-8F53-88B67BD2AB8D}" dt="2025-02-20T11:26:36.369" v="864"/>
          <ac:spMkLst>
            <pc:docMk/>
            <pc:sldMk cId="2988942810" sldId="324"/>
            <ac:spMk id="22" creationId="{8A0470BA-1018-F95E-9D55-A2D048508DBF}"/>
          </ac:spMkLst>
        </pc:spChg>
        <pc:spChg chg="mod">
          <ac:chgData name="GRASO Jana" userId="22f90eb7-a516-4686-b95c-c61bf6091092" providerId="ADAL" clId="{31C2FB47-C6F5-4FAC-8F53-88B67BD2AB8D}" dt="2025-02-20T11:26:36.369" v="864"/>
          <ac:spMkLst>
            <pc:docMk/>
            <pc:sldMk cId="2988942810" sldId="324"/>
            <ac:spMk id="23" creationId="{280E7E2C-A1C5-BB5E-C373-6D634767E595}"/>
          </ac:spMkLst>
        </pc:spChg>
        <pc:spChg chg="mod">
          <ac:chgData name="GRASO Jana" userId="22f90eb7-a516-4686-b95c-c61bf6091092" providerId="ADAL" clId="{31C2FB47-C6F5-4FAC-8F53-88B67BD2AB8D}" dt="2025-02-20T11:26:36.369" v="864"/>
          <ac:spMkLst>
            <pc:docMk/>
            <pc:sldMk cId="2988942810" sldId="324"/>
            <ac:spMk id="24" creationId="{76F2B6CE-A360-9C3B-3C90-890B000EDAA5}"/>
          </ac:spMkLst>
        </pc:spChg>
        <pc:spChg chg="mod">
          <ac:chgData name="GRASO Jana" userId="22f90eb7-a516-4686-b95c-c61bf6091092" providerId="ADAL" clId="{31C2FB47-C6F5-4FAC-8F53-88B67BD2AB8D}" dt="2025-02-20T11:26:36.369" v="864"/>
          <ac:spMkLst>
            <pc:docMk/>
            <pc:sldMk cId="2988942810" sldId="324"/>
            <ac:spMk id="25" creationId="{BBF06826-5C1B-78DA-4A43-3CCD6B24100B}"/>
          </ac:spMkLst>
        </pc:spChg>
        <pc:spChg chg="mod">
          <ac:chgData name="GRASO Jana" userId="22f90eb7-a516-4686-b95c-c61bf6091092" providerId="ADAL" clId="{31C2FB47-C6F5-4FAC-8F53-88B67BD2AB8D}" dt="2025-02-20T11:26:36.369" v="864"/>
          <ac:spMkLst>
            <pc:docMk/>
            <pc:sldMk cId="2988942810" sldId="324"/>
            <ac:spMk id="26" creationId="{82E6CAF2-4086-8690-7109-A8E4C8C69BAC}"/>
          </ac:spMkLst>
        </pc:spChg>
        <pc:spChg chg="mod">
          <ac:chgData name="GRASO Jana" userId="22f90eb7-a516-4686-b95c-c61bf6091092" providerId="ADAL" clId="{31C2FB47-C6F5-4FAC-8F53-88B67BD2AB8D}" dt="2025-02-20T11:26:36.369" v="864"/>
          <ac:spMkLst>
            <pc:docMk/>
            <pc:sldMk cId="2988942810" sldId="324"/>
            <ac:spMk id="34" creationId="{5202A5C1-F2DD-8A5C-CAB5-7F6A60776A9F}"/>
          </ac:spMkLst>
        </pc:spChg>
        <pc:spChg chg="mod">
          <ac:chgData name="GRASO Jana" userId="22f90eb7-a516-4686-b95c-c61bf6091092" providerId="ADAL" clId="{31C2FB47-C6F5-4FAC-8F53-88B67BD2AB8D}" dt="2025-02-20T11:26:36.369" v="864"/>
          <ac:spMkLst>
            <pc:docMk/>
            <pc:sldMk cId="2988942810" sldId="324"/>
            <ac:spMk id="36" creationId="{0B2B478C-661F-92B3-EB85-E611BFEC56B6}"/>
          </ac:spMkLst>
        </pc:spChg>
        <pc:spChg chg="mod">
          <ac:chgData name="GRASO Jana" userId="22f90eb7-a516-4686-b95c-c61bf6091092" providerId="ADAL" clId="{31C2FB47-C6F5-4FAC-8F53-88B67BD2AB8D}" dt="2025-02-20T11:26:36.369" v="864"/>
          <ac:spMkLst>
            <pc:docMk/>
            <pc:sldMk cId="2988942810" sldId="324"/>
            <ac:spMk id="46" creationId="{EA091F44-6138-FFBC-2948-CC7D1BEFFB6A}"/>
          </ac:spMkLst>
        </pc:spChg>
        <pc:spChg chg="mod">
          <ac:chgData name="GRASO Jana" userId="22f90eb7-a516-4686-b95c-c61bf6091092" providerId="ADAL" clId="{31C2FB47-C6F5-4FAC-8F53-88B67BD2AB8D}" dt="2025-02-20T11:26:35.969" v="863"/>
          <ac:spMkLst>
            <pc:docMk/>
            <pc:sldMk cId="2988942810" sldId="324"/>
            <ac:spMk id="47" creationId="{505AA213-0877-413E-7F20-D74C56A95EDA}"/>
          </ac:spMkLst>
        </pc:spChg>
        <pc:spChg chg="mod ord">
          <ac:chgData name="GRASO Jana" userId="22f90eb7-a516-4686-b95c-c61bf6091092" providerId="ADAL" clId="{31C2FB47-C6F5-4FAC-8F53-88B67BD2AB8D}" dt="2025-02-20T11:27:36.862" v="875" actId="962"/>
          <ac:spMkLst>
            <pc:docMk/>
            <pc:sldMk cId="2988942810" sldId="324"/>
            <ac:spMk id="49" creationId="{581A1C50-8D9D-EC42-6D46-CECE45B364E5}"/>
          </ac:spMkLst>
        </pc:spChg>
        <pc:grpChg chg="add mod">
          <ac:chgData name="GRASO Jana" userId="22f90eb7-a516-4686-b95c-c61bf6091092" providerId="ADAL" clId="{31C2FB47-C6F5-4FAC-8F53-88B67BD2AB8D}" dt="2025-02-20T11:26:35.969" v="863"/>
          <ac:grpSpMkLst>
            <pc:docMk/>
            <pc:sldMk cId="2988942810" sldId="324"/>
            <ac:grpSpMk id="6" creationId="{3FEE40A4-9360-BDB9-7633-9F885C3E63FA}"/>
          </ac:grpSpMkLst>
        </pc:grpChg>
        <pc:grpChg chg="mod">
          <ac:chgData name="GRASO Jana" userId="22f90eb7-a516-4686-b95c-c61bf6091092" providerId="ADAL" clId="{31C2FB47-C6F5-4FAC-8F53-88B67BD2AB8D}" dt="2025-02-20T11:25:24.421" v="846" actId="164"/>
          <ac:grpSpMkLst>
            <pc:docMk/>
            <pc:sldMk cId="2988942810" sldId="324"/>
            <ac:grpSpMk id="12" creationId="{244166EA-6A2F-DA81-5370-239BF3664F30}"/>
          </ac:grpSpMkLst>
        </pc:grpChg>
        <pc:grpChg chg="mod">
          <ac:chgData name="GRASO Jana" userId="22f90eb7-a516-4686-b95c-c61bf6091092" providerId="ADAL" clId="{31C2FB47-C6F5-4FAC-8F53-88B67BD2AB8D}" dt="2025-02-20T11:26:35.969" v="863"/>
          <ac:grpSpMkLst>
            <pc:docMk/>
            <pc:sldMk cId="2988942810" sldId="324"/>
            <ac:grpSpMk id="13" creationId="{24404D90-301C-788C-FEF8-277065D3DB9B}"/>
          </ac:grpSpMkLst>
        </pc:grpChg>
        <pc:grpChg chg="mod">
          <ac:chgData name="GRASO Jana" userId="22f90eb7-a516-4686-b95c-c61bf6091092" providerId="ADAL" clId="{31C2FB47-C6F5-4FAC-8F53-88B67BD2AB8D}" dt="2025-02-20T11:25:20.463" v="845" actId="164"/>
          <ac:grpSpMkLst>
            <pc:docMk/>
            <pc:sldMk cId="2988942810" sldId="324"/>
            <ac:grpSpMk id="14" creationId="{43C6F4B7-9838-D9C6-2295-3CF246F976C5}"/>
          </ac:grpSpMkLst>
        </pc:grpChg>
        <pc:grpChg chg="add mod">
          <ac:chgData name="GRASO Jana" userId="22f90eb7-a516-4686-b95c-c61bf6091092" providerId="ADAL" clId="{31C2FB47-C6F5-4FAC-8F53-88B67BD2AB8D}" dt="2025-02-20T11:26:33.368" v="862" actId="962"/>
          <ac:grpSpMkLst>
            <pc:docMk/>
            <pc:sldMk cId="2988942810" sldId="324"/>
            <ac:grpSpMk id="27" creationId="{C39A08AC-5DEE-ABED-54D7-1E323B1A44C4}"/>
          </ac:grpSpMkLst>
        </pc:grpChg>
        <pc:grpChg chg="mod">
          <ac:chgData name="GRASO Jana" userId="22f90eb7-a516-4686-b95c-c61bf6091092" providerId="ADAL" clId="{31C2FB47-C6F5-4FAC-8F53-88B67BD2AB8D}" dt="2025-02-20T11:26:36.369" v="864"/>
          <ac:grpSpMkLst>
            <pc:docMk/>
            <pc:sldMk cId="2988942810" sldId="324"/>
            <ac:grpSpMk id="35" creationId="{B311659C-9D58-79AF-19EB-F4FB55A8F9A4}"/>
          </ac:grpSpMkLst>
        </pc:grpChg>
      </pc:sldChg>
      <pc:sldChg chg="delSp del mod ord">
        <pc:chgData name="GRASO Jana" userId="22f90eb7-a516-4686-b95c-c61bf6091092" providerId="ADAL" clId="{31C2FB47-C6F5-4FAC-8F53-88B67BD2AB8D}" dt="2025-02-19T15:42:59.035" v="546" actId="47"/>
        <pc:sldMkLst>
          <pc:docMk/>
          <pc:sldMk cId="1321196898" sldId="325"/>
        </pc:sldMkLst>
      </pc:sldChg>
      <pc:sldChg chg="addSp delSp modSp mod ord">
        <pc:chgData name="GRASO Jana" userId="22f90eb7-a516-4686-b95c-c61bf6091092" providerId="ADAL" clId="{31C2FB47-C6F5-4FAC-8F53-88B67BD2AB8D}" dt="2025-02-20T11:38:33.458" v="1575" actId="27636"/>
        <pc:sldMkLst>
          <pc:docMk/>
          <pc:sldMk cId="1217952908" sldId="326"/>
        </pc:sldMkLst>
        <pc:spChg chg="add mod">
          <ac:chgData name="GRASO Jana" userId="22f90eb7-a516-4686-b95c-c61bf6091092" providerId="ADAL" clId="{31C2FB47-C6F5-4FAC-8F53-88B67BD2AB8D}" dt="2025-02-20T11:33:52.642" v="1259" actId="113"/>
          <ac:spMkLst>
            <pc:docMk/>
            <pc:sldMk cId="1217952908" sldId="326"/>
            <ac:spMk id="2" creationId="{BC51DE79-0BAE-A7BE-B8FE-7122BEB56A4A}"/>
          </ac:spMkLst>
        </pc:spChg>
        <pc:spChg chg="add mod">
          <ac:chgData name="GRASO Jana" userId="22f90eb7-a516-4686-b95c-c61bf6091092" providerId="ADAL" clId="{31C2FB47-C6F5-4FAC-8F53-88B67BD2AB8D}" dt="2025-02-20T11:38:33.458" v="1575" actId="27636"/>
          <ac:spMkLst>
            <pc:docMk/>
            <pc:sldMk cId="1217952908" sldId="326"/>
            <ac:spMk id="3" creationId="{A67C61EE-D7D0-9D2E-6C96-78BD40DE3678}"/>
          </ac:spMkLst>
        </pc:spChg>
      </pc:sldChg>
      <pc:sldChg chg="addSp delSp modSp mod">
        <pc:chgData name="GRASO Jana" userId="22f90eb7-a516-4686-b95c-c61bf6091092" providerId="ADAL" clId="{31C2FB47-C6F5-4FAC-8F53-88B67BD2AB8D}" dt="2025-02-20T12:12:53.089" v="1921" actId="14429"/>
        <pc:sldMkLst>
          <pc:docMk/>
          <pc:sldMk cId="1605460878" sldId="327"/>
        </pc:sldMkLst>
        <pc:spChg chg="add mod ord">
          <ac:chgData name="GRASO Jana" userId="22f90eb7-a516-4686-b95c-c61bf6091092" providerId="ADAL" clId="{31C2FB47-C6F5-4FAC-8F53-88B67BD2AB8D}" dt="2025-02-20T12:12:04.024" v="1920" actId="122"/>
          <ac:spMkLst>
            <pc:docMk/>
            <pc:sldMk cId="1605460878" sldId="327"/>
            <ac:spMk id="6" creationId="{2A08C217-0CA4-20D9-3658-CEFF1469795F}"/>
          </ac:spMkLst>
        </pc:spChg>
        <pc:spChg chg="mod">
          <ac:chgData name="GRASO Jana" userId="22f90eb7-a516-4686-b95c-c61bf6091092" providerId="ADAL" clId="{31C2FB47-C6F5-4FAC-8F53-88B67BD2AB8D}" dt="2025-02-20T11:42:41.221" v="1615"/>
          <ac:spMkLst>
            <pc:docMk/>
            <pc:sldMk cId="1605460878" sldId="327"/>
            <ac:spMk id="18" creationId="{E70A05B6-709F-792F-5A0F-BFC55CE5A767}"/>
          </ac:spMkLst>
        </pc:spChg>
        <pc:spChg chg="mod">
          <ac:chgData name="GRASO Jana" userId="22f90eb7-a516-4686-b95c-c61bf6091092" providerId="ADAL" clId="{31C2FB47-C6F5-4FAC-8F53-88B67BD2AB8D}" dt="2025-02-20T11:42:41.221" v="1615"/>
          <ac:spMkLst>
            <pc:docMk/>
            <pc:sldMk cId="1605460878" sldId="327"/>
            <ac:spMk id="46" creationId="{C4489A6D-0CF0-72C2-D2FF-A7C92CB6BC63}"/>
          </ac:spMkLst>
        </pc:spChg>
        <pc:spChg chg="mod">
          <ac:chgData name="GRASO Jana" userId="22f90eb7-a516-4686-b95c-c61bf6091092" providerId="ADAL" clId="{31C2FB47-C6F5-4FAC-8F53-88B67BD2AB8D}" dt="2025-02-20T11:42:41.221" v="1615"/>
          <ac:spMkLst>
            <pc:docMk/>
            <pc:sldMk cId="1605460878" sldId="327"/>
            <ac:spMk id="52" creationId="{0352B3E4-55BF-E1CA-D8E6-3C3FCB9D2697}"/>
          </ac:spMkLst>
        </pc:spChg>
        <pc:spChg chg="mod">
          <ac:chgData name="GRASO Jana" userId="22f90eb7-a516-4686-b95c-c61bf6091092" providerId="ADAL" clId="{31C2FB47-C6F5-4FAC-8F53-88B67BD2AB8D}" dt="2025-02-20T11:42:41.221" v="1615"/>
          <ac:spMkLst>
            <pc:docMk/>
            <pc:sldMk cId="1605460878" sldId="327"/>
            <ac:spMk id="56" creationId="{0971AB21-4461-3207-AE51-10F52CC19C7F}"/>
          </ac:spMkLst>
        </pc:spChg>
        <pc:spChg chg="mod">
          <ac:chgData name="GRASO Jana" userId="22f90eb7-a516-4686-b95c-c61bf6091092" providerId="ADAL" clId="{31C2FB47-C6F5-4FAC-8F53-88B67BD2AB8D}" dt="2025-02-20T11:42:41.221" v="1615"/>
          <ac:spMkLst>
            <pc:docMk/>
            <pc:sldMk cId="1605460878" sldId="327"/>
            <ac:spMk id="57" creationId="{92E38771-FA69-A1D6-95C5-7E03ED23B4A9}"/>
          </ac:spMkLst>
        </pc:spChg>
        <pc:spChg chg="mod">
          <ac:chgData name="GRASO Jana" userId="22f90eb7-a516-4686-b95c-c61bf6091092" providerId="ADAL" clId="{31C2FB47-C6F5-4FAC-8F53-88B67BD2AB8D}" dt="2025-02-20T11:42:41.221" v="1615"/>
          <ac:spMkLst>
            <pc:docMk/>
            <pc:sldMk cId="1605460878" sldId="327"/>
            <ac:spMk id="58" creationId="{5DE0434A-6EC2-796D-1C58-5929511DE10B}"/>
          </ac:spMkLst>
        </pc:spChg>
        <pc:spChg chg="mod">
          <ac:chgData name="GRASO Jana" userId="22f90eb7-a516-4686-b95c-c61bf6091092" providerId="ADAL" clId="{31C2FB47-C6F5-4FAC-8F53-88B67BD2AB8D}" dt="2025-02-20T11:42:41.221" v="1615"/>
          <ac:spMkLst>
            <pc:docMk/>
            <pc:sldMk cId="1605460878" sldId="327"/>
            <ac:spMk id="59" creationId="{BF16A53A-5AB8-35EB-0983-A7C8A0538CA2}"/>
          </ac:spMkLst>
        </pc:spChg>
        <pc:spChg chg="mod">
          <ac:chgData name="GRASO Jana" userId="22f90eb7-a516-4686-b95c-c61bf6091092" providerId="ADAL" clId="{31C2FB47-C6F5-4FAC-8F53-88B67BD2AB8D}" dt="2025-02-20T11:42:41.221" v="1615"/>
          <ac:spMkLst>
            <pc:docMk/>
            <pc:sldMk cId="1605460878" sldId="327"/>
            <ac:spMk id="60" creationId="{4721CAD3-A9E0-7D17-09DE-B65622E12989}"/>
          </ac:spMkLst>
        </pc:spChg>
        <pc:spChg chg="mod">
          <ac:chgData name="GRASO Jana" userId="22f90eb7-a516-4686-b95c-c61bf6091092" providerId="ADAL" clId="{31C2FB47-C6F5-4FAC-8F53-88B67BD2AB8D}" dt="2025-02-20T11:42:41.221" v="1615"/>
          <ac:spMkLst>
            <pc:docMk/>
            <pc:sldMk cId="1605460878" sldId="327"/>
            <ac:spMk id="61" creationId="{11B1B3FD-2EE5-1A67-C645-D4CB607BE07C}"/>
          </ac:spMkLst>
        </pc:spChg>
        <pc:spChg chg="mod">
          <ac:chgData name="GRASO Jana" userId="22f90eb7-a516-4686-b95c-c61bf6091092" providerId="ADAL" clId="{31C2FB47-C6F5-4FAC-8F53-88B67BD2AB8D}" dt="2025-02-20T11:40:12.794" v="1587"/>
          <ac:spMkLst>
            <pc:docMk/>
            <pc:sldMk cId="1605460878" sldId="327"/>
            <ac:spMk id="62" creationId="{4A51EA40-8EB0-76E5-754F-B67CA9CA78C9}"/>
          </ac:spMkLst>
        </pc:spChg>
        <pc:spChg chg="mod">
          <ac:chgData name="GRASO Jana" userId="22f90eb7-a516-4686-b95c-c61bf6091092" providerId="ADAL" clId="{31C2FB47-C6F5-4FAC-8F53-88B67BD2AB8D}" dt="2025-02-20T11:40:12.794" v="1587"/>
          <ac:spMkLst>
            <pc:docMk/>
            <pc:sldMk cId="1605460878" sldId="327"/>
            <ac:spMk id="63" creationId="{8FDE9690-0CCC-E2AF-D33D-B25996AB8086}"/>
          </ac:spMkLst>
        </pc:spChg>
        <pc:spChg chg="mod">
          <ac:chgData name="GRASO Jana" userId="22f90eb7-a516-4686-b95c-c61bf6091092" providerId="ADAL" clId="{31C2FB47-C6F5-4FAC-8F53-88B67BD2AB8D}" dt="2025-02-20T11:40:12.794" v="1587"/>
          <ac:spMkLst>
            <pc:docMk/>
            <pc:sldMk cId="1605460878" sldId="327"/>
            <ac:spMk id="64" creationId="{A7DC160F-0FB6-265F-2C86-DF69BCD53D67}"/>
          </ac:spMkLst>
        </pc:spChg>
        <pc:spChg chg="mod">
          <ac:chgData name="GRASO Jana" userId="22f90eb7-a516-4686-b95c-c61bf6091092" providerId="ADAL" clId="{31C2FB47-C6F5-4FAC-8F53-88B67BD2AB8D}" dt="2025-02-20T11:40:12.794" v="1587"/>
          <ac:spMkLst>
            <pc:docMk/>
            <pc:sldMk cId="1605460878" sldId="327"/>
            <ac:spMk id="65" creationId="{85D08B55-7A15-BDA9-18A7-824DC943B348}"/>
          </ac:spMkLst>
        </pc:spChg>
        <pc:spChg chg="mod">
          <ac:chgData name="GRASO Jana" userId="22f90eb7-a516-4686-b95c-c61bf6091092" providerId="ADAL" clId="{31C2FB47-C6F5-4FAC-8F53-88B67BD2AB8D}" dt="2025-02-20T11:40:12.794" v="1587"/>
          <ac:spMkLst>
            <pc:docMk/>
            <pc:sldMk cId="1605460878" sldId="327"/>
            <ac:spMk id="66" creationId="{74483F68-C526-2AF3-CC7F-A0C31BA74903}"/>
          </ac:spMkLst>
        </pc:spChg>
        <pc:spChg chg="mod">
          <ac:chgData name="GRASO Jana" userId="22f90eb7-a516-4686-b95c-c61bf6091092" providerId="ADAL" clId="{31C2FB47-C6F5-4FAC-8F53-88B67BD2AB8D}" dt="2025-02-20T11:40:12.794" v="1587"/>
          <ac:spMkLst>
            <pc:docMk/>
            <pc:sldMk cId="1605460878" sldId="327"/>
            <ac:spMk id="67" creationId="{90974B65-361F-65CC-C324-7D84032B8FBD}"/>
          </ac:spMkLst>
        </pc:spChg>
        <pc:spChg chg="mod">
          <ac:chgData name="GRASO Jana" userId="22f90eb7-a516-4686-b95c-c61bf6091092" providerId="ADAL" clId="{31C2FB47-C6F5-4FAC-8F53-88B67BD2AB8D}" dt="2025-02-20T11:40:12.794" v="1587"/>
          <ac:spMkLst>
            <pc:docMk/>
            <pc:sldMk cId="1605460878" sldId="327"/>
            <ac:spMk id="68" creationId="{7D720E79-33EA-FF50-CD5F-C409CA3DB052}"/>
          </ac:spMkLst>
        </pc:spChg>
        <pc:spChg chg="mod">
          <ac:chgData name="GRASO Jana" userId="22f90eb7-a516-4686-b95c-c61bf6091092" providerId="ADAL" clId="{31C2FB47-C6F5-4FAC-8F53-88B67BD2AB8D}" dt="2025-02-20T11:40:12.794" v="1587"/>
          <ac:spMkLst>
            <pc:docMk/>
            <pc:sldMk cId="1605460878" sldId="327"/>
            <ac:spMk id="69" creationId="{DAFE3323-085A-ABC6-1CC7-1F29A2C56D16}"/>
          </ac:spMkLst>
        </pc:spChg>
        <pc:spChg chg="mod">
          <ac:chgData name="GRASO Jana" userId="22f90eb7-a516-4686-b95c-c61bf6091092" providerId="ADAL" clId="{31C2FB47-C6F5-4FAC-8F53-88B67BD2AB8D}" dt="2025-02-20T11:40:12.794" v="1587"/>
          <ac:spMkLst>
            <pc:docMk/>
            <pc:sldMk cId="1605460878" sldId="327"/>
            <ac:spMk id="70" creationId="{911D1180-CDBE-86FF-4055-55141AA00431}"/>
          </ac:spMkLst>
        </pc:spChg>
        <pc:spChg chg="mod">
          <ac:chgData name="GRASO Jana" userId="22f90eb7-a516-4686-b95c-c61bf6091092" providerId="ADAL" clId="{31C2FB47-C6F5-4FAC-8F53-88B67BD2AB8D}" dt="2025-02-20T11:40:12.794" v="1587"/>
          <ac:spMkLst>
            <pc:docMk/>
            <pc:sldMk cId="1605460878" sldId="327"/>
            <ac:spMk id="71" creationId="{A69E7F8D-3D32-F48B-9D9A-17F8FB4065EC}"/>
          </ac:spMkLst>
        </pc:spChg>
        <pc:spChg chg="mod topLvl">
          <ac:chgData name="GRASO Jana" userId="22f90eb7-a516-4686-b95c-c61bf6091092" providerId="ADAL" clId="{31C2FB47-C6F5-4FAC-8F53-88B67BD2AB8D}" dt="2025-02-20T11:42:39.286" v="1613"/>
          <ac:spMkLst>
            <pc:docMk/>
            <pc:sldMk cId="1605460878" sldId="327"/>
            <ac:spMk id="82" creationId="{AB25290B-D6DE-E4FE-4130-51BE6B519532}"/>
          </ac:spMkLst>
        </pc:spChg>
        <pc:spChg chg="mod">
          <ac:chgData name="GRASO Jana" userId="22f90eb7-a516-4686-b95c-c61bf6091092" providerId="ADAL" clId="{31C2FB47-C6F5-4FAC-8F53-88B67BD2AB8D}" dt="2025-02-20T11:42:39.286" v="1613"/>
          <ac:spMkLst>
            <pc:docMk/>
            <pc:sldMk cId="1605460878" sldId="327"/>
            <ac:spMk id="83" creationId="{2DEDEFFC-9070-0E58-30A6-6C34116BEC47}"/>
          </ac:spMkLst>
        </pc:spChg>
        <pc:spChg chg="mod">
          <ac:chgData name="GRASO Jana" userId="22f90eb7-a516-4686-b95c-c61bf6091092" providerId="ADAL" clId="{31C2FB47-C6F5-4FAC-8F53-88B67BD2AB8D}" dt="2025-02-20T11:42:39.286" v="1613"/>
          <ac:spMkLst>
            <pc:docMk/>
            <pc:sldMk cId="1605460878" sldId="327"/>
            <ac:spMk id="84" creationId="{54DEA249-40CE-17E0-0418-942D663A8834}"/>
          </ac:spMkLst>
        </pc:spChg>
        <pc:spChg chg="mod topLvl">
          <ac:chgData name="GRASO Jana" userId="22f90eb7-a516-4686-b95c-c61bf6091092" providerId="ADAL" clId="{31C2FB47-C6F5-4FAC-8F53-88B67BD2AB8D}" dt="2025-02-20T11:42:39.286" v="1613"/>
          <ac:spMkLst>
            <pc:docMk/>
            <pc:sldMk cId="1605460878" sldId="327"/>
            <ac:spMk id="85" creationId="{FF1C1BDC-C774-661F-233B-254CEDC72131}"/>
          </ac:spMkLst>
        </pc:spChg>
        <pc:spChg chg="mod topLvl">
          <ac:chgData name="GRASO Jana" userId="22f90eb7-a516-4686-b95c-c61bf6091092" providerId="ADAL" clId="{31C2FB47-C6F5-4FAC-8F53-88B67BD2AB8D}" dt="2025-02-20T11:42:39.286" v="1613"/>
          <ac:spMkLst>
            <pc:docMk/>
            <pc:sldMk cId="1605460878" sldId="327"/>
            <ac:spMk id="86" creationId="{41BCA1E9-F734-AC1C-0627-2B5B747A3F5D}"/>
          </ac:spMkLst>
        </pc:spChg>
        <pc:spChg chg="mod topLvl">
          <ac:chgData name="GRASO Jana" userId="22f90eb7-a516-4686-b95c-c61bf6091092" providerId="ADAL" clId="{31C2FB47-C6F5-4FAC-8F53-88B67BD2AB8D}" dt="2025-02-20T11:42:39.286" v="1613"/>
          <ac:spMkLst>
            <pc:docMk/>
            <pc:sldMk cId="1605460878" sldId="327"/>
            <ac:spMk id="87" creationId="{6C1C5360-9F17-E8E2-A5F5-965FA0ECB28F}"/>
          </ac:spMkLst>
        </pc:spChg>
        <pc:spChg chg="mod topLvl">
          <ac:chgData name="GRASO Jana" userId="22f90eb7-a516-4686-b95c-c61bf6091092" providerId="ADAL" clId="{31C2FB47-C6F5-4FAC-8F53-88B67BD2AB8D}" dt="2025-02-20T11:42:39.286" v="1613"/>
          <ac:spMkLst>
            <pc:docMk/>
            <pc:sldMk cId="1605460878" sldId="327"/>
            <ac:spMk id="88" creationId="{E5578A05-062D-A0C6-BFBD-B4E8B73A8A3D}"/>
          </ac:spMkLst>
        </pc:spChg>
        <pc:spChg chg="mod">
          <ac:chgData name="GRASO Jana" userId="22f90eb7-a516-4686-b95c-c61bf6091092" providerId="ADAL" clId="{31C2FB47-C6F5-4FAC-8F53-88B67BD2AB8D}" dt="2025-02-20T11:40:01.868" v="1585"/>
          <ac:spMkLst>
            <pc:docMk/>
            <pc:sldMk cId="1605460878" sldId="327"/>
            <ac:spMk id="89" creationId="{FF7D3A9A-2004-C2C7-04EA-601E7B17C66D}"/>
          </ac:spMkLst>
        </pc:spChg>
        <pc:spChg chg="mod">
          <ac:chgData name="GRASO Jana" userId="22f90eb7-a516-4686-b95c-c61bf6091092" providerId="ADAL" clId="{31C2FB47-C6F5-4FAC-8F53-88B67BD2AB8D}" dt="2025-02-20T11:40:01.868" v="1585"/>
          <ac:spMkLst>
            <pc:docMk/>
            <pc:sldMk cId="1605460878" sldId="327"/>
            <ac:spMk id="95" creationId="{6357A362-9221-147D-EFF6-88232707EBDE}"/>
          </ac:spMkLst>
        </pc:spChg>
        <pc:spChg chg="mod">
          <ac:chgData name="GRASO Jana" userId="22f90eb7-a516-4686-b95c-c61bf6091092" providerId="ADAL" clId="{31C2FB47-C6F5-4FAC-8F53-88B67BD2AB8D}" dt="2025-02-20T11:40:01.868" v="1585"/>
          <ac:spMkLst>
            <pc:docMk/>
            <pc:sldMk cId="1605460878" sldId="327"/>
            <ac:spMk id="96" creationId="{6B50A719-F823-95DA-D203-E5EDDF45711B}"/>
          </ac:spMkLst>
        </pc:spChg>
        <pc:spChg chg="mod">
          <ac:chgData name="GRASO Jana" userId="22f90eb7-a516-4686-b95c-c61bf6091092" providerId="ADAL" clId="{31C2FB47-C6F5-4FAC-8F53-88B67BD2AB8D}" dt="2025-02-20T11:40:01.868" v="1585"/>
          <ac:spMkLst>
            <pc:docMk/>
            <pc:sldMk cId="1605460878" sldId="327"/>
            <ac:spMk id="97" creationId="{F7C61CFE-2F28-CD6B-56D8-3FCFB79A5FF7}"/>
          </ac:spMkLst>
        </pc:spChg>
        <pc:spChg chg="mod ord">
          <ac:chgData name="GRASO Jana" userId="22f90eb7-a516-4686-b95c-c61bf6091092" providerId="ADAL" clId="{31C2FB47-C6F5-4FAC-8F53-88B67BD2AB8D}" dt="2025-02-20T11:42:39.286" v="1613"/>
          <ac:spMkLst>
            <pc:docMk/>
            <pc:sldMk cId="1605460878" sldId="327"/>
            <ac:spMk id="98" creationId="{8965320F-466B-41A6-5244-E3164EC9F3B5}"/>
          </ac:spMkLst>
        </pc:spChg>
        <pc:spChg chg="mod">
          <ac:chgData name="GRASO Jana" userId="22f90eb7-a516-4686-b95c-c61bf6091092" providerId="ADAL" clId="{31C2FB47-C6F5-4FAC-8F53-88B67BD2AB8D}" dt="2025-02-20T11:40:01.868" v="1585"/>
          <ac:spMkLst>
            <pc:docMk/>
            <pc:sldMk cId="1605460878" sldId="327"/>
            <ac:spMk id="99" creationId="{8D12D0D6-2031-E4EB-6E81-365D79A2385B}"/>
          </ac:spMkLst>
        </pc:spChg>
        <pc:spChg chg="mod">
          <ac:chgData name="GRASO Jana" userId="22f90eb7-a516-4686-b95c-c61bf6091092" providerId="ADAL" clId="{31C2FB47-C6F5-4FAC-8F53-88B67BD2AB8D}" dt="2025-02-20T11:40:01.868" v="1585"/>
          <ac:spMkLst>
            <pc:docMk/>
            <pc:sldMk cId="1605460878" sldId="327"/>
            <ac:spMk id="100" creationId="{4813134F-32AC-1CC4-0E72-42B0D424F189}"/>
          </ac:spMkLst>
        </pc:spChg>
        <pc:spChg chg="mod">
          <ac:chgData name="GRASO Jana" userId="22f90eb7-a516-4686-b95c-c61bf6091092" providerId="ADAL" clId="{31C2FB47-C6F5-4FAC-8F53-88B67BD2AB8D}" dt="2025-02-20T11:40:01.868" v="1585"/>
          <ac:spMkLst>
            <pc:docMk/>
            <pc:sldMk cId="1605460878" sldId="327"/>
            <ac:spMk id="101" creationId="{58678153-6581-5FAE-E27A-99D57080384F}"/>
          </ac:spMkLst>
        </pc:spChg>
        <pc:spChg chg="mod">
          <ac:chgData name="GRASO Jana" userId="22f90eb7-a516-4686-b95c-c61bf6091092" providerId="ADAL" clId="{31C2FB47-C6F5-4FAC-8F53-88B67BD2AB8D}" dt="2025-02-20T11:40:01.868" v="1585"/>
          <ac:spMkLst>
            <pc:docMk/>
            <pc:sldMk cId="1605460878" sldId="327"/>
            <ac:spMk id="102" creationId="{EF3F3A47-F9F6-0902-54D0-A6BFDD5B94DE}"/>
          </ac:spMkLst>
        </pc:spChg>
        <pc:spChg chg="mod">
          <ac:chgData name="GRASO Jana" userId="22f90eb7-a516-4686-b95c-c61bf6091092" providerId="ADAL" clId="{31C2FB47-C6F5-4FAC-8F53-88B67BD2AB8D}" dt="2025-02-20T11:42:41.221" v="1615"/>
          <ac:spMkLst>
            <pc:docMk/>
            <pc:sldMk cId="1605460878" sldId="327"/>
            <ac:spMk id="109" creationId="{4C243660-E769-E3A7-B331-54C508B0BB17}"/>
          </ac:spMkLst>
        </pc:spChg>
        <pc:spChg chg="mod topLvl">
          <ac:chgData name="GRASO Jana" userId="22f90eb7-a516-4686-b95c-c61bf6091092" providerId="ADAL" clId="{31C2FB47-C6F5-4FAC-8F53-88B67BD2AB8D}" dt="2025-02-20T11:42:39.286" v="1613"/>
          <ac:spMkLst>
            <pc:docMk/>
            <pc:sldMk cId="1605460878" sldId="327"/>
            <ac:spMk id="111" creationId="{36353008-6BBE-E225-88F0-452FCDA125E2}"/>
          </ac:spMkLst>
        </pc:spChg>
        <pc:spChg chg="mod">
          <ac:chgData name="GRASO Jana" userId="22f90eb7-a516-4686-b95c-c61bf6091092" providerId="ADAL" clId="{31C2FB47-C6F5-4FAC-8F53-88B67BD2AB8D}" dt="2025-02-20T11:40:01.868" v="1585"/>
          <ac:spMkLst>
            <pc:docMk/>
            <pc:sldMk cId="1605460878" sldId="327"/>
            <ac:spMk id="112" creationId="{0FF235DB-6420-605A-D6D4-61025A55B1EC}"/>
          </ac:spMkLst>
        </pc:spChg>
        <pc:spChg chg="mod modVis">
          <ac:chgData name="GRASO Jana" userId="22f90eb7-a516-4686-b95c-c61bf6091092" providerId="ADAL" clId="{31C2FB47-C6F5-4FAC-8F53-88B67BD2AB8D}" dt="2025-02-20T12:12:53.089" v="1921" actId="14429"/>
          <ac:spMkLst>
            <pc:docMk/>
            <pc:sldMk cId="1605460878" sldId="327"/>
            <ac:spMk id="124" creationId="{5B4FFD52-BC7E-52CB-E7CA-56C78054F065}"/>
          </ac:spMkLst>
        </pc:spChg>
        <pc:grpChg chg="add mod modVis">
          <ac:chgData name="GRASO Jana" userId="22f90eb7-a516-4686-b95c-c61bf6091092" providerId="ADAL" clId="{31C2FB47-C6F5-4FAC-8F53-88B67BD2AB8D}" dt="2025-02-20T11:42:00.069" v="1604" actId="164"/>
          <ac:grpSpMkLst>
            <pc:docMk/>
            <pc:sldMk cId="1605460878" sldId="327"/>
            <ac:grpSpMk id="4" creationId="{FD3C7AD6-8D21-A8B4-D4C8-31B26FFC512C}"/>
          </ac:grpSpMkLst>
        </pc:grpChg>
        <pc:grpChg chg="add mod">
          <ac:chgData name="GRASO Jana" userId="22f90eb7-a516-4686-b95c-c61bf6091092" providerId="ADAL" clId="{31C2FB47-C6F5-4FAC-8F53-88B67BD2AB8D}" dt="2025-02-20T11:42:04.539" v="1605" actId="962"/>
          <ac:grpSpMkLst>
            <pc:docMk/>
            <pc:sldMk cId="1605460878" sldId="327"/>
            <ac:grpSpMk id="5" creationId="{BB583DF3-229A-75C6-F099-51E4381646FB}"/>
          </ac:grpSpMkLst>
        </pc:grpChg>
        <pc:grpChg chg="mod">
          <ac:chgData name="GRASO Jana" userId="22f90eb7-a516-4686-b95c-c61bf6091092" providerId="ADAL" clId="{31C2FB47-C6F5-4FAC-8F53-88B67BD2AB8D}" dt="2025-02-20T12:12:01.433" v="1919" actId="1076"/>
          <ac:grpSpMkLst>
            <pc:docMk/>
            <pc:sldMk cId="1605460878" sldId="327"/>
            <ac:grpSpMk id="51" creationId="{08C4F48E-A332-23DF-EBCA-42910FB3300D}"/>
          </ac:grpSpMkLst>
        </pc:grpChg>
        <pc:grpChg chg="mod">
          <ac:chgData name="GRASO Jana" userId="22f90eb7-a516-4686-b95c-c61bf6091092" providerId="ADAL" clId="{31C2FB47-C6F5-4FAC-8F53-88B67BD2AB8D}" dt="2025-02-20T11:40:01.868" v="1585"/>
          <ac:grpSpMkLst>
            <pc:docMk/>
            <pc:sldMk cId="1605460878" sldId="327"/>
            <ac:grpSpMk id="114" creationId="{722D75B7-D2E4-AB6F-9570-DFE73E31EE5D}"/>
          </ac:grpSpMkLst>
        </pc:grpChg>
        <pc:grpChg chg="mod topLvl">
          <ac:chgData name="GRASO Jana" userId="22f90eb7-a516-4686-b95c-c61bf6091092" providerId="ADAL" clId="{31C2FB47-C6F5-4FAC-8F53-88B67BD2AB8D}" dt="2025-02-20T11:42:39.286" v="1613"/>
          <ac:grpSpMkLst>
            <pc:docMk/>
            <pc:sldMk cId="1605460878" sldId="327"/>
            <ac:grpSpMk id="115" creationId="{3D4805CE-D6E3-E7BB-E1F1-8C9D2AB17E57}"/>
          </ac:grpSpMkLst>
        </pc:grpChg>
        <pc:grpChg chg="mod">
          <ac:chgData name="GRASO Jana" userId="22f90eb7-a516-4686-b95c-c61bf6091092" providerId="ADAL" clId="{31C2FB47-C6F5-4FAC-8F53-88B67BD2AB8D}" dt="2025-02-20T11:39:40.066" v="1581" actId="962"/>
          <ac:grpSpMkLst>
            <pc:docMk/>
            <pc:sldMk cId="1605460878" sldId="327"/>
            <ac:grpSpMk id="121" creationId="{83937FF4-A31A-0806-ECD0-1EBA5C4E8492}"/>
          </ac:grpSpMkLst>
        </pc:grpChg>
        <pc:grpChg chg="mod ord">
          <ac:chgData name="GRASO Jana" userId="22f90eb7-a516-4686-b95c-c61bf6091092" providerId="ADAL" clId="{31C2FB47-C6F5-4FAC-8F53-88B67BD2AB8D}" dt="2025-02-20T11:42:34.248" v="1612" actId="13244"/>
          <ac:grpSpMkLst>
            <pc:docMk/>
            <pc:sldMk cId="1605460878" sldId="327"/>
            <ac:grpSpMk id="123" creationId="{F2587ADE-A62E-3449-3C16-88A2D26E29A0}"/>
          </ac:grpSpMkLst>
        </pc:grpChg>
      </pc:sldChg>
      <pc:sldChg chg="addSp delSp modSp mod">
        <pc:chgData name="GRASO Jana" userId="22f90eb7-a516-4686-b95c-c61bf6091092" providerId="ADAL" clId="{31C2FB47-C6F5-4FAC-8F53-88B67BD2AB8D}" dt="2025-02-20T11:47:10.800" v="1668" actId="962"/>
        <pc:sldMkLst>
          <pc:docMk/>
          <pc:sldMk cId="2820381826" sldId="328"/>
        </pc:sldMkLst>
        <pc:spChg chg="add mod ord">
          <ac:chgData name="GRASO Jana" userId="22f90eb7-a516-4686-b95c-c61bf6091092" providerId="ADAL" clId="{31C2FB47-C6F5-4FAC-8F53-88B67BD2AB8D}" dt="2025-02-20T11:45:24.161" v="1654" actId="13244"/>
          <ac:spMkLst>
            <pc:docMk/>
            <pc:sldMk cId="2820381826" sldId="328"/>
            <ac:spMk id="2" creationId="{40F6F317-43F2-B6C6-152B-9074075DEA11}"/>
          </ac:spMkLst>
        </pc:spChg>
        <pc:spChg chg="mod ord">
          <ac:chgData name="GRASO Jana" userId="22f90eb7-a516-4686-b95c-c61bf6091092" providerId="ADAL" clId="{31C2FB47-C6F5-4FAC-8F53-88B67BD2AB8D}" dt="2025-02-20T11:46:24.158" v="1662" actId="164"/>
          <ac:spMkLst>
            <pc:docMk/>
            <pc:sldMk cId="2820381826" sldId="328"/>
            <ac:spMk id="31" creationId="{C93A15CE-3FEC-E7E9-928C-E3D35E663BDF}"/>
          </ac:spMkLst>
        </pc:spChg>
        <pc:spChg chg="mod ord">
          <ac:chgData name="GRASO Jana" userId="22f90eb7-a516-4686-b95c-c61bf6091092" providerId="ADAL" clId="{31C2FB47-C6F5-4FAC-8F53-88B67BD2AB8D}" dt="2025-02-20T11:47:05.252" v="1667" actId="164"/>
          <ac:spMkLst>
            <pc:docMk/>
            <pc:sldMk cId="2820381826" sldId="328"/>
            <ac:spMk id="37" creationId="{A040E15A-40AA-F0BD-0D27-FD9D7327377F}"/>
          </ac:spMkLst>
        </pc:spChg>
        <pc:spChg chg="mod">
          <ac:chgData name="GRASO Jana" userId="22f90eb7-a516-4686-b95c-c61bf6091092" providerId="ADAL" clId="{31C2FB47-C6F5-4FAC-8F53-88B67BD2AB8D}" dt="2025-02-20T11:47:05.252" v="1667" actId="164"/>
          <ac:spMkLst>
            <pc:docMk/>
            <pc:sldMk cId="2820381826" sldId="328"/>
            <ac:spMk id="39" creationId="{6CAE33ED-65C8-16D1-9E99-CACC7C378CE4}"/>
          </ac:spMkLst>
        </pc:spChg>
        <pc:spChg chg="mod ord">
          <ac:chgData name="GRASO Jana" userId="22f90eb7-a516-4686-b95c-c61bf6091092" providerId="ADAL" clId="{31C2FB47-C6F5-4FAC-8F53-88B67BD2AB8D}" dt="2025-02-20T11:47:05.252" v="1667" actId="164"/>
          <ac:spMkLst>
            <pc:docMk/>
            <pc:sldMk cId="2820381826" sldId="328"/>
            <ac:spMk id="40" creationId="{0FE09446-F7CC-DDC8-F04B-A431C5A10157}"/>
          </ac:spMkLst>
        </pc:spChg>
        <pc:spChg chg="mod">
          <ac:chgData name="GRASO Jana" userId="22f90eb7-a516-4686-b95c-c61bf6091092" providerId="ADAL" clId="{31C2FB47-C6F5-4FAC-8F53-88B67BD2AB8D}" dt="2025-02-20T11:46:24.158" v="1662" actId="164"/>
          <ac:spMkLst>
            <pc:docMk/>
            <pc:sldMk cId="2820381826" sldId="328"/>
            <ac:spMk id="41" creationId="{A522CA7D-DA14-067B-D72C-2939CAEBFF65}"/>
          </ac:spMkLst>
        </pc:spChg>
        <pc:spChg chg="mod">
          <ac:chgData name="GRASO Jana" userId="22f90eb7-a516-4686-b95c-c61bf6091092" providerId="ADAL" clId="{31C2FB47-C6F5-4FAC-8F53-88B67BD2AB8D}" dt="2025-02-20T11:46:24.158" v="1662" actId="164"/>
          <ac:spMkLst>
            <pc:docMk/>
            <pc:sldMk cId="2820381826" sldId="328"/>
            <ac:spMk id="44" creationId="{CC893E24-B273-862A-1F05-EBEB9FEEB96C}"/>
          </ac:spMkLst>
        </pc:spChg>
        <pc:grpChg chg="add mod ord">
          <ac:chgData name="GRASO Jana" userId="22f90eb7-a516-4686-b95c-c61bf6091092" providerId="ADAL" clId="{31C2FB47-C6F5-4FAC-8F53-88B67BD2AB8D}" dt="2025-02-20T11:46:33.903" v="1664" actId="13244"/>
          <ac:grpSpMkLst>
            <pc:docMk/>
            <pc:sldMk cId="2820381826" sldId="328"/>
            <ac:grpSpMk id="4" creationId="{3FD0D1C5-D711-17F3-EAB7-51CFCBC6858D}"/>
          </ac:grpSpMkLst>
        </pc:grpChg>
        <pc:grpChg chg="add mod">
          <ac:chgData name="GRASO Jana" userId="22f90eb7-a516-4686-b95c-c61bf6091092" providerId="ADAL" clId="{31C2FB47-C6F5-4FAC-8F53-88B67BD2AB8D}" dt="2025-02-20T11:47:10.800" v="1668" actId="962"/>
          <ac:grpSpMkLst>
            <pc:docMk/>
            <pc:sldMk cId="2820381826" sldId="328"/>
            <ac:grpSpMk id="5" creationId="{7774D003-381A-52F0-3698-79B13226FFD0}"/>
          </ac:grpSpMkLst>
        </pc:grpChg>
        <pc:grpChg chg="mod">
          <ac:chgData name="GRASO Jana" userId="22f90eb7-a516-4686-b95c-c61bf6091092" providerId="ADAL" clId="{31C2FB47-C6F5-4FAC-8F53-88B67BD2AB8D}" dt="2025-02-20T11:46:44.890" v="1665" actId="962"/>
          <ac:grpSpMkLst>
            <pc:docMk/>
            <pc:sldMk cId="2820381826" sldId="328"/>
            <ac:grpSpMk id="35" creationId="{25CCEA23-208E-089B-3C4D-E5ED840E3FC8}"/>
          </ac:grpSpMkLst>
        </pc:grpChg>
        <pc:grpChg chg="mod">
          <ac:chgData name="GRASO Jana" userId="22f90eb7-a516-4686-b95c-c61bf6091092" providerId="ADAL" clId="{31C2FB47-C6F5-4FAC-8F53-88B67BD2AB8D}" dt="2025-02-20T11:46:53.782" v="1666" actId="962"/>
          <ac:grpSpMkLst>
            <pc:docMk/>
            <pc:sldMk cId="2820381826" sldId="328"/>
            <ac:grpSpMk id="36" creationId="{95F9D6B4-AEE5-7489-FF8F-CFB73347D1E4}"/>
          </ac:grpSpMkLst>
        </pc:grpChg>
        <pc:picChg chg="mod ord">
          <ac:chgData name="GRASO Jana" userId="22f90eb7-a516-4686-b95c-c61bf6091092" providerId="ADAL" clId="{31C2FB47-C6F5-4FAC-8F53-88B67BD2AB8D}" dt="2025-02-20T11:47:05.252" v="1667" actId="164"/>
          <ac:picMkLst>
            <pc:docMk/>
            <pc:sldMk cId="2820381826" sldId="328"/>
            <ac:picMk id="30" creationId="{6D7B35F8-1B79-1CEF-0F27-85FD496DFF5A}"/>
          </ac:picMkLst>
        </pc:picChg>
      </pc:sldChg>
      <pc:sldChg chg="addSp delSp modSp mod ord">
        <pc:chgData name="GRASO Jana" userId="22f90eb7-a516-4686-b95c-c61bf6091092" providerId="ADAL" clId="{31C2FB47-C6F5-4FAC-8F53-88B67BD2AB8D}" dt="2025-02-20T11:35:17.653" v="1418" actId="12"/>
        <pc:sldMkLst>
          <pc:docMk/>
          <pc:sldMk cId="393878410" sldId="329"/>
        </pc:sldMkLst>
        <pc:spChg chg="add mod">
          <ac:chgData name="GRASO Jana" userId="22f90eb7-a516-4686-b95c-c61bf6091092" providerId="ADAL" clId="{31C2FB47-C6F5-4FAC-8F53-88B67BD2AB8D}" dt="2025-02-20T11:34:02.157" v="1281" actId="20577"/>
          <ac:spMkLst>
            <pc:docMk/>
            <pc:sldMk cId="393878410" sldId="329"/>
            <ac:spMk id="2" creationId="{F2A320B6-973A-6151-5AF1-4740A71F39A1}"/>
          </ac:spMkLst>
        </pc:spChg>
        <pc:spChg chg="add mod">
          <ac:chgData name="GRASO Jana" userId="22f90eb7-a516-4686-b95c-c61bf6091092" providerId="ADAL" clId="{31C2FB47-C6F5-4FAC-8F53-88B67BD2AB8D}" dt="2025-02-20T11:35:17.653" v="1418" actId="12"/>
          <ac:spMkLst>
            <pc:docMk/>
            <pc:sldMk cId="393878410" sldId="329"/>
            <ac:spMk id="4" creationId="{F0210D8F-9528-6013-69E2-BFC963BE6057}"/>
          </ac:spMkLst>
        </pc:spChg>
      </pc:sldChg>
      <pc:sldChg chg="del">
        <pc:chgData name="GRASO Jana" userId="22f90eb7-a516-4686-b95c-c61bf6091092" providerId="ADAL" clId="{31C2FB47-C6F5-4FAC-8F53-88B67BD2AB8D}" dt="2025-02-19T15:18:15.858" v="0" actId="47"/>
        <pc:sldMkLst>
          <pc:docMk/>
          <pc:sldMk cId="4160459148" sldId="330"/>
        </pc:sldMkLst>
      </pc:sldChg>
      <pc:sldChg chg="del">
        <pc:chgData name="GRASO Jana" userId="22f90eb7-a516-4686-b95c-c61bf6091092" providerId="ADAL" clId="{31C2FB47-C6F5-4FAC-8F53-88B67BD2AB8D}" dt="2025-02-19T15:18:15.858" v="0" actId="47"/>
        <pc:sldMkLst>
          <pc:docMk/>
          <pc:sldMk cId="2288131649" sldId="331"/>
        </pc:sldMkLst>
      </pc:sldChg>
      <pc:sldChg chg="del">
        <pc:chgData name="GRASO Jana" userId="22f90eb7-a516-4686-b95c-c61bf6091092" providerId="ADAL" clId="{31C2FB47-C6F5-4FAC-8F53-88B67BD2AB8D}" dt="2025-02-19T15:18:15.858" v="0" actId="47"/>
        <pc:sldMkLst>
          <pc:docMk/>
          <pc:sldMk cId="3310776595" sldId="332"/>
        </pc:sldMkLst>
      </pc:sldChg>
      <pc:sldChg chg="addSp delSp modSp mod ord">
        <pc:chgData name="GRASO Jana" userId="22f90eb7-a516-4686-b95c-c61bf6091092" providerId="ADAL" clId="{31C2FB47-C6F5-4FAC-8F53-88B67BD2AB8D}" dt="2025-02-19T15:41:15.664" v="530" actId="207"/>
        <pc:sldMkLst>
          <pc:docMk/>
          <pc:sldMk cId="2706812796" sldId="333"/>
        </pc:sldMkLst>
        <pc:spChg chg="add mod">
          <ac:chgData name="GRASO Jana" userId="22f90eb7-a516-4686-b95c-c61bf6091092" providerId="ADAL" clId="{31C2FB47-C6F5-4FAC-8F53-88B67BD2AB8D}" dt="2025-02-19T15:30:47.418" v="2"/>
          <ac:spMkLst>
            <pc:docMk/>
            <pc:sldMk cId="2706812796" sldId="333"/>
            <ac:spMk id="2" creationId="{0B531741-D8A9-8475-71D7-82C0E6C0F9DF}"/>
          </ac:spMkLst>
        </pc:spChg>
        <pc:spChg chg="mod">
          <ac:chgData name="GRASO Jana" userId="22f90eb7-a516-4686-b95c-c61bf6091092" providerId="ADAL" clId="{31C2FB47-C6F5-4FAC-8F53-88B67BD2AB8D}" dt="2025-02-19T15:41:15.664" v="530" actId="207"/>
          <ac:spMkLst>
            <pc:docMk/>
            <pc:sldMk cId="2706812796" sldId="333"/>
            <ac:spMk id="3" creationId="{9BE8D9C9-0A43-AACF-C192-108142CE6CB8}"/>
          </ac:spMkLst>
        </pc:spChg>
      </pc:sldChg>
      <pc:sldChg chg="del">
        <pc:chgData name="GRASO Jana" userId="22f90eb7-a516-4686-b95c-c61bf6091092" providerId="ADAL" clId="{31C2FB47-C6F5-4FAC-8F53-88B67BD2AB8D}" dt="2025-02-19T15:18:15.858" v="0" actId="47"/>
        <pc:sldMkLst>
          <pc:docMk/>
          <pc:sldMk cId="2455530670" sldId="334"/>
        </pc:sldMkLst>
      </pc:sldChg>
      <pc:sldChg chg="addSp delSp modSp add mod ord">
        <pc:chgData name="GRASO Jana" userId="22f90eb7-a516-4686-b95c-c61bf6091092" providerId="ADAL" clId="{31C2FB47-C6F5-4FAC-8F53-88B67BD2AB8D}" dt="2025-02-20T11:26:07.691" v="860" actId="1036"/>
        <pc:sldMkLst>
          <pc:docMk/>
          <pc:sldMk cId="2838129246" sldId="334"/>
        </pc:sldMkLst>
        <pc:spChg chg="add mod">
          <ac:chgData name="GRASO Jana" userId="22f90eb7-a516-4686-b95c-c61bf6091092" providerId="ADAL" clId="{31C2FB47-C6F5-4FAC-8F53-88B67BD2AB8D}" dt="2025-02-19T15:52:46.693" v="840" actId="20577"/>
          <ac:spMkLst>
            <pc:docMk/>
            <pc:sldMk cId="2838129246" sldId="334"/>
            <ac:spMk id="2" creationId="{E3A16244-E5B2-3540-C0F2-4AD94C5296C1}"/>
          </ac:spMkLst>
        </pc:spChg>
        <pc:spChg chg="mod">
          <ac:chgData name="GRASO Jana" userId="22f90eb7-a516-4686-b95c-c61bf6091092" providerId="ADAL" clId="{31C2FB47-C6F5-4FAC-8F53-88B67BD2AB8D}" dt="2025-02-19T15:48:35.476" v="782" actId="207"/>
          <ac:spMkLst>
            <pc:docMk/>
            <pc:sldMk cId="2838129246" sldId="334"/>
            <ac:spMk id="4" creationId="{F01065DE-862F-18E4-272A-ECAD5ECD6CB7}"/>
          </ac:spMkLst>
        </pc:spChg>
        <pc:spChg chg="add mod">
          <ac:chgData name="GRASO Jana" userId="22f90eb7-a516-4686-b95c-c61bf6091092" providerId="ADAL" clId="{31C2FB47-C6F5-4FAC-8F53-88B67BD2AB8D}" dt="2025-02-19T15:48:35.476" v="782" actId="207"/>
          <ac:spMkLst>
            <pc:docMk/>
            <pc:sldMk cId="2838129246" sldId="334"/>
            <ac:spMk id="9" creationId="{651A5DC6-2C77-DDB9-5446-051B21E7745D}"/>
          </ac:spMkLst>
        </pc:spChg>
        <pc:spChg chg="add mod">
          <ac:chgData name="GRASO Jana" userId="22f90eb7-a516-4686-b95c-c61bf6091092" providerId="ADAL" clId="{31C2FB47-C6F5-4FAC-8F53-88B67BD2AB8D}" dt="2025-02-19T15:52:29.538" v="784" actId="20577"/>
          <ac:spMkLst>
            <pc:docMk/>
            <pc:sldMk cId="2838129246" sldId="334"/>
            <ac:spMk id="10" creationId="{3E55F9B8-2298-5F1F-3959-DAF6B07EEE9D}"/>
          </ac:spMkLst>
        </pc:spChg>
        <pc:spChg chg="mod">
          <ac:chgData name="GRASO Jana" userId="22f90eb7-a516-4686-b95c-c61bf6091092" providerId="ADAL" clId="{31C2FB47-C6F5-4FAC-8F53-88B67BD2AB8D}" dt="2025-02-19T15:38:39.058" v="398"/>
          <ac:spMkLst>
            <pc:docMk/>
            <pc:sldMk cId="2838129246" sldId="334"/>
            <ac:spMk id="19" creationId="{2E9BD77D-F82A-5C4A-80D0-0DF20288F217}"/>
          </ac:spMkLst>
        </pc:spChg>
        <pc:spChg chg="mod">
          <ac:chgData name="GRASO Jana" userId="22f90eb7-a516-4686-b95c-c61bf6091092" providerId="ADAL" clId="{31C2FB47-C6F5-4FAC-8F53-88B67BD2AB8D}" dt="2025-02-19T15:38:39.058" v="398"/>
          <ac:spMkLst>
            <pc:docMk/>
            <pc:sldMk cId="2838129246" sldId="334"/>
            <ac:spMk id="21" creationId="{7C01138D-2E6A-BE50-7486-1FFB7D9A1D5A}"/>
          </ac:spMkLst>
        </pc:spChg>
        <pc:spChg chg="mod">
          <ac:chgData name="GRASO Jana" userId="22f90eb7-a516-4686-b95c-c61bf6091092" providerId="ADAL" clId="{31C2FB47-C6F5-4FAC-8F53-88B67BD2AB8D}" dt="2025-02-19T15:38:39.058" v="398"/>
          <ac:spMkLst>
            <pc:docMk/>
            <pc:sldMk cId="2838129246" sldId="334"/>
            <ac:spMk id="22" creationId="{F402C44F-4F06-1201-977A-346E8213EEC6}"/>
          </ac:spMkLst>
        </pc:spChg>
        <pc:spChg chg="mod">
          <ac:chgData name="GRASO Jana" userId="22f90eb7-a516-4686-b95c-c61bf6091092" providerId="ADAL" clId="{31C2FB47-C6F5-4FAC-8F53-88B67BD2AB8D}" dt="2025-02-19T15:38:39.058" v="398"/>
          <ac:spMkLst>
            <pc:docMk/>
            <pc:sldMk cId="2838129246" sldId="334"/>
            <ac:spMk id="29" creationId="{B7B8A063-1DFF-A6F6-3EDD-85AF9A6EF051}"/>
          </ac:spMkLst>
        </pc:spChg>
        <pc:spChg chg="mod topLvl">
          <ac:chgData name="GRASO Jana" userId="22f90eb7-a516-4686-b95c-c61bf6091092" providerId="ADAL" clId="{31C2FB47-C6F5-4FAC-8F53-88B67BD2AB8D}" dt="2025-02-20T11:26:02.288" v="854" actId="165"/>
          <ac:spMkLst>
            <pc:docMk/>
            <pc:sldMk cId="2838129246" sldId="334"/>
            <ac:spMk id="35" creationId="{665296E8-5E6F-051D-5F10-C92D25156F02}"/>
          </ac:spMkLst>
        </pc:spChg>
        <pc:spChg chg="mod">
          <ac:chgData name="GRASO Jana" userId="22f90eb7-a516-4686-b95c-c61bf6091092" providerId="ADAL" clId="{31C2FB47-C6F5-4FAC-8F53-88B67BD2AB8D}" dt="2025-02-20T11:26:02.288" v="854" actId="165"/>
          <ac:spMkLst>
            <pc:docMk/>
            <pc:sldMk cId="2838129246" sldId="334"/>
            <ac:spMk id="37" creationId="{B3DD941B-7271-2237-1748-3109AAF15955}"/>
          </ac:spMkLst>
        </pc:spChg>
        <pc:spChg chg="mod">
          <ac:chgData name="GRASO Jana" userId="22f90eb7-a516-4686-b95c-c61bf6091092" providerId="ADAL" clId="{31C2FB47-C6F5-4FAC-8F53-88B67BD2AB8D}" dt="2025-02-20T11:26:02.288" v="854" actId="165"/>
          <ac:spMkLst>
            <pc:docMk/>
            <pc:sldMk cId="2838129246" sldId="334"/>
            <ac:spMk id="38" creationId="{B9923FC2-28ED-CA9F-F52D-8DCB1542E532}"/>
          </ac:spMkLst>
        </pc:spChg>
        <pc:spChg chg="mod">
          <ac:chgData name="GRASO Jana" userId="22f90eb7-a516-4686-b95c-c61bf6091092" providerId="ADAL" clId="{31C2FB47-C6F5-4FAC-8F53-88B67BD2AB8D}" dt="2025-02-20T11:26:02.288" v="854" actId="165"/>
          <ac:spMkLst>
            <pc:docMk/>
            <pc:sldMk cId="2838129246" sldId="334"/>
            <ac:spMk id="39" creationId="{06EBFE72-18DE-8D39-FF1F-70EAB1AABBEB}"/>
          </ac:spMkLst>
        </pc:spChg>
        <pc:spChg chg="mod">
          <ac:chgData name="GRASO Jana" userId="22f90eb7-a516-4686-b95c-c61bf6091092" providerId="ADAL" clId="{31C2FB47-C6F5-4FAC-8F53-88B67BD2AB8D}" dt="2025-02-20T11:26:02.288" v="854" actId="165"/>
          <ac:spMkLst>
            <pc:docMk/>
            <pc:sldMk cId="2838129246" sldId="334"/>
            <ac:spMk id="40" creationId="{38963AEA-36AF-DA07-9C98-C2E88C2C6F0C}"/>
          </ac:spMkLst>
        </pc:spChg>
        <pc:spChg chg="mod">
          <ac:chgData name="GRASO Jana" userId="22f90eb7-a516-4686-b95c-c61bf6091092" providerId="ADAL" clId="{31C2FB47-C6F5-4FAC-8F53-88B67BD2AB8D}" dt="2025-02-20T11:26:02.288" v="854" actId="165"/>
          <ac:spMkLst>
            <pc:docMk/>
            <pc:sldMk cId="2838129246" sldId="334"/>
            <ac:spMk id="41" creationId="{131B17E0-E79B-324F-AB30-98B7A95B5949}"/>
          </ac:spMkLst>
        </pc:spChg>
        <pc:spChg chg="mod">
          <ac:chgData name="GRASO Jana" userId="22f90eb7-a516-4686-b95c-c61bf6091092" providerId="ADAL" clId="{31C2FB47-C6F5-4FAC-8F53-88B67BD2AB8D}" dt="2025-02-20T11:26:02.288" v="854" actId="165"/>
          <ac:spMkLst>
            <pc:docMk/>
            <pc:sldMk cId="2838129246" sldId="334"/>
            <ac:spMk id="42" creationId="{B5484705-A40A-59D0-0602-AD510A2E6D9F}"/>
          </ac:spMkLst>
        </pc:spChg>
        <pc:spChg chg="mod">
          <ac:chgData name="GRASO Jana" userId="22f90eb7-a516-4686-b95c-c61bf6091092" providerId="ADAL" clId="{31C2FB47-C6F5-4FAC-8F53-88B67BD2AB8D}" dt="2025-02-19T15:38:39.058" v="398"/>
          <ac:spMkLst>
            <pc:docMk/>
            <pc:sldMk cId="2838129246" sldId="334"/>
            <ac:spMk id="44" creationId="{14340049-4158-8506-23DD-E6469A93312B}"/>
          </ac:spMkLst>
        </pc:spChg>
        <pc:spChg chg="mod">
          <ac:chgData name="GRASO Jana" userId="22f90eb7-a516-4686-b95c-c61bf6091092" providerId="ADAL" clId="{31C2FB47-C6F5-4FAC-8F53-88B67BD2AB8D}" dt="2025-02-20T11:25:56.892" v="853" actId="165"/>
          <ac:spMkLst>
            <pc:docMk/>
            <pc:sldMk cId="2838129246" sldId="334"/>
            <ac:spMk id="47" creationId="{EEE8B465-624E-51C0-B67A-53AC72C6C397}"/>
          </ac:spMkLst>
        </pc:spChg>
        <pc:spChg chg="mod">
          <ac:chgData name="GRASO Jana" userId="22f90eb7-a516-4686-b95c-c61bf6091092" providerId="ADAL" clId="{31C2FB47-C6F5-4FAC-8F53-88B67BD2AB8D}" dt="2025-02-20T11:25:56.892" v="853" actId="165"/>
          <ac:spMkLst>
            <pc:docMk/>
            <pc:sldMk cId="2838129246" sldId="334"/>
            <ac:spMk id="48" creationId="{79A73419-7B66-98C1-A7F9-07F36F29EC25}"/>
          </ac:spMkLst>
        </pc:spChg>
        <pc:spChg chg="mod">
          <ac:chgData name="GRASO Jana" userId="22f90eb7-a516-4686-b95c-c61bf6091092" providerId="ADAL" clId="{31C2FB47-C6F5-4FAC-8F53-88B67BD2AB8D}" dt="2025-02-20T11:25:56.892" v="853" actId="165"/>
          <ac:spMkLst>
            <pc:docMk/>
            <pc:sldMk cId="2838129246" sldId="334"/>
            <ac:spMk id="49" creationId="{8DD0C0DE-EFB4-8792-ED5D-888CD99EEC89}"/>
          </ac:spMkLst>
        </pc:spChg>
        <pc:spChg chg="mod">
          <ac:chgData name="GRASO Jana" userId="22f90eb7-a516-4686-b95c-c61bf6091092" providerId="ADAL" clId="{31C2FB47-C6F5-4FAC-8F53-88B67BD2AB8D}" dt="2025-02-20T11:25:56.892" v="853" actId="165"/>
          <ac:spMkLst>
            <pc:docMk/>
            <pc:sldMk cId="2838129246" sldId="334"/>
            <ac:spMk id="54" creationId="{1723F960-FCFD-2208-0FD7-35201505C3E1}"/>
          </ac:spMkLst>
        </pc:spChg>
        <pc:spChg chg="mod">
          <ac:chgData name="GRASO Jana" userId="22f90eb7-a516-4686-b95c-c61bf6091092" providerId="ADAL" clId="{31C2FB47-C6F5-4FAC-8F53-88B67BD2AB8D}" dt="2025-02-20T11:25:56.892" v="853" actId="165"/>
          <ac:spMkLst>
            <pc:docMk/>
            <pc:sldMk cId="2838129246" sldId="334"/>
            <ac:spMk id="55" creationId="{63CCD4DF-28AB-9F0B-6DDB-75977094B6FC}"/>
          </ac:spMkLst>
        </pc:spChg>
        <pc:spChg chg="add mod">
          <ac:chgData name="GRASO Jana" userId="22f90eb7-a516-4686-b95c-c61bf6091092" providerId="ADAL" clId="{31C2FB47-C6F5-4FAC-8F53-88B67BD2AB8D}" dt="2025-02-19T15:40:14.478" v="514" actId="13926"/>
          <ac:spMkLst>
            <pc:docMk/>
            <pc:sldMk cId="2838129246" sldId="334"/>
            <ac:spMk id="58" creationId="{0582D7AB-5158-D2F3-7C3F-1C736D0D9A80}"/>
          </ac:spMkLst>
        </pc:spChg>
        <pc:spChg chg="add mod">
          <ac:chgData name="GRASO Jana" userId="22f90eb7-a516-4686-b95c-c61bf6091092" providerId="ADAL" clId="{31C2FB47-C6F5-4FAC-8F53-88B67BD2AB8D}" dt="2025-02-19T15:40:47.731" v="522" actId="14100"/>
          <ac:spMkLst>
            <pc:docMk/>
            <pc:sldMk cId="2838129246" sldId="334"/>
            <ac:spMk id="59" creationId="{D1BF8704-81E8-7D46-85F1-FEE432E131B1}"/>
          </ac:spMkLst>
        </pc:spChg>
        <pc:grpChg chg="mod topLvl">
          <ac:chgData name="GRASO Jana" userId="22f90eb7-a516-4686-b95c-c61bf6091092" providerId="ADAL" clId="{31C2FB47-C6F5-4FAC-8F53-88B67BD2AB8D}" dt="2025-02-20T11:26:07.691" v="860" actId="1036"/>
          <ac:grpSpMkLst>
            <pc:docMk/>
            <pc:sldMk cId="2838129246" sldId="334"/>
            <ac:grpSpMk id="34" creationId="{8CBA8B95-974F-3B19-0038-DD92F28FDE81}"/>
          </ac:grpSpMkLst>
        </pc:grpChg>
        <pc:grpChg chg="mod topLvl">
          <ac:chgData name="GRASO Jana" userId="22f90eb7-a516-4686-b95c-c61bf6091092" providerId="ADAL" clId="{31C2FB47-C6F5-4FAC-8F53-88B67BD2AB8D}" dt="2025-02-20T11:26:02.288" v="854" actId="165"/>
          <ac:grpSpMkLst>
            <pc:docMk/>
            <pc:sldMk cId="2838129246" sldId="334"/>
            <ac:grpSpMk id="36" creationId="{44DC5594-37D7-D8D7-C962-754BBD016CFA}"/>
          </ac:grpSpMkLst>
        </pc:grpChg>
        <pc:grpChg chg="add mod">
          <ac:chgData name="GRASO Jana" userId="22f90eb7-a516-4686-b95c-c61bf6091092" providerId="ADAL" clId="{31C2FB47-C6F5-4FAC-8F53-88B67BD2AB8D}" dt="2025-02-19T15:40:11.808" v="513" actId="1076"/>
          <ac:grpSpMkLst>
            <pc:docMk/>
            <pc:sldMk cId="2838129246" sldId="334"/>
            <ac:grpSpMk id="56" creationId="{B5D0749C-6510-93D5-233C-11A6B7C49487}"/>
          </ac:grpSpMkLst>
        </pc:grpChg>
      </pc:sldChg>
      <pc:sldChg chg="addSp delSp modSp add mod">
        <pc:chgData name="GRASO Jana" userId="22f90eb7-a516-4686-b95c-c61bf6091092" providerId="ADAL" clId="{31C2FB47-C6F5-4FAC-8F53-88B67BD2AB8D}" dt="2025-02-20T11:49:08.568" v="1697" actId="208"/>
        <pc:sldMkLst>
          <pc:docMk/>
          <pc:sldMk cId="1443608014" sldId="335"/>
        </pc:sldMkLst>
        <pc:spChg chg="add mod ord">
          <ac:chgData name="GRASO Jana" userId="22f90eb7-a516-4686-b95c-c61bf6091092" providerId="ADAL" clId="{31C2FB47-C6F5-4FAC-8F53-88B67BD2AB8D}" dt="2025-02-20T11:48:34.787" v="1690" actId="13244"/>
          <ac:spMkLst>
            <pc:docMk/>
            <pc:sldMk cId="1443608014" sldId="335"/>
            <ac:spMk id="6" creationId="{3E86D292-BD88-B80E-750E-8F93F00AA8F7}"/>
          </ac:spMkLst>
        </pc:spChg>
        <pc:spChg chg="mod">
          <ac:chgData name="GRASO Jana" userId="22f90eb7-a516-4686-b95c-c61bf6091092" providerId="ADAL" clId="{31C2FB47-C6F5-4FAC-8F53-88B67BD2AB8D}" dt="2025-02-20T11:49:08.568" v="1697" actId="208"/>
          <ac:spMkLst>
            <pc:docMk/>
            <pc:sldMk cId="1443608014" sldId="335"/>
            <ac:spMk id="7" creationId="{0E3C020A-943C-FDB8-82D3-1722B854EA3F}"/>
          </ac:spMkLst>
        </pc:spChg>
        <pc:spChg chg="mod">
          <ac:chgData name="GRASO Jana" userId="22f90eb7-a516-4686-b95c-c61bf6091092" providerId="ADAL" clId="{31C2FB47-C6F5-4FAC-8F53-88B67BD2AB8D}" dt="2025-02-20T11:49:08.568" v="1697" actId="208"/>
          <ac:spMkLst>
            <pc:docMk/>
            <pc:sldMk cId="1443608014" sldId="335"/>
            <ac:spMk id="8" creationId="{4AA64961-4633-0B57-FCF3-CCE70D4FBE19}"/>
          </ac:spMkLst>
        </pc:spChg>
        <pc:spChg chg="mod">
          <ac:chgData name="GRASO Jana" userId="22f90eb7-a516-4686-b95c-c61bf6091092" providerId="ADAL" clId="{31C2FB47-C6F5-4FAC-8F53-88B67BD2AB8D}" dt="2025-02-20T11:49:08.568" v="1697" actId="208"/>
          <ac:spMkLst>
            <pc:docMk/>
            <pc:sldMk cId="1443608014" sldId="335"/>
            <ac:spMk id="9" creationId="{EF24A870-9856-C949-753E-945D95B70C7F}"/>
          </ac:spMkLst>
        </pc:spChg>
        <pc:spChg chg="mod">
          <ac:chgData name="GRASO Jana" userId="22f90eb7-a516-4686-b95c-c61bf6091092" providerId="ADAL" clId="{31C2FB47-C6F5-4FAC-8F53-88B67BD2AB8D}" dt="2025-02-20T11:49:08.568" v="1697" actId="208"/>
          <ac:spMkLst>
            <pc:docMk/>
            <pc:sldMk cId="1443608014" sldId="335"/>
            <ac:spMk id="11" creationId="{EA19475E-59FE-2F95-6C53-828FF737225D}"/>
          </ac:spMkLst>
        </pc:spChg>
        <pc:spChg chg="mod">
          <ac:chgData name="GRASO Jana" userId="22f90eb7-a516-4686-b95c-c61bf6091092" providerId="ADAL" clId="{31C2FB47-C6F5-4FAC-8F53-88B67BD2AB8D}" dt="2025-02-20T11:49:08.568" v="1697" actId="208"/>
          <ac:spMkLst>
            <pc:docMk/>
            <pc:sldMk cId="1443608014" sldId="335"/>
            <ac:spMk id="12" creationId="{359711B5-FF24-6159-BEC2-4AF760EF7C0C}"/>
          </ac:spMkLst>
        </pc:spChg>
        <pc:spChg chg="mod">
          <ac:chgData name="GRASO Jana" userId="22f90eb7-a516-4686-b95c-c61bf6091092" providerId="ADAL" clId="{31C2FB47-C6F5-4FAC-8F53-88B67BD2AB8D}" dt="2025-02-20T11:49:08.568" v="1697" actId="208"/>
          <ac:spMkLst>
            <pc:docMk/>
            <pc:sldMk cId="1443608014" sldId="335"/>
            <ac:spMk id="13" creationId="{E456992B-AF35-D60E-B293-6DFD59A35103}"/>
          </ac:spMkLst>
        </pc:spChg>
        <pc:spChg chg="mod">
          <ac:chgData name="GRASO Jana" userId="22f90eb7-a516-4686-b95c-c61bf6091092" providerId="ADAL" clId="{31C2FB47-C6F5-4FAC-8F53-88B67BD2AB8D}" dt="2025-02-20T11:49:08.568" v="1697" actId="208"/>
          <ac:spMkLst>
            <pc:docMk/>
            <pc:sldMk cId="1443608014" sldId="335"/>
            <ac:spMk id="14" creationId="{CB2B2234-F27C-A802-6BCF-A05802B721F4}"/>
          </ac:spMkLst>
        </pc:spChg>
        <pc:spChg chg="mod">
          <ac:chgData name="GRASO Jana" userId="22f90eb7-a516-4686-b95c-c61bf6091092" providerId="ADAL" clId="{31C2FB47-C6F5-4FAC-8F53-88B67BD2AB8D}" dt="2025-02-20T11:49:08.568" v="1697" actId="208"/>
          <ac:spMkLst>
            <pc:docMk/>
            <pc:sldMk cId="1443608014" sldId="335"/>
            <ac:spMk id="16" creationId="{FAFF36B3-B143-C3AC-1F38-DA8CF87E5400}"/>
          </ac:spMkLst>
        </pc:spChg>
        <pc:spChg chg="mod">
          <ac:chgData name="GRASO Jana" userId="22f90eb7-a516-4686-b95c-c61bf6091092" providerId="ADAL" clId="{31C2FB47-C6F5-4FAC-8F53-88B67BD2AB8D}" dt="2025-02-20T11:49:08.568" v="1697" actId="208"/>
          <ac:spMkLst>
            <pc:docMk/>
            <pc:sldMk cId="1443608014" sldId="335"/>
            <ac:spMk id="17" creationId="{954D5D5D-879F-2C5E-13D9-49B2168D55CD}"/>
          </ac:spMkLst>
        </pc:spChg>
        <pc:spChg chg="mod">
          <ac:chgData name="GRASO Jana" userId="22f90eb7-a516-4686-b95c-c61bf6091092" providerId="ADAL" clId="{31C2FB47-C6F5-4FAC-8F53-88B67BD2AB8D}" dt="2025-02-20T11:48:57.004" v="1694" actId="207"/>
          <ac:spMkLst>
            <pc:docMk/>
            <pc:sldMk cId="1443608014" sldId="335"/>
            <ac:spMk id="39" creationId="{41DBCCBA-58E4-EBBC-7927-21E313A35BED}"/>
          </ac:spMkLst>
        </pc:spChg>
        <pc:spChg chg="mod">
          <ac:chgData name="GRASO Jana" userId="22f90eb7-a516-4686-b95c-c61bf6091092" providerId="ADAL" clId="{31C2FB47-C6F5-4FAC-8F53-88B67BD2AB8D}" dt="2025-02-20T11:48:59.854" v="1695" actId="207"/>
          <ac:spMkLst>
            <pc:docMk/>
            <pc:sldMk cId="1443608014" sldId="335"/>
            <ac:spMk id="40" creationId="{B9FD12B8-7D1B-5A97-3389-1E496E26E421}"/>
          </ac:spMkLst>
        </pc:spChg>
        <pc:spChg chg="mod">
          <ac:chgData name="GRASO Jana" userId="22f90eb7-a516-4686-b95c-c61bf6091092" providerId="ADAL" clId="{31C2FB47-C6F5-4FAC-8F53-88B67BD2AB8D}" dt="2025-02-20T11:49:03.029" v="1696" actId="207"/>
          <ac:spMkLst>
            <pc:docMk/>
            <pc:sldMk cId="1443608014" sldId="335"/>
            <ac:spMk id="41" creationId="{604110C5-32F0-0404-F5C2-69A920B02E98}"/>
          </ac:spMkLst>
        </pc:spChg>
        <pc:grpChg chg="mod modVis">
          <ac:chgData name="GRASO Jana" userId="22f90eb7-a516-4686-b95c-c61bf6091092" providerId="ADAL" clId="{31C2FB47-C6F5-4FAC-8F53-88B67BD2AB8D}" dt="2025-02-20T11:47:32.424" v="1671" actId="33935"/>
          <ac:grpSpMkLst>
            <pc:docMk/>
            <pc:sldMk cId="1443608014" sldId="335"/>
            <ac:grpSpMk id="4" creationId="{AFA043F7-D7F3-2679-03B1-5DD3055A6755}"/>
          </ac:grpSpMkLst>
        </pc:grpChg>
        <pc:grpChg chg="mod modVis">
          <ac:chgData name="GRASO Jana" userId="22f90eb7-a516-4686-b95c-c61bf6091092" providerId="ADAL" clId="{31C2FB47-C6F5-4FAC-8F53-88B67BD2AB8D}" dt="2025-02-20T11:47:32.424" v="1671" actId="33935"/>
          <ac:grpSpMkLst>
            <pc:docMk/>
            <pc:sldMk cId="1443608014" sldId="335"/>
            <ac:grpSpMk id="5" creationId="{2166F28C-B79E-4F2B-BBAE-8961F854AE7C}"/>
          </ac:grpSpMkLst>
        </pc:grpChg>
        <pc:grpChg chg="mod modVis">
          <ac:chgData name="GRASO Jana" userId="22f90eb7-a516-4686-b95c-c61bf6091092" providerId="ADAL" clId="{31C2FB47-C6F5-4FAC-8F53-88B67BD2AB8D}" dt="2025-02-20T11:47:32.424" v="1671" actId="33935"/>
          <ac:grpSpMkLst>
            <pc:docMk/>
            <pc:sldMk cId="1443608014" sldId="335"/>
            <ac:grpSpMk id="35" creationId="{5065D137-0B22-12D4-38FB-439A6FFF3354}"/>
          </ac:grpSpMkLst>
        </pc:grpChg>
        <pc:grpChg chg="mod modVis">
          <ac:chgData name="GRASO Jana" userId="22f90eb7-a516-4686-b95c-c61bf6091092" providerId="ADAL" clId="{31C2FB47-C6F5-4FAC-8F53-88B67BD2AB8D}" dt="2025-02-20T11:47:32.424" v="1671" actId="33935"/>
          <ac:grpSpMkLst>
            <pc:docMk/>
            <pc:sldMk cId="1443608014" sldId="335"/>
            <ac:grpSpMk id="36" creationId="{CA61CA41-962E-88BC-1F90-A13BFB4D63E5}"/>
          </ac:grpSpMkLst>
        </pc:grpChg>
        <pc:picChg chg="mod">
          <ac:chgData name="GRASO Jana" userId="22f90eb7-a516-4686-b95c-c61bf6091092" providerId="ADAL" clId="{31C2FB47-C6F5-4FAC-8F53-88B67BD2AB8D}" dt="2025-02-20T11:48:53.009" v="1693" actId="1582"/>
          <ac:picMkLst>
            <pc:docMk/>
            <pc:sldMk cId="1443608014" sldId="335"/>
            <ac:picMk id="30" creationId="{56D4C514-6494-824A-DC64-E3934A237AA9}"/>
          </ac:picMkLst>
        </pc:picChg>
      </pc:sldChg>
    </pc:docChg>
  </pc:docChgLst>
  <pc:docChgLst>
    <pc:chgData name="GRASO Jana" userId="22f90eb7-a516-4686-b95c-c61bf6091092" providerId="ADAL" clId="{EE172578-CC88-4091-9172-FCA39CF9A377}"/>
    <pc:docChg chg="undo custSel addSld delSld modSld sldOrd">
      <pc:chgData name="GRASO Jana" userId="22f90eb7-a516-4686-b95c-c61bf6091092" providerId="ADAL" clId="{EE172578-CC88-4091-9172-FCA39CF9A377}" dt="2025-02-19T15:03:51.843" v="9522" actId="20577"/>
      <pc:docMkLst>
        <pc:docMk/>
      </pc:docMkLst>
      <pc:sldChg chg="del ord">
        <pc:chgData name="GRASO Jana" userId="22f90eb7-a516-4686-b95c-c61bf6091092" providerId="ADAL" clId="{EE172578-CC88-4091-9172-FCA39CF9A377}" dt="2025-02-19T14:06:09.126" v="7063" actId="47"/>
        <pc:sldMkLst>
          <pc:docMk/>
          <pc:sldMk cId="1875430385" sldId="258"/>
        </pc:sldMkLst>
      </pc:sldChg>
      <pc:sldChg chg="addSp delSp modSp mod ord">
        <pc:chgData name="GRASO Jana" userId="22f90eb7-a516-4686-b95c-c61bf6091092" providerId="ADAL" clId="{EE172578-CC88-4091-9172-FCA39CF9A377}" dt="2025-02-19T14:51:55.548" v="9227" actId="20577"/>
        <pc:sldMkLst>
          <pc:docMk/>
          <pc:sldMk cId="3132256205" sldId="262"/>
        </pc:sldMkLst>
      </pc:sldChg>
      <pc:sldChg chg="addSp delSp modSp mod ord">
        <pc:chgData name="GRASO Jana" userId="22f90eb7-a516-4686-b95c-c61bf6091092" providerId="ADAL" clId="{EE172578-CC88-4091-9172-FCA39CF9A377}" dt="2025-02-19T14:05:39.989" v="7061" actId="20577"/>
        <pc:sldMkLst>
          <pc:docMk/>
          <pc:sldMk cId="3549812220" sldId="264"/>
        </pc:sldMkLst>
        <pc:spChg chg="add mod">
          <ac:chgData name="GRASO Jana" userId="22f90eb7-a516-4686-b95c-c61bf6091092" providerId="ADAL" clId="{EE172578-CC88-4091-9172-FCA39CF9A377}" dt="2025-02-19T14:03:41.504" v="6737" actId="14100"/>
          <ac:spMkLst>
            <pc:docMk/>
            <pc:sldMk cId="3549812220" sldId="264"/>
            <ac:spMk id="2" creationId="{4A188612-0E26-6BD4-4E19-A571A88F9BE7}"/>
          </ac:spMkLst>
        </pc:spChg>
        <pc:spChg chg="add mod">
          <ac:chgData name="GRASO Jana" userId="22f90eb7-a516-4686-b95c-c61bf6091092" providerId="ADAL" clId="{EE172578-CC88-4091-9172-FCA39CF9A377}" dt="2025-02-19T14:05:39.989" v="7061" actId="20577"/>
          <ac:spMkLst>
            <pc:docMk/>
            <pc:sldMk cId="3549812220" sldId="264"/>
            <ac:spMk id="3" creationId="{2C8450CE-DE27-BB15-D154-3E59D255DCF6}"/>
          </ac:spMkLst>
        </pc:spChg>
        <pc:picChg chg="mod">
          <ac:chgData name="GRASO Jana" userId="22f90eb7-a516-4686-b95c-c61bf6091092" providerId="ADAL" clId="{EE172578-CC88-4091-9172-FCA39CF9A377}" dt="2025-02-19T14:03:44.529" v="6739" actId="14100"/>
          <ac:picMkLst>
            <pc:docMk/>
            <pc:sldMk cId="3549812220" sldId="264"/>
            <ac:picMk id="5" creationId="{C62F4E39-4B20-B249-777D-7424E0D6882D}"/>
          </ac:picMkLst>
        </pc:picChg>
      </pc:sldChg>
      <pc:sldChg chg="modSp del mod">
        <pc:chgData name="GRASO Jana" userId="22f90eb7-a516-4686-b95c-c61bf6091092" providerId="ADAL" clId="{EE172578-CC88-4091-9172-FCA39CF9A377}" dt="2025-02-18T15:38:16.733" v="2296" actId="47"/>
        <pc:sldMkLst>
          <pc:docMk/>
          <pc:sldMk cId="2546919" sldId="265"/>
        </pc:sldMkLst>
      </pc:sldChg>
      <pc:sldChg chg="modSp mod">
        <pc:chgData name="GRASO Jana" userId="22f90eb7-a516-4686-b95c-c61bf6091092" providerId="ADAL" clId="{EE172578-CC88-4091-9172-FCA39CF9A377}" dt="2025-02-18T15:52:08.695" v="2511" actId="14430"/>
        <pc:sldMkLst>
          <pc:docMk/>
          <pc:sldMk cId="2856124993" sldId="267"/>
        </pc:sldMkLst>
      </pc:sldChg>
      <pc:sldChg chg="del ord">
        <pc:chgData name="GRASO Jana" userId="22f90eb7-a516-4686-b95c-c61bf6091092" providerId="ADAL" clId="{EE172578-CC88-4091-9172-FCA39CF9A377}" dt="2025-02-19T14:06:07.642" v="7062" actId="47"/>
        <pc:sldMkLst>
          <pc:docMk/>
          <pc:sldMk cId="3540115929" sldId="269"/>
        </pc:sldMkLst>
      </pc:sldChg>
      <pc:sldChg chg="modSp mod">
        <pc:chgData name="GRASO Jana" userId="22f90eb7-a516-4686-b95c-c61bf6091092" providerId="ADAL" clId="{EE172578-CC88-4091-9172-FCA39CF9A377}" dt="2025-02-18T14:19:31.447" v="0" actId="1076"/>
        <pc:sldMkLst>
          <pc:docMk/>
          <pc:sldMk cId="3564930836" sldId="271"/>
        </pc:sldMkLst>
      </pc:sldChg>
      <pc:sldChg chg="del">
        <pc:chgData name="GRASO Jana" userId="22f90eb7-a516-4686-b95c-c61bf6091092" providerId="ADAL" clId="{EE172578-CC88-4091-9172-FCA39CF9A377}" dt="2025-02-19T13:48:46.048" v="5726" actId="47"/>
        <pc:sldMkLst>
          <pc:docMk/>
          <pc:sldMk cId="3993949450" sldId="272"/>
        </pc:sldMkLst>
      </pc:sldChg>
      <pc:sldChg chg="addSp delSp modSp mod">
        <pc:chgData name="GRASO Jana" userId="22f90eb7-a516-4686-b95c-c61bf6091092" providerId="ADAL" clId="{EE172578-CC88-4091-9172-FCA39CF9A377}" dt="2025-02-18T15:53:59.411" v="2542" actId="208"/>
        <pc:sldMkLst>
          <pc:docMk/>
          <pc:sldMk cId="363454409" sldId="274"/>
        </pc:sldMkLst>
      </pc:sldChg>
      <pc:sldChg chg="addSp delSp modSp mod">
        <pc:chgData name="GRASO Jana" userId="22f90eb7-a516-4686-b95c-c61bf6091092" providerId="ADAL" clId="{EE172578-CC88-4091-9172-FCA39CF9A377}" dt="2025-02-18T16:50:35.606" v="3448" actId="165"/>
        <pc:sldMkLst>
          <pc:docMk/>
          <pc:sldMk cId="2860283645" sldId="275"/>
        </pc:sldMkLst>
      </pc:sldChg>
      <pc:sldChg chg="addSp modSp">
        <pc:chgData name="GRASO Jana" userId="22f90eb7-a516-4686-b95c-c61bf6091092" providerId="ADAL" clId="{EE172578-CC88-4091-9172-FCA39CF9A377}" dt="2025-02-19T12:41:59.142" v="4611"/>
        <pc:sldMkLst>
          <pc:docMk/>
          <pc:sldMk cId="3384118357" sldId="276"/>
        </pc:sldMkLst>
      </pc:sldChg>
      <pc:sldChg chg="addSp modSp mod">
        <pc:chgData name="GRASO Jana" userId="22f90eb7-a516-4686-b95c-c61bf6091092" providerId="ADAL" clId="{EE172578-CC88-4091-9172-FCA39CF9A377}" dt="2025-02-19T12:29:29.425" v="4445" actId="1076"/>
        <pc:sldMkLst>
          <pc:docMk/>
          <pc:sldMk cId="2530312246" sldId="277"/>
        </pc:sldMkLst>
      </pc:sldChg>
      <pc:sldChg chg="addSp modSp mod">
        <pc:chgData name="GRASO Jana" userId="22f90eb7-a516-4686-b95c-c61bf6091092" providerId="ADAL" clId="{EE172578-CC88-4091-9172-FCA39CF9A377}" dt="2025-02-18T16:04:31.773" v="2585" actId="14100"/>
        <pc:sldMkLst>
          <pc:docMk/>
          <pc:sldMk cId="1091451351" sldId="278"/>
        </pc:sldMkLst>
      </pc:sldChg>
      <pc:sldChg chg="addSp delSp modSp mod ord">
        <pc:chgData name="GRASO Jana" userId="22f90eb7-a516-4686-b95c-c61bf6091092" providerId="ADAL" clId="{EE172578-CC88-4091-9172-FCA39CF9A377}" dt="2025-02-19T08:47:10.710" v="3568" actId="207"/>
        <pc:sldMkLst>
          <pc:docMk/>
          <pc:sldMk cId="2052341478" sldId="279"/>
        </pc:sldMkLst>
      </pc:sldChg>
      <pc:sldChg chg="addSp delSp modSp mod ord">
        <pc:chgData name="GRASO Jana" userId="22f90eb7-a516-4686-b95c-c61bf6091092" providerId="ADAL" clId="{EE172578-CC88-4091-9172-FCA39CF9A377}" dt="2025-02-18T15:02:20.398" v="1271" actId="164"/>
        <pc:sldMkLst>
          <pc:docMk/>
          <pc:sldMk cId="3710192248" sldId="281"/>
        </pc:sldMkLst>
      </pc:sldChg>
      <pc:sldChg chg="modSp mod">
        <pc:chgData name="GRASO Jana" userId="22f90eb7-a516-4686-b95c-c61bf6091092" providerId="ADAL" clId="{EE172578-CC88-4091-9172-FCA39CF9A377}" dt="2025-02-18T15:52:02.673" v="2508" actId="14429"/>
        <pc:sldMkLst>
          <pc:docMk/>
          <pc:sldMk cId="792619237" sldId="282"/>
        </pc:sldMkLst>
      </pc:sldChg>
      <pc:sldChg chg="del">
        <pc:chgData name="GRASO Jana" userId="22f90eb7-a516-4686-b95c-c61bf6091092" providerId="ADAL" clId="{EE172578-CC88-4091-9172-FCA39CF9A377}" dt="2025-02-18T16:48:09.705" v="3417" actId="47"/>
        <pc:sldMkLst>
          <pc:docMk/>
          <pc:sldMk cId="1509726887" sldId="283"/>
        </pc:sldMkLst>
      </pc:sldChg>
      <pc:sldChg chg="modSp mod">
        <pc:chgData name="GRASO Jana" userId="22f90eb7-a516-4686-b95c-c61bf6091092" providerId="ADAL" clId="{EE172578-CC88-4091-9172-FCA39CF9A377}" dt="2025-02-18T15:44:41.259" v="2407" actId="14100"/>
        <pc:sldMkLst>
          <pc:docMk/>
          <pc:sldMk cId="1870336563" sldId="284"/>
        </pc:sldMkLst>
      </pc:sldChg>
      <pc:sldChg chg="addSp delSp modSp mod ord">
        <pc:chgData name="GRASO Jana" userId="22f90eb7-a516-4686-b95c-c61bf6091092" providerId="ADAL" clId="{EE172578-CC88-4091-9172-FCA39CF9A377}" dt="2025-02-19T12:49:41.997" v="4733" actId="1076"/>
        <pc:sldMkLst>
          <pc:docMk/>
          <pc:sldMk cId="3275265235" sldId="285"/>
        </pc:sldMkLst>
      </pc:sldChg>
      <pc:sldChg chg="addSp delSp modSp mod ord">
        <pc:chgData name="GRASO Jana" userId="22f90eb7-a516-4686-b95c-c61bf6091092" providerId="ADAL" clId="{EE172578-CC88-4091-9172-FCA39CF9A377}" dt="2025-02-19T13:24:35.176" v="5382"/>
        <pc:sldMkLst>
          <pc:docMk/>
          <pc:sldMk cId="3784259909" sldId="286"/>
        </pc:sldMkLst>
      </pc:sldChg>
      <pc:sldChg chg="addSp delSp modSp mod ord">
        <pc:chgData name="GRASO Jana" userId="22f90eb7-a516-4686-b95c-c61bf6091092" providerId="ADAL" clId="{EE172578-CC88-4091-9172-FCA39CF9A377}" dt="2025-02-19T13:01:51.826" v="4996"/>
        <pc:sldMkLst>
          <pc:docMk/>
          <pc:sldMk cId="757940449" sldId="287"/>
        </pc:sldMkLst>
      </pc:sldChg>
      <pc:sldChg chg="modSp add mod">
        <pc:chgData name="GRASO Jana" userId="22f90eb7-a516-4686-b95c-c61bf6091092" providerId="ADAL" clId="{EE172578-CC88-4091-9172-FCA39CF9A377}" dt="2025-02-18T15:41:09.564" v="2366" actId="20577"/>
        <pc:sldMkLst>
          <pc:docMk/>
          <pc:sldMk cId="3440411020" sldId="288"/>
        </pc:sldMkLst>
      </pc:sldChg>
      <pc:sldChg chg="addSp delSp modSp add del mod">
        <pc:chgData name="GRASO Jana" userId="22f90eb7-a516-4686-b95c-c61bf6091092" providerId="ADAL" clId="{EE172578-CC88-4091-9172-FCA39CF9A377}" dt="2025-02-18T14:54:34.787" v="934" actId="47"/>
        <pc:sldMkLst>
          <pc:docMk/>
          <pc:sldMk cId="1081567781" sldId="289"/>
        </pc:sldMkLst>
      </pc:sldChg>
      <pc:sldChg chg="addSp delSp modSp add del mod ord">
        <pc:chgData name="GRASO Jana" userId="22f90eb7-a516-4686-b95c-c61bf6091092" providerId="ADAL" clId="{EE172578-CC88-4091-9172-FCA39CF9A377}" dt="2025-02-19T12:13:05.206" v="4329" actId="47"/>
        <pc:sldMkLst>
          <pc:docMk/>
          <pc:sldMk cId="684625531" sldId="290"/>
        </pc:sldMkLst>
      </pc:sldChg>
      <pc:sldChg chg="addSp delSp modSp add mod ord delAnim">
        <pc:chgData name="GRASO Jana" userId="22f90eb7-a516-4686-b95c-c61bf6091092" providerId="ADAL" clId="{EE172578-CC88-4091-9172-FCA39CF9A377}" dt="2025-02-19T08:59:19.718" v="3908" actId="1076"/>
        <pc:sldMkLst>
          <pc:docMk/>
          <pc:sldMk cId="4091325687" sldId="291"/>
        </pc:sldMkLst>
      </pc:sldChg>
      <pc:sldChg chg="addSp delSp modSp add del mod ord">
        <pc:chgData name="GRASO Jana" userId="22f90eb7-a516-4686-b95c-c61bf6091092" providerId="ADAL" clId="{EE172578-CC88-4091-9172-FCA39CF9A377}" dt="2025-02-19T11:41:33.472" v="4045" actId="47"/>
        <pc:sldMkLst>
          <pc:docMk/>
          <pc:sldMk cId="2194087489" sldId="292"/>
        </pc:sldMkLst>
      </pc:sldChg>
      <pc:sldChg chg="addSp delSp modSp add del mod">
        <pc:chgData name="GRASO Jana" userId="22f90eb7-a516-4686-b95c-c61bf6091092" providerId="ADAL" clId="{EE172578-CC88-4091-9172-FCA39CF9A377}" dt="2025-02-18T16:48:05.648" v="3416" actId="47"/>
        <pc:sldMkLst>
          <pc:docMk/>
          <pc:sldMk cId="2338270017" sldId="293"/>
        </pc:sldMkLst>
      </pc:sldChg>
      <pc:sldChg chg="addSp delSp modSp add del mod">
        <pc:chgData name="GRASO Jana" userId="22f90eb7-a516-4686-b95c-c61bf6091092" providerId="ADAL" clId="{EE172578-CC88-4091-9172-FCA39CF9A377}" dt="2025-02-18T16:48:03.640" v="3415" actId="47"/>
        <pc:sldMkLst>
          <pc:docMk/>
          <pc:sldMk cId="1189657343" sldId="294"/>
        </pc:sldMkLst>
      </pc:sldChg>
      <pc:sldChg chg="addSp delSp modSp add mod ord">
        <pc:chgData name="GRASO Jana" userId="22f90eb7-a516-4686-b95c-c61bf6091092" providerId="ADAL" clId="{EE172578-CC88-4091-9172-FCA39CF9A377}" dt="2025-02-19T08:50:34.253" v="3609" actId="12"/>
        <pc:sldMkLst>
          <pc:docMk/>
          <pc:sldMk cId="2577884622" sldId="295"/>
        </pc:sldMkLst>
      </pc:sldChg>
      <pc:sldChg chg="addSp delSp modSp add mod ord">
        <pc:chgData name="GRASO Jana" userId="22f90eb7-a516-4686-b95c-c61bf6091092" providerId="ADAL" clId="{EE172578-CC88-4091-9172-FCA39CF9A377}" dt="2025-02-19T14:57:45.926" v="9320"/>
        <pc:sldMkLst>
          <pc:docMk/>
          <pc:sldMk cId="3387093714" sldId="296"/>
        </pc:sldMkLst>
      </pc:sldChg>
      <pc:sldChg chg="modSp add mod">
        <pc:chgData name="GRASO Jana" userId="22f90eb7-a516-4686-b95c-c61bf6091092" providerId="ADAL" clId="{EE172578-CC88-4091-9172-FCA39CF9A377}" dt="2025-02-18T15:49:55.647" v="2484" actId="1076"/>
        <pc:sldMkLst>
          <pc:docMk/>
          <pc:sldMk cId="1832128436" sldId="297"/>
        </pc:sldMkLst>
      </pc:sldChg>
      <pc:sldChg chg="addSp delSp modSp add mod">
        <pc:chgData name="GRASO Jana" userId="22f90eb7-a516-4686-b95c-c61bf6091092" providerId="ADAL" clId="{EE172578-CC88-4091-9172-FCA39CF9A377}" dt="2025-02-18T15:49:46.925" v="2483" actId="1076"/>
        <pc:sldMkLst>
          <pc:docMk/>
          <pc:sldMk cId="824775237" sldId="298"/>
        </pc:sldMkLst>
      </pc:sldChg>
      <pc:sldChg chg="addSp delSp modSp add mod">
        <pc:chgData name="GRASO Jana" userId="22f90eb7-a516-4686-b95c-c61bf6091092" providerId="ADAL" clId="{EE172578-CC88-4091-9172-FCA39CF9A377}" dt="2025-02-18T16:32:09.332" v="2633" actId="1076"/>
        <pc:sldMkLst>
          <pc:docMk/>
          <pc:sldMk cId="824268135" sldId="299"/>
        </pc:sldMkLst>
      </pc:sldChg>
      <pc:sldChg chg="addSp delSp modSp add mod ord">
        <pc:chgData name="GRASO Jana" userId="22f90eb7-a516-4686-b95c-c61bf6091092" providerId="ADAL" clId="{EE172578-CC88-4091-9172-FCA39CF9A377}" dt="2025-02-19T13:02:02.385" v="4998"/>
        <pc:sldMkLst>
          <pc:docMk/>
          <pc:sldMk cId="3954117287" sldId="300"/>
        </pc:sldMkLst>
      </pc:sldChg>
      <pc:sldChg chg="addSp delSp modSp add mod ord">
        <pc:chgData name="GRASO Jana" userId="22f90eb7-a516-4686-b95c-c61bf6091092" providerId="ADAL" clId="{EE172578-CC88-4091-9172-FCA39CF9A377}" dt="2025-02-19T13:19:25.273" v="5302"/>
        <pc:sldMkLst>
          <pc:docMk/>
          <pc:sldMk cId="4157533992" sldId="301"/>
        </pc:sldMkLst>
      </pc:sldChg>
      <pc:sldChg chg="addSp delSp modSp add mod ord">
        <pc:chgData name="GRASO Jana" userId="22f90eb7-a516-4686-b95c-c61bf6091092" providerId="ADAL" clId="{EE172578-CC88-4091-9172-FCA39CF9A377}" dt="2025-02-19T15:03:51.843" v="9522" actId="20577"/>
        <pc:sldMkLst>
          <pc:docMk/>
          <pc:sldMk cId="3422502674" sldId="302"/>
        </pc:sldMkLst>
        <pc:spChg chg="mod">
          <ac:chgData name="GRASO Jana" userId="22f90eb7-a516-4686-b95c-c61bf6091092" providerId="ADAL" clId="{EE172578-CC88-4091-9172-FCA39CF9A377}" dt="2025-02-19T15:03:51.843" v="9522" actId="20577"/>
          <ac:spMkLst>
            <pc:docMk/>
            <pc:sldMk cId="3422502674" sldId="302"/>
            <ac:spMk id="2" creationId="{ABCD6C4A-A0C8-1223-9413-300A4D0030CD}"/>
          </ac:spMkLst>
        </pc:spChg>
        <pc:spChg chg="mod">
          <ac:chgData name="GRASO Jana" userId="22f90eb7-a516-4686-b95c-c61bf6091092" providerId="ADAL" clId="{EE172578-CC88-4091-9172-FCA39CF9A377}" dt="2025-02-19T13:50:14.659" v="5883" actId="1076"/>
          <ac:spMkLst>
            <pc:docMk/>
            <pc:sldMk cId="3422502674" sldId="302"/>
            <ac:spMk id="4" creationId="{5F1C2DD1-8462-138C-FACC-071B5BDACD85}"/>
          </ac:spMkLst>
        </pc:spChg>
      </pc:sldChg>
      <pc:sldChg chg="addSp delSp modSp new mod ord delAnim modAnim">
        <pc:chgData name="GRASO Jana" userId="22f90eb7-a516-4686-b95c-c61bf6091092" providerId="ADAL" clId="{EE172578-CC88-4091-9172-FCA39CF9A377}" dt="2025-02-19T14:56:33.386" v="9296" actId="167"/>
        <pc:sldMkLst>
          <pc:docMk/>
          <pc:sldMk cId="2776220018" sldId="303"/>
        </pc:sldMkLst>
      </pc:sldChg>
      <pc:sldChg chg="addSp modSp new mod">
        <pc:chgData name="GRASO Jana" userId="22f90eb7-a516-4686-b95c-c61bf6091092" providerId="ADAL" clId="{EE172578-CC88-4091-9172-FCA39CF9A377}" dt="2025-02-19T08:48:47.382" v="3604" actId="207"/>
        <pc:sldMkLst>
          <pc:docMk/>
          <pc:sldMk cId="983267579" sldId="304"/>
        </pc:sldMkLst>
      </pc:sldChg>
      <pc:sldChg chg="addSp delSp modSp add mod ord">
        <pc:chgData name="GRASO Jana" userId="22f90eb7-a516-4686-b95c-c61bf6091092" providerId="ADAL" clId="{EE172578-CC88-4091-9172-FCA39CF9A377}" dt="2025-02-19T14:55:47.413" v="9267"/>
        <pc:sldMkLst>
          <pc:docMk/>
          <pc:sldMk cId="208362931" sldId="305"/>
        </pc:sldMkLst>
        <pc:spChg chg="mod ord topLvl">
          <ac:chgData name="GRASO Jana" userId="22f90eb7-a516-4686-b95c-c61bf6091092" providerId="ADAL" clId="{EE172578-CC88-4091-9172-FCA39CF9A377}" dt="2025-02-19T12:41:11.595" v="4606" actId="1037"/>
          <ac:spMkLst>
            <pc:docMk/>
            <pc:sldMk cId="208362931" sldId="305"/>
            <ac:spMk id="18" creationId="{308DABD9-3AFB-8635-04DA-1D9F8FD02047}"/>
          </ac:spMkLst>
        </pc:spChg>
        <pc:spChg chg="add del mod">
          <ac:chgData name="GRASO Jana" userId="22f90eb7-a516-4686-b95c-c61bf6091092" providerId="ADAL" clId="{EE172578-CC88-4091-9172-FCA39CF9A377}" dt="2025-02-19T12:46:40.152" v="4676" actId="164"/>
          <ac:spMkLst>
            <pc:docMk/>
            <pc:sldMk cId="208362931" sldId="305"/>
            <ac:spMk id="26" creationId="{1D35599C-AFFC-9462-C2E7-A38885ADA266}"/>
          </ac:spMkLst>
        </pc:spChg>
        <pc:spChg chg="mod topLvl">
          <ac:chgData name="GRASO Jana" userId="22f90eb7-a516-4686-b95c-c61bf6091092" providerId="ADAL" clId="{EE172578-CC88-4091-9172-FCA39CF9A377}" dt="2025-02-19T12:41:05.825" v="4603" actId="207"/>
          <ac:spMkLst>
            <pc:docMk/>
            <pc:sldMk cId="208362931" sldId="305"/>
            <ac:spMk id="46" creationId="{28869BD6-F61D-B726-1319-340A96A9417F}"/>
          </ac:spMkLst>
        </pc:spChg>
        <pc:spChg chg="mod topLvl">
          <ac:chgData name="GRASO Jana" userId="22f90eb7-a516-4686-b95c-c61bf6091092" providerId="ADAL" clId="{EE172578-CC88-4091-9172-FCA39CF9A377}" dt="2025-02-19T12:41:05.825" v="4603" actId="207"/>
          <ac:spMkLst>
            <pc:docMk/>
            <pc:sldMk cId="208362931" sldId="305"/>
            <ac:spMk id="52" creationId="{990C9A76-3B04-455E-36C9-B9453C8290F3}"/>
          </ac:spMkLst>
        </pc:spChg>
        <pc:spChg chg="mod topLvl">
          <ac:chgData name="GRASO Jana" userId="22f90eb7-a516-4686-b95c-c61bf6091092" providerId="ADAL" clId="{EE172578-CC88-4091-9172-FCA39CF9A377}" dt="2025-02-19T12:41:22.506" v="4608" actId="1076"/>
          <ac:spMkLst>
            <pc:docMk/>
            <pc:sldMk cId="208362931" sldId="305"/>
            <ac:spMk id="55" creationId="{A2F443AF-13DF-879C-486E-747635F6DE61}"/>
          </ac:spMkLst>
        </pc:spChg>
        <pc:spChg chg="mod topLvl">
          <ac:chgData name="GRASO Jana" userId="22f90eb7-a516-4686-b95c-c61bf6091092" providerId="ADAL" clId="{EE172578-CC88-4091-9172-FCA39CF9A377}" dt="2025-02-19T12:41:05.825" v="4603" actId="207"/>
          <ac:spMkLst>
            <pc:docMk/>
            <pc:sldMk cId="208362931" sldId="305"/>
            <ac:spMk id="56" creationId="{50177B69-9761-83F2-8753-F57452C4D329}"/>
          </ac:spMkLst>
        </pc:spChg>
        <pc:spChg chg="mod topLvl">
          <ac:chgData name="GRASO Jana" userId="22f90eb7-a516-4686-b95c-c61bf6091092" providerId="ADAL" clId="{EE172578-CC88-4091-9172-FCA39CF9A377}" dt="2025-02-19T12:41:05.825" v="4603" actId="207"/>
          <ac:spMkLst>
            <pc:docMk/>
            <pc:sldMk cId="208362931" sldId="305"/>
            <ac:spMk id="57" creationId="{E69F00A6-A5DE-7AE6-B978-8C6C3BD2D5B9}"/>
          </ac:spMkLst>
        </pc:spChg>
        <pc:spChg chg="mod topLvl">
          <ac:chgData name="GRASO Jana" userId="22f90eb7-a516-4686-b95c-c61bf6091092" providerId="ADAL" clId="{EE172578-CC88-4091-9172-FCA39CF9A377}" dt="2025-02-19T12:41:05.825" v="4603" actId="207"/>
          <ac:spMkLst>
            <pc:docMk/>
            <pc:sldMk cId="208362931" sldId="305"/>
            <ac:spMk id="58" creationId="{D9E84110-3F64-4990-1E50-DA41B43C5AA0}"/>
          </ac:spMkLst>
        </pc:spChg>
        <pc:spChg chg="mod topLvl">
          <ac:chgData name="GRASO Jana" userId="22f90eb7-a516-4686-b95c-c61bf6091092" providerId="ADAL" clId="{EE172578-CC88-4091-9172-FCA39CF9A377}" dt="2025-02-19T12:41:05.825" v="4603" actId="207"/>
          <ac:spMkLst>
            <pc:docMk/>
            <pc:sldMk cId="208362931" sldId="305"/>
            <ac:spMk id="59" creationId="{620FE0E8-95CC-60F5-9711-B17FAFE8D62C}"/>
          </ac:spMkLst>
        </pc:spChg>
        <pc:spChg chg="mod topLvl">
          <ac:chgData name="GRASO Jana" userId="22f90eb7-a516-4686-b95c-c61bf6091092" providerId="ADAL" clId="{EE172578-CC88-4091-9172-FCA39CF9A377}" dt="2025-02-19T12:41:05.825" v="4603" actId="207"/>
          <ac:spMkLst>
            <pc:docMk/>
            <pc:sldMk cId="208362931" sldId="305"/>
            <ac:spMk id="60" creationId="{FEF61760-202A-26A8-7A1E-BA7855C1776F}"/>
          </ac:spMkLst>
        </pc:spChg>
        <pc:spChg chg="mod topLvl">
          <ac:chgData name="GRASO Jana" userId="22f90eb7-a516-4686-b95c-c61bf6091092" providerId="ADAL" clId="{EE172578-CC88-4091-9172-FCA39CF9A377}" dt="2025-02-19T12:41:05.825" v="4603" actId="207"/>
          <ac:spMkLst>
            <pc:docMk/>
            <pc:sldMk cId="208362931" sldId="305"/>
            <ac:spMk id="61" creationId="{4C675CB3-E2D1-8E8C-FA8F-3379790AEE02}"/>
          </ac:spMkLst>
        </pc:spChg>
        <pc:spChg chg="mod">
          <ac:chgData name="GRASO Jana" userId="22f90eb7-a516-4686-b95c-c61bf6091092" providerId="ADAL" clId="{EE172578-CC88-4091-9172-FCA39CF9A377}" dt="2025-02-19T12:42:22.244" v="4614" actId="208"/>
          <ac:spMkLst>
            <pc:docMk/>
            <pc:sldMk cId="208362931" sldId="305"/>
            <ac:spMk id="62" creationId="{919917FA-69CD-099D-686E-6D984DA72992}"/>
          </ac:spMkLst>
        </pc:spChg>
        <pc:spChg chg="mod">
          <ac:chgData name="GRASO Jana" userId="22f90eb7-a516-4686-b95c-c61bf6091092" providerId="ADAL" clId="{EE172578-CC88-4091-9172-FCA39CF9A377}" dt="2025-02-19T12:42:22.244" v="4614" actId="208"/>
          <ac:spMkLst>
            <pc:docMk/>
            <pc:sldMk cId="208362931" sldId="305"/>
            <ac:spMk id="63" creationId="{85378507-8F81-4501-C63F-CE862ACD5D93}"/>
          </ac:spMkLst>
        </pc:spChg>
        <pc:spChg chg="mod">
          <ac:chgData name="GRASO Jana" userId="22f90eb7-a516-4686-b95c-c61bf6091092" providerId="ADAL" clId="{EE172578-CC88-4091-9172-FCA39CF9A377}" dt="2025-02-19T12:42:56.116" v="4621" actId="692"/>
          <ac:spMkLst>
            <pc:docMk/>
            <pc:sldMk cId="208362931" sldId="305"/>
            <ac:spMk id="64" creationId="{5BF7A1FA-9F96-F57D-420C-26EE0EB2271C}"/>
          </ac:spMkLst>
        </pc:spChg>
        <pc:spChg chg="mod">
          <ac:chgData name="GRASO Jana" userId="22f90eb7-a516-4686-b95c-c61bf6091092" providerId="ADAL" clId="{EE172578-CC88-4091-9172-FCA39CF9A377}" dt="2025-02-19T12:42:22.244" v="4614" actId="208"/>
          <ac:spMkLst>
            <pc:docMk/>
            <pc:sldMk cId="208362931" sldId="305"/>
            <ac:spMk id="65" creationId="{164C8979-1891-F148-8CEE-71213348287B}"/>
          </ac:spMkLst>
        </pc:spChg>
        <pc:spChg chg="mod">
          <ac:chgData name="GRASO Jana" userId="22f90eb7-a516-4686-b95c-c61bf6091092" providerId="ADAL" clId="{EE172578-CC88-4091-9172-FCA39CF9A377}" dt="2025-02-19T12:42:22.244" v="4614" actId="208"/>
          <ac:spMkLst>
            <pc:docMk/>
            <pc:sldMk cId="208362931" sldId="305"/>
            <ac:spMk id="66" creationId="{C7875087-9646-00EE-EE9B-D407759E1813}"/>
          </ac:spMkLst>
        </pc:spChg>
        <pc:spChg chg="mod">
          <ac:chgData name="GRASO Jana" userId="22f90eb7-a516-4686-b95c-c61bf6091092" providerId="ADAL" clId="{EE172578-CC88-4091-9172-FCA39CF9A377}" dt="2025-02-19T12:42:22.244" v="4614" actId="208"/>
          <ac:spMkLst>
            <pc:docMk/>
            <pc:sldMk cId="208362931" sldId="305"/>
            <ac:spMk id="67" creationId="{F7B5CDAD-6994-BAEE-0EBA-BB3DB11F0D96}"/>
          </ac:spMkLst>
        </pc:spChg>
        <pc:spChg chg="mod">
          <ac:chgData name="GRASO Jana" userId="22f90eb7-a516-4686-b95c-c61bf6091092" providerId="ADAL" clId="{EE172578-CC88-4091-9172-FCA39CF9A377}" dt="2025-02-19T12:42:22.244" v="4614" actId="208"/>
          <ac:spMkLst>
            <pc:docMk/>
            <pc:sldMk cId="208362931" sldId="305"/>
            <ac:spMk id="68" creationId="{FE5C30AD-F286-C7D5-638A-6EA3136EF987}"/>
          </ac:spMkLst>
        </pc:spChg>
        <pc:spChg chg="mod">
          <ac:chgData name="GRASO Jana" userId="22f90eb7-a516-4686-b95c-c61bf6091092" providerId="ADAL" clId="{EE172578-CC88-4091-9172-FCA39CF9A377}" dt="2025-02-19T12:42:22.244" v="4614" actId="208"/>
          <ac:spMkLst>
            <pc:docMk/>
            <pc:sldMk cId="208362931" sldId="305"/>
            <ac:spMk id="69" creationId="{75A47A0C-C760-4477-6A5D-1951326FCE82}"/>
          </ac:spMkLst>
        </pc:spChg>
        <pc:spChg chg="mod">
          <ac:chgData name="GRASO Jana" userId="22f90eb7-a516-4686-b95c-c61bf6091092" providerId="ADAL" clId="{EE172578-CC88-4091-9172-FCA39CF9A377}" dt="2025-02-19T12:42:22.244" v="4614" actId="208"/>
          <ac:spMkLst>
            <pc:docMk/>
            <pc:sldMk cId="208362931" sldId="305"/>
            <ac:spMk id="70" creationId="{781D9334-7872-0F2E-0BB1-110D3BA0E890}"/>
          </ac:spMkLst>
        </pc:spChg>
        <pc:spChg chg="mod">
          <ac:chgData name="GRASO Jana" userId="22f90eb7-a516-4686-b95c-c61bf6091092" providerId="ADAL" clId="{EE172578-CC88-4091-9172-FCA39CF9A377}" dt="2025-02-19T12:42:22.244" v="4614" actId="208"/>
          <ac:spMkLst>
            <pc:docMk/>
            <pc:sldMk cId="208362931" sldId="305"/>
            <ac:spMk id="71" creationId="{377B9DAB-6321-79DF-AAD2-13ED248F1725}"/>
          </ac:spMkLst>
        </pc:spChg>
        <pc:spChg chg="mod ord topLvl">
          <ac:chgData name="GRASO Jana" userId="22f90eb7-a516-4686-b95c-c61bf6091092" providerId="ADAL" clId="{EE172578-CC88-4091-9172-FCA39CF9A377}" dt="2025-02-19T12:40:16.653" v="4595" actId="207"/>
          <ac:spMkLst>
            <pc:docMk/>
            <pc:sldMk cId="208362931" sldId="305"/>
            <ac:spMk id="82" creationId="{B664A8C2-8517-D587-625E-E5074F4BE5BF}"/>
          </ac:spMkLst>
        </pc:spChg>
        <pc:spChg chg="mod ord topLvl">
          <ac:chgData name="GRASO Jana" userId="22f90eb7-a516-4686-b95c-c61bf6091092" providerId="ADAL" clId="{EE172578-CC88-4091-9172-FCA39CF9A377}" dt="2025-02-19T12:40:16.653" v="4595" actId="207"/>
          <ac:spMkLst>
            <pc:docMk/>
            <pc:sldMk cId="208362931" sldId="305"/>
            <ac:spMk id="83" creationId="{01E375E2-F2C3-49EB-9F09-65C04A9807AD}"/>
          </ac:spMkLst>
        </pc:spChg>
        <pc:spChg chg="add del mod topLvl">
          <ac:chgData name="GRASO Jana" userId="22f90eb7-a516-4686-b95c-c61bf6091092" providerId="ADAL" clId="{EE172578-CC88-4091-9172-FCA39CF9A377}" dt="2025-02-19T12:40:16.653" v="4595" actId="207"/>
          <ac:spMkLst>
            <pc:docMk/>
            <pc:sldMk cId="208362931" sldId="305"/>
            <ac:spMk id="84" creationId="{F94DD6A0-1EE7-6099-DB81-92D71FBDDBBE}"/>
          </ac:spMkLst>
        </pc:spChg>
        <pc:spChg chg="mod topLvl">
          <ac:chgData name="GRASO Jana" userId="22f90eb7-a516-4686-b95c-c61bf6091092" providerId="ADAL" clId="{EE172578-CC88-4091-9172-FCA39CF9A377}" dt="2025-02-19T12:40:16.653" v="4595" actId="207"/>
          <ac:spMkLst>
            <pc:docMk/>
            <pc:sldMk cId="208362931" sldId="305"/>
            <ac:spMk id="85" creationId="{A39BEA53-5304-2B1F-BC99-3A8A9EE560B4}"/>
          </ac:spMkLst>
        </pc:spChg>
        <pc:spChg chg="mod topLvl">
          <ac:chgData name="GRASO Jana" userId="22f90eb7-a516-4686-b95c-c61bf6091092" providerId="ADAL" clId="{EE172578-CC88-4091-9172-FCA39CF9A377}" dt="2025-02-19T12:40:16.653" v="4595" actId="207"/>
          <ac:spMkLst>
            <pc:docMk/>
            <pc:sldMk cId="208362931" sldId="305"/>
            <ac:spMk id="86" creationId="{CF2BE292-4D54-3729-ECC6-B00D0BC247CC}"/>
          </ac:spMkLst>
        </pc:spChg>
        <pc:spChg chg="mod topLvl">
          <ac:chgData name="GRASO Jana" userId="22f90eb7-a516-4686-b95c-c61bf6091092" providerId="ADAL" clId="{EE172578-CC88-4091-9172-FCA39CF9A377}" dt="2025-02-19T12:40:16.653" v="4595" actId="207"/>
          <ac:spMkLst>
            <pc:docMk/>
            <pc:sldMk cId="208362931" sldId="305"/>
            <ac:spMk id="87" creationId="{C188B44B-EB7D-BCEA-51C7-CA279A543A64}"/>
          </ac:spMkLst>
        </pc:spChg>
        <pc:spChg chg="mod topLvl">
          <ac:chgData name="GRASO Jana" userId="22f90eb7-a516-4686-b95c-c61bf6091092" providerId="ADAL" clId="{EE172578-CC88-4091-9172-FCA39CF9A377}" dt="2025-02-19T12:40:16.653" v="4595" actId="207"/>
          <ac:spMkLst>
            <pc:docMk/>
            <pc:sldMk cId="208362931" sldId="305"/>
            <ac:spMk id="88" creationId="{B2BB67D9-17DB-9791-FC4D-CD96AD8A5B9D}"/>
          </ac:spMkLst>
        </pc:spChg>
        <pc:spChg chg="mod">
          <ac:chgData name="GRASO Jana" userId="22f90eb7-a516-4686-b95c-c61bf6091092" providerId="ADAL" clId="{EE172578-CC88-4091-9172-FCA39CF9A377}" dt="2025-02-19T12:39:42.314" v="4582" actId="208"/>
          <ac:spMkLst>
            <pc:docMk/>
            <pc:sldMk cId="208362931" sldId="305"/>
            <ac:spMk id="89" creationId="{3697A3CD-4DB4-6A16-8215-06D1C78595E1}"/>
          </ac:spMkLst>
        </pc:spChg>
        <pc:spChg chg="mod">
          <ac:chgData name="GRASO Jana" userId="22f90eb7-a516-4686-b95c-c61bf6091092" providerId="ADAL" clId="{EE172578-CC88-4091-9172-FCA39CF9A377}" dt="2025-02-19T12:39:42.314" v="4582" actId="208"/>
          <ac:spMkLst>
            <pc:docMk/>
            <pc:sldMk cId="208362931" sldId="305"/>
            <ac:spMk id="93" creationId="{53A19D7A-5BDD-73BA-55AE-568040E58558}"/>
          </ac:spMkLst>
        </pc:spChg>
        <pc:spChg chg="mod">
          <ac:chgData name="GRASO Jana" userId="22f90eb7-a516-4686-b95c-c61bf6091092" providerId="ADAL" clId="{EE172578-CC88-4091-9172-FCA39CF9A377}" dt="2025-02-19T12:39:42.314" v="4582" actId="208"/>
          <ac:spMkLst>
            <pc:docMk/>
            <pc:sldMk cId="208362931" sldId="305"/>
            <ac:spMk id="95" creationId="{C5990D32-3820-D71C-E113-2D1E38EF09B2}"/>
          </ac:spMkLst>
        </pc:spChg>
        <pc:spChg chg="mod">
          <ac:chgData name="GRASO Jana" userId="22f90eb7-a516-4686-b95c-c61bf6091092" providerId="ADAL" clId="{EE172578-CC88-4091-9172-FCA39CF9A377}" dt="2025-02-19T12:39:42.314" v="4582" actId="208"/>
          <ac:spMkLst>
            <pc:docMk/>
            <pc:sldMk cId="208362931" sldId="305"/>
            <ac:spMk id="96" creationId="{2AE4712A-3C62-BBAB-EE78-5F67D5FF61BB}"/>
          </ac:spMkLst>
        </pc:spChg>
        <pc:spChg chg="mod">
          <ac:chgData name="GRASO Jana" userId="22f90eb7-a516-4686-b95c-c61bf6091092" providerId="ADAL" clId="{EE172578-CC88-4091-9172-FCA39CF9A377}" dt="2025-02-19T12:39:42.314" v="4582" actId="208"/>
          <ac:spMkLst>
            <pc:docMk/>
            <pc:sldMk cId="208362931" sldId="305"/>
            <ac:spMk id="97" creationId="{BD38DA96-ACDB-0973-7146-D7FDCB436CC3}"/>
          </ac:spMkLst>
        </pc:spChg>
        <pc:spChg chg="mod">
          <ac:chgData name="GRASO Jana" userId="22f90eb7-a516-4686-b95c-c61bf6091092" providerId="ADAL" clId="{EE172578-CC88-4091-9172-FCA39CF9A377}" dt="2025-02-19T12:37:22.158" v="4533" actId="27803"/>
          <ac:spMkLst>
            <pc:docMk/>
            <pc:sldMk cId="208362931" sldId="305"/>
            <ac:spMk id="98" creationId="{ED57C548-93EA-3B62-E6C3-13BB1E575D9D}"/>
          </ac:spMkLst>
        </pc:spChg>
        <pc:spChg chg="mod">
          <ac:chgData name="GRASO Jana" userId="22f90eb7-a516-4686-b95c-c61bf6091092" providerId="ADAL" clId="{EE172578-CC88-4091-9172-FCA39CF9A377}" dt="2025-02-19T12:39:42.314" v="4582" actId="208"/>
          <ac:spMkLst>
            <pc:docMk/>
            <pc:sldMk cId="208362931" sldId="305"/>
            <ac:spMk id="99" creationId="{12522981-B5D7-B705-4B10-1A82D79F0CE2}"/>
          </ac:spMkLst>
        </pc:spChg>
        <pc:spChg chg="mod">
          <ac:chgData name="GRASO Jana" userId="22f90eb7-a516-4686-b95c-c61bf6091092" providerId="ADAL" clId="{EE172578-CC88-4091-9172-FCA39CF9A377}" dt="2025-02-19T12:39:42.314" v="4582" actId="208"/>
          <ac:spMkLst>
            <pc:docMk/>
            <pc:sldMk cId="208362931" sldId="305"/>
            <ac:spMk id="100" creationId="{E4EF4B45-BE74-5682-361E-4274B7181CC7}"/>
          </ac:spMkLst>
        </pc:spChg>
        <pc:spChg chg="mod">
          <ac:chgData name="GRASO Jana" userId="22f90eb7-a516-4686-b95c-c61bf6091092" providerId="ADAL" clId="{EE172578-CC88-4091-9172-FCA39CF9A377}" dt="2025-02-19T12:39:42.314" v="4582" actId="208"/>
          <ac:spMkLst>
            <pc:docMk/>
            <pc:sldMk cId="208362931" sldId="305"/>
            <ac:spMk id="101" creationId="{84ACBEBE-0568-7974-4D8A-E8E6A904AFB5}"/>
          </ac:spMkLst>
        </pc:spChg>
        <pc:spChg chg="mod">
          <ac:chgData name="GRASO Jana" userId="22f90eb7-a516-4686-b95c-c61bf6091092" providerId="ADAL" clId="{EE172578-CC88-4091-9172-FCA39CF9A377}" dt="2025-02-19T12:39:42.314" v="4582" actId="208"/>
          <ac:spMkLst>
            <pc:docMk/>
            <pc:sldMk cId="208362931" sldId="305"/>
            <ac:spMk id="102" creationId="{3359C6D6-29CF-C9D1-CA3D-A480E83D0A73}"/>
          </ac:spMkLst>
        </pc:spChg>
        <pc:spChg chg="add mod topLvl">
          <ac:chgData name="GRASO Jana" userId="22f90eb7-a516-4686-b95c-c61bf6091092" providerId="ADAL" clId="{EE172578-CC88-4091-9172-FCA39CF9A377}" dt="2025-02-19T12:41:05.825" v="4603" actId="207"/>
          <ac:spMkLst>
            <pc:docMk/>
            <pc:sldMk cId="208362931" sldId="305"/>
            <ac:spMk id="109" creationId="{7E5318D3-6F37-38D5-F858-FE41A8C7A990}"/>
          </ac:spMkLst>
        </pc:spChg>
        <pc:spChg chg="add mod">
          <ac:chgData name="GRASO Jana" userId="22f90eb7-a516-4686-b95c-c61bf6091092" providerId="ADAL" clId="{EE172578-CC88-4091-9172-FCA39CF9A377}" dt="2025-02-19T12:42:22.244" v="4614" actId="208"/>
          <ac:spMkLst>
            <pc:docMk/>
            <pc:sldMk cId="208362931" sldId="305"/>
            <ac:spMk id="110" creationId="{87773477-DB04-8C7F-5B5A-5406B4A0F069}"/>
          </ac:spMkLst>
        </pc:spChg>
        <pc:spChg chg="add mod topLvl">
          <ac:chgData name="GRASO Jana" userId="22f90eb7-a516-4686-b95c-c61bf6091092" providerId="ADAL" clId="{EE172578-CC88-4091-9172-FCA39CF9A377}" dt="2025-02-19T12:40:16.653" v="4595" actId="207"/>
          <ac:spMkLst>
            <pc:docMk/>
            <pc:sldMk cId="208362931" sldId="305"/>
            <ac:spMk id="111" creationId="{E64A4655-7F13-0649-1C96-B0C1C3E43C4D}"/>
          </ac:spMkLst>
        </pc:spChg>
        <pc:spChg chg="add mod">
          <ac:chgData name="GRASO Jana" userId="22f90eb7-a516-4686-b95c-c61bf6091092" providerId="ADAL" clId="{EE172578-CC88-4091-9172-FCA39CF9A377}" dt="2025-02-19T12:39:42.314" v="4582" actId="208"/>
          <ac:spMkLst>
            <pc:docMk/>
            <pc:sldMk cId="208362931" sldId="305"/>
            <ac:spMk id="112" creationId="{3137D6C5-AA3B-4E35-99B0-B9B766F4D93E}"/>
          </ac:spMkLst>
        </pc:spChg>
        <pc:spChg chg="add mod">
          <ac:chgData name="GRASO Jana" userId="22f90eb7-a516-4686-b95c-c61bf6091092" providerId="ADAL" clId="{EE172578-CC88-4091-9172-FCA39CF9A377}" dt="2025-02-19T12:42:42.540" v="4620" actId="14100"/>
          <ac:spMkLst>
            <pc:docMk/>
            <pc:sldMk cId="208362931" sldId="305"/>
            <ac:spMk id="124" creationId="{012C4C5C-C5A3-EE17-6929-80059D3429B2}"/>
          </ac:spMkLst>
        </pc:spChg>
        <pc:grpChg chg="add mod">
          <ac:chgData name="GRASO Jana" userId="22f90eb7-a516-4686-b95c-c61bf6091092" providerId="ADAL" clId="{EE172578-CC88-4091-9172-FCA39CF9A377}" dt="2025-02-19T12:41:50.587" v="4610" actId="164"/>
          <ac:grpSpMkLst>
            <pc:docMk/>
            <pc:sldMk cId="208362931" sldId="305"/>
            <ac:grpSpMk id="72" creationId="{FAC1ADA5-39AF-5D1C-C55A-65DB2E9692E6}"/>
          </ac:grpSpMkLst>
        </pc:grpChg>
        <pc:grpChg chg="add mod">
          <ac:chgData name="GRASO Jana" userId="22f90eb7-a516-4686-b95c-c61bf6091092" providerId="ADAL" clId="{EE172578-CC88-4091-9172-FCA39CF9A377}" dt="2025-02-19T12:41:50.587" v="4610" actId="164"/>
          <ac:grpSpMkLst>
            <pc:docMk/>
            <pc:sldMk cId="208362931" sldId="305"/>
            <ac:grpSpMk id="73" creationId="{4ABAC9DC-E216-50EE-F539-93D421B05E69}"/>
          </ac:grpSpMkLst>
        </pc:grpChg>
        <pc:grpChg chg="add mod">
          <ac:chgData name="GRASO Jana" userId="22f90eb7-a516-4686-b95c-c61bf6091092" providerId="ADAL" clId="{EE172578-CC88-4091-9172-FCA39CF9A377}" dt="2025-02-19T12:41:50.587" v="4610" actId="164"/>
          <ac:grpSpMkLst>
            <pc:docMk/>
            <pc:sldMk cId="208362931" sldId="305"/>
            <ac:grpSpMk id="74" creationId="{CA99D455-760F-D110-4A21-9CC37B5B4CD7}"/>
          </ac:grpSpMkLst>
        </pc:grpChg>
        <pc:grpChg chg="add mod ord">
          <ac:chgData name="GRASO Jana" userId="22f90eb7-a516-4686-b95c-c61bf6091092" providerId="ADAL" clId="{EE172578-CC88-4091-9172-FCA39CF9A377}" dt="2025-02-19T12:41:00.747" v="4601" actId="164"/>
          <ac:grpSpMkLst>
            <pc:docMk/>
            <pc:sldMk cId="208362931" sldId="305"/>
            <ac:grpSpMk id="75" creationId="{893D29D1-6F37-9E4F-CC54-DA8D085F39BF}"/>
          </ac:grpSpMkLst>
        </pc:grpChg>
        <pc:grpChg chg="add mod ord">
          <ac:chgData name="GRASO Jana" userId="22f90eb7-a516-4686-b95c-c61bf6091092" providerId="ADAL" clId="{EE172578-CC88-4091-9172-FCA39CF9A377}" dt="2025-02-19T12:41:00.747" v="4601" actId="164"/>
          <ac:grpSpMkLst>
            <pc:docMk/>
            <pc:sldMk cId="208362931" sldId="305"/>
            <ac:grpSpMk id="76" creationId="{D09F4CE1-A0E0-714D-2D39-E45F98489546}"/>
          </ac:grpSpMkLst>
        </pc:grpChg>
        <pc:grpChg chg="add mod ord">
          <ac:chgData name="GRASO Jana" userId="22f90eb7-a516-4686-b95c-c61bf6091092" providerId="ADAL" clId="{EE172578-CC88-4091-9172-FCA39CF9A377}" dt="2025-02-19T12:41:00.747" v="4601" actId="164"/>
          <ac:grpSpMkLst>
            <pc:docMk/>
            <pc:sldMk cId="208362931" sldId="305"/>
            <ac:grpSpMk id="77" creationId="{D6B5E450-2941-F950-CF6F-E159EAF195D5}"/>
          </ac:grpSpMkLst>
        </pc:grpChg>
        <pc:grpChg chg="mod">
          <ac:chgData name="GRASO Jana" userId="22f90eb7-a516-4686-b95c-c61bf6091092" providerId="ADAL" clId="{EE172578-CC88-4091-9172-FCA39CF9A377}" dt="2025-02-19T12:38:33.690" v="4548" actId="164"/>
          <ac:grpSpMkLst>
            <pc:docMk/>
            <pc:sldMk cId="208362931" sldId="305"/>
            <ac:grpSpMk id="90" creationId="{1220DFC8-1AE7-739D-4964-DD35DA812251}"/>
          </ac:grpSpMkLst>
        </pc:grpChg>
        <pc:grpChg chg="add mod">
          <ac:chgData name="GRASO Jana" userId="22f90eb7-a516-4686-b95c-c61bf6091092" providerId="ADAL" clId="{EE172578-CC88-4091-9172-FCA39CF9A377}" dt="2025-02-19T12:37:43.268" v="4537" actId="164"/>
          <ac:grpSpMkLst>
            <pc:docMk/>
            <pc:sldMk cId="208362931" sldId="305"/>
            <ac:grpSpMk id="103" creationId="{0B87D1A9-56AA-49E0-D99A-D9E967BC675E}"/>
          </ac:grpSpMkLst>
        </pc:grpChg>
        <pc:grpChg chg="add mod">
          <ac:chgData name="GRASO Jana" userId="22f90eb7-a516-4686-b95c-c61bf6091092" providerId="ADAL" clId="{EE172578-CC88-4091-9172-FCA39CF9A377}" dt="2025-02-19T12:38:33.690" v="4548" actId="164"/>
          <ac:grpSpMkLst>
            <pc:docMk/>
            <pc:sldMk cId="208362931" sldId="305"/>
            <ac:grpSpMk id="104" creationId="{3FF758AE-6917-A965-04D8-AF9A8E73A3E4}"/>
          </ac:grpSpMkLst>
        </pc:grpChg>
        <pc:grpChg chg="add mod">
          <ac:chgData name="GRASO Jana" userId="22f90eb7-a516-4686-b95c-c61bf6091092" providerId="ADAL" clId="{EE172578-CC88-4091-9172-FCA39CF9A377}" dt="2025-02-19T12:38:33.690" v="4548" actId="164"/>
          <ac:grpSpMkLst>
            <pc:docMk/>
            <pc:sldMk cId="208362931" sldId="305"/>
            <ac:grpSpMk id="105" creationId="{D1267F91-358D-5F02-74AA-74202484D716}"/>
          </ac:grpSpMkLst>
        </pc:grpChg>
        <pc:grpChg chg="add mod">
          <ac:chgData name="GRASO Jana" userId="22f90eb7-a516-4686-b95c-c61bf6091092" providerId="ADAL" clId="{EE172578-CC88-4091-9172-FCA39CF9A377}" dt="2025-02-19T12:39:27.148" v="4579" actId="164"/>
          <ac:grpSpMkLst>
            <pc:docMk/>
            <pc:sldMk cId="208362931" sldId="305"/>
            <ac:grpSpMk id="108" creationId="{4BD82BF3-29AD-D299-45C5-A9EA22E7DD4A}"/>
          </ac:grpSpMkLst>
        </pc:grpChg>
        <pc:grpChg chg="add mod">
          <ac:chgData name="GRASO Jana" userId="22f90eb7-a516-4686-b95c-c61bf6091092" providerId="ADAL" clId="{EE172578-CC88-4091-9172-FCA39CF9A377}" dt="2025-02-19T12:39:27.148" v="4579" actId="164"/>
          <ac:grpSpMkLst>
            <pc:docMk/>
            <pc:sldMk cId="208362931" sldId="305"/>
            <ac:grpSpMk id="114" creationId="{5EBF1098-55A3-6537-1855-53C8BE843F08}"/>
          </ac:grpSpMkLst>
        </pc:grpChg>
        <pc:grpChg chg="add mod">
          <ac:chgData name="GRASO Jana" userId="22f90eb7-a516-4686-b95c-c61bf6091092" providerId="ADAL" clId="{EE172578-CC88-4091-9172-FCA39CF9A377}" dt="2025-02-19T12:40:08.851" v="4593" actId="164"/>
          <ac:grpSpMkLst>
            <pc:docMk/>
            <pc:sldMk cId="208362931" sldId="305"/>
            <ac:grpSpMk id="115" creationId="{ECC91320-FC41-EB4F-9150-C556DB882AA4}"/>
          </ac:grpSpMkLst>
        </pc:grpChg>
        <pc:grpChg chg="add mod">
          <ac:chgData name="GRASO Jana" userId="22f90eb7-a516-4686-b95c-c61bf6091092" providerId="ADAL" clId="{EE172578-CC88-4091-9172-FCA39CF9A377}" dt="2025-02-19T12:41:02.675" v="4602" actId="164"/>
          <ac:grpSpMkLst>
            <pc:docMk/>
            <pc:sldMk cId="208362931" sldId="305"/>
            <ac:grpSpMk id="120" creationId="{79E8B6A4-5941-A727-8D46-76088E1062C9}"/>
          </ac:grpSpMkLst>
        </pc:grpChg>
        <pc:grpChg chg="add mod ord">
          <ac:chgData name="GRASO Jana" userId="22f90eb7-a516-4686-b95c-c61bf6091092" providerId="ADAL" clId="{EE172578-CC88-4091-9172-FCA39CF9A377}" dt="2025-02-19T12:42:26.940" v="4615" actId="166"/>
          <ac:grpSpMkLst>
            <pc:docMk/>
            <pc:sldMk cId="208362931" sldId="305"/>
            <ac:grpSpMk id="121" creationId="{428BC545-4754-2467-AE7C-66329102DEDE}"/>
          </ac:grpSpMkLst>
        </pc:grpChg>
        <pc:grpChg chg="add mod">
          <ac:chgData name="GRASO Jana" userId="22f90eb7-a516-4686-b95c-c61bf6091092" providerId="ADAL" clId="{EE172578-CC88-4091-9172-FCA39CF9A377}" dt="2025-02-19T12:42:17.898" v="4613" actId="164"/>
          <ac:grpSpMkLst>
            <pc:docMk/>
            <pc:sldMk cId="208362931" sldId="305"/>
            <ac:grpSpMk id="122" creationId="{88950295-EC79-B501-C7C4-808135BEA8B7}"/>
          </ac:grpSpMkLst>
        </pc:grpChg>
        <pc:grpChg chg="add mod">
          <ac:chgData name="GRASO Jana" userId="22f90eb7-a516-4686-b95c-c61bf6091092" providerId="ADAL" clId="{EE172578-CC88-4091-9172-FCA39CF9A377}" dt="2025-02-19T12:42:17.898" v="4613" actId="164"/>
          <ac:grpSpMkLst>
            <pc:docMk/>
            <pc:sldMk cId="208362931" sldId="305"/>
            <ac:grpSpMk id="123" creationId="{0BDE08B1-54FD-12F8-0A1A-7DFCD82F8B07}"/>
          </ac:grpSpMkLst>
        </pc:grpChg>
      </pc:sldChg>
      <pc:sldChg chg="addSp delSp modSp add mod">
        <pc:chgData name="GRASO Jana" userId="22f90eb7-a516-4686-b95c-c61bf6091092" providerId="ADAL" clId="{EE172578-CC88-4091-9172-FCA39CF9A377}" dt="2025-02-19T09:01:14.351" v="3924" actId="1076"/>
        <pc:sldMkLst>
          <pc:docMk/>
          <pc:sldMk cId="72056111" sldId="306"/>
        </pc:sldMkLst>
      </pc:sldChg>
      <pc:sldChg chg="addSp delSp modSp add mod ord">
        <pc:chgData name="GRASO Jana" userId="22f90eb7-a516-4686-b95c-c61bf6091092" providerId="ADAL" clId="{EE172578-CC88-4091-9172-FCA39CF9A377}" dt="2025-02-19T14:55:43.186" v="9263"/>
        <pc:sldMkLst>
          <pc:docMk/>
          <pc:sldMk cId="418764962" sldId="307"/>
        </pc:sldMkLst>
        <pc:spChg chg="mod">
          <ac:chgData name="GRASO Jana" userId="22f90eb7-a516-4686-b95c-c61bf6091092" providerId="ADAL" clId="{EE172578-CC88-4091-9172-FCA39CF9A377}" dt="2025-02-19T11:43:26.404" v="4076" actId="1076"/>
          <ac:spMkLst>
            <pc:docMk/>
            <pc:sldMk cId="418764962" sldId="307"/>
            <ac:spMk id="2" creationId="{A9DB7F1B-10B0-9C9A-8EE2-30E76D212485}"/>
          </ac:spMkLst>
        </pc:spChg>
        <pc:spChg chg="mod">
          <ac:chgData name="GRASO Jana" userId="22f90eb7-a516-4686-b95c-c61bf6091092" providerId="ADAL" clId="{EE172578-CC88-4091-9172-FCA39CF9A377}" dt="2025-02-19T11:43:26.404" v="4076" actId="1076"/>
          <ac:spMkLst>
            <pc:docMk/>
            <pc:sldMk cId="418764962" sldId="307"/>
            <ac:spMk id="3" creationId="{550D93C3-A6CE-F9EF-E694-74D18B90CEFC}"/>
          </ac:spMkLst>
        </pc:spChg>
        <pc:spChg chg="mod">
          <ac:chgData name="GRASO Jana" userId="22f90eb7-a516-4686-b95c-c61bf6091092" providerId="ADAL" clId="{EE172578-CC88-4091-9172-FCA39CF9A377}" dt="2025-02-19T11:40:27.220" v="4029" actId="1076"/>
          <ac:spMkLst>
            <pc:docMk/>
            <pc:sldMk cId="418764962" sldId="307"/>
            <ac:spMk id="5" creationId="{5592D08E-0727-676E-9D18-5F2AE2973F46}"/>
          </ac:spMkLst>
        </pc:spChg>
        <pc:spChg chg="mod">
          <ac:chgData name="GRASO Jana" userId="22f90eb7-a516-4686-b95c-c61bf6091092" providerId="ADAL" clId="{EE172578-CC88-4091-9172-FCA39CF9A377}" dt="2025-02-19T14:43:53.538" v="8736" actId="207"/>
          <ac:spMkLst>
            <pc:docMk/>
            <pc:sldMk cId="418764962" sldId="307"/>
            <ac:spMk id="6" creationId="{91FF0C80-5C08-9055-787F-9B8F80450301}"/>
          </ac:spMkLst>
        </pc:spChg>
        <pc:spChg chg="mod">
          <ac:chgData name="GRASO Jana" userId="22f90eb7-a516-4686-b95c-c61bf6091092" providerId="ADAL" clId="{EE172578-CC88-4091-9172-FCA39CF9A377}" dt="2025-02-19T12:31:05.308" v="4460" actId="208"/>
          <ac:spMkLst>
            <pc:docMk/>
            <pc:sldMk cId="418764962" sldId="307"/>
            <ac:spMk id="43" creationId="{CB43E80D-B477-C010-DC6A-3BF0B82B2010}"/>
          </ac:spMkLst>
        </pc:spChg>
        <pc:spChg chg="mod">
          <ac:chgData name="GRASO Jana" userId="22f90eb7-a516-4686-b95c-c61bf6091092" providerId="ADAL" clId="{EE172578-CC88-4091-9172-FCA39CF9A377}" dt="2025-02-19T12:31:05.308" v="4460" actId="208"/>
          <ac:spMkLst>
            <pc:docMk/>
            <pc:sldMk cId="418764962" sldId="307"/>
            <ac:spMk id="45" creationId="{33E63B5D-8A9F-59EA-CEDB-622F0A64FE6E}"/>
          </ac:spMkLst>
        </pc:spChg>
        <pc:spChg chg="mod">
          <ac:chgData name="GRASO Jana" userId="22f90eb7-a516-4686-b95c-c61bf6091092" providerId="ADAL" clId="{EE172578-CC88-4091-9172-FCA39CF9A377}" dt="2025-02-19T11:40:27.220" v="4029" actId="1076"/>
          <ac:spMkLst>
            <pc:docMk/>
            <pc:sldMk cId="418764962" sldId="307"/>
            <ac:spMk id="46" creationId="{07D4EAA4-BA54-9215-5E52-BF44EBAA4E6C}"/>
          </ac:spMkLst>
        </pc:spChg>
        <pc:spChg chg="mod">
          <ac:chgData name="GRASO Jana" userId="22f90eb7-a516-4686-b95c-c61bf6091092" providerId="ADAL" clId="{EE172578-CC88-4091-9172-FCA39CF9A377}" dt="2025-02-19T12:31:05.308" v="4460" actId="208"/>
          <ac:spMkLst>
            <pc:docMk/>
            <pc:sldMk cId="418764962" sldId="307"/>
            <ac:spMk id="47" creationId="{65A7260F-256B-97FA-1DE8-7C2226DA1F7E}"/>
          </ac:spMkLst>
        </pc:spChg>
        <pc:spChg chg="mod">
          <ac:chgData name="GRASO Jana" userId="22f90eb7-a516-4686-b95c-c61bf6091092" providerId="ADAL" clId="{EE172578-CC88-4091-9172-FCA39CF9A377}" dt="2025-02-19T12:31:05.308" v="4460" actId="208"/>
          <ac:spMkLst>
            <pc:docMk/>
            <pc:sldMk cId="418764962" sldId="307"/>
            <ac:spMk id="48" creationId="{8ACDFADE-05B0-62CA-9F98-6E3FBCA09D59}"/>
          </ac:spMkLst>
        </pc:spChg>
        <pc:spChg chg="mod">
          <ac:chgData name="GRASO Jana" userId="22f90eb7-a516-4686-b95c-c61bf6091092" providerId="ADAL" clId="{EE172578-CC88-4091-9172-FCA39CF9A377}" dt="2025-02-19T13:11:56.573" v="5183" actId="1076"/>
          <ac:spMkLst>
            <pc:docMk/>
            <pc:sldMk cId="418764962" sldId="307"/>
            <ac:spMk id="49" creationId="{C88A9119-D87D-C02D-DFEE-37B48A5A01A8}"/>
          </ac:spMkLst>
        </pc:spChg>
        <pc:spChg chg="mod">
          <ac:chgData name="GRASO Jana" userId="22f90eb7-a516-4686-b95c-c61bf6091092" providerId="ADAL" clId="{EE172578-CC88-4091-9172-FCA39CF9A377}" dt="2025-02-19T12:31:05.308" v="4460" actId="208"/>
          <ac:spMkLst>
            <pc:docMk/>
            <pc:sldMk cId="418764962" sldId="307"/>
            <ac:spMk id="50" creationId="{619B13A7-39C5-C188-79FE-FEF22E879621}"/>
          </ac:spMkLst>
        </pc:spChg>
        <pc:spChg chg="mod">
          <ac:chgData name="GRASO Jana" userId="22f90eb7-a516-4686-b95c-c61bf6091092" providerId="ADAL" clId="{EE172578-CC88-4091-9172-FCA39CF9A377}" dt="2025-02-19T12:31:05.308" v="4460" actId="208"/>
          <ac:spMkLst>
            <pc:docMk/>
            <pc:sldMk cId="418764962" sldId="307"/>
            <ac:spMk id="51" creationId="{4B0ED11A-F9DE-FA31-389E-FE69F42B17AD}"/>
          </ac:spMkLst>
        </pc:spChg>
        <pc:spChg chg="mod">
          <ac:chgData name="GRASO Jana" userId="22f90eb7-a516-4686-b95c-c61bf6091092" providerId="ADAL" clId="{EE172578-CC88-4091-9172-FCA39CF9A377}" dt="2025-02-19T12:31:05.308" v="4460" actId="208"/>
          <ac:spMkLst>
            <pc:docMk/>
            <pc:sldMk cId="418764962" sldId="307"/>
            <ac:spMk id="52" creationId="{E9D90ABF-43C6-D78F-7D1E-08FEE1378476}"/>
          </ac:spMkLst>
        </pc:spChg>
        <pc:spChg chg="mod">
          <ac:chgData name="GRASO Jana" userId="22f90eb7-a516-4686-b95c-c61bf6091092" providerId="ADAL" clId="{EE172578-CC88-4091-9172-FCA39CF9A377}" dt="2025-02-19T12:31:05.308" v="4460" actId="208"/>
          <ac:spMkLst>
            <pc:docMk/>
            <pc:sldMk cId="418764962" sldId="307"/>
            <ac:spMk id="55" creationId="{01459A6E-4526-AFE9-0FC3-C5DD0C4D7881}"/>
          </ac:spMkLst>
        </pc:spChg>
        <pc:spChg chg="mod">
          <ac:chgData name="GRASO Jana" userId="22f90eb7-a516-4686-b95c-c61bf6091092" providerId="ADAL" clId="{EE172578-CC88-4091-9172-FCA39CF9A377}" dt="2025-02-19T12:31:05.308" v="4460" actId="208"/>
          <ac:spMkLst>
            <pc:docMk/>
            <pc:sldMk cId="418764962" sldId="307"/>
            <ac:spMk id="56" creationId="{7D063AFB-5F03-866E-902A-597EC4D35960}"/>
          </ac:spMkLst>
        </pc:spChg>
        <pc:spChg chg="mod">
          <ac:chgData name="GRASO Jana" userId="22f90eb7-a516-4686-b95c-c61bf6091092" providerId="ADAL" clId="{EE172578-CC88-4091-9172-FCA39CF9A377}" dt="2025-02-19T12:30:59.143" v="4459"/>
          <ac:spMkLst>
            <pc:docMk/>
            <pc:sldMk cId="418764962" sldId="307"/>
            <ac:spMk id="59" creationId="{8BD38BA0-2A4E-5EDE-FD86-B07E4FE18B1C}"/>
          </ac:spMkLst>
        </pc:spChg>
        <pc:spChg chg="mod">
          <ac:chgData name="GRASO Jana" userId="22f90eb7-a516-4686-b95c-c61bf6091092" providerId="ADAL" clId="{EE172578-CC88-4091-9172-FCA39CF9A377}" dt="2025-02-19T12:30:59.143" v="4459"/>
          <ac:spMkLst>
            <pc:docMk/>
            <pc:sldMk cId="418764962" sldId="307"/>
            <ac:spMk id="62" creationId="{6FBAFF16-6AC7-97AD-DF96-42B91491F970}"/>
          </ac:spMkLst>
        </pc:spChg>
        <pc:spChg chg="mod">
          <ac:chgData name="GRASO Jana" userId="22f90eb7-a516-4686-b95c-c61bf6091092" providerId="ADAL" clId="{EE172578-CC88-4091-9172-FCA39CF9A377}" dt="2025-02-19T12:30:59.143" v="4459"/>
          <ac:spMkLst>
            <pc:docMk/>
            <pc:sldMk cId="418764962" sldId="307"/>
            <ac:spMk id="63" creationId="{05108DC5-5763-2D41-F7B4-0D394BEC6F85}"/>
          </ac:spMkLst>
        </pc:spChg>
        <pc:spChg chg="mod">
          <ac:chgData name="GRASO Jana" userId="22f90eb7-a516-4686-b95c-c61bf6091092" providerId="ADAL" clId="{EE172578-CC88-4091-9172-FCA39CF9A377}" dt="2025-02-19T12:30:59.143" v="4459"/>
          <ac:spMkLst>
            <pc:docMk/>
            <pc:sldMk cId="418764962" sldId="307"/>
            <ac:spMk id="67" creationId="{F41CE5FA-C857-F3B6-86A1-BF47A6F3F2F8}"/>
          </ac:spMkLst>
        </pc:spChg>
        <pc:spChg chg="mod">
          <ac:chgData name="GRASO Jana" userId="22f90eb7-a516-4686-b95c-c61bf6091092" providerId="ADAL" clId="{EE172578-CC88-4091-9172-FCA39CF9A377}" dt="2025-02-19T12:30:59.143" v="4459"/>
          <ac:spMkLst>
            <pc:docMk/>
            <pc:sldMk cId="418764962" sldId="307"/>
            <ac:spMk id="68" creationId="{37F4F815-BFA1-480C-C57B-D5359C48DC30}"/>
          </ac:spMkLst>
        </pc:spChg>
      </pc:sldChg>
      <pc:sldChg chg="addSp delSp modSp add del mod">
        <pc:chgData name="GRASO Jana" userId="22f90eb7-a516-4686-b95c-c61bf6091092" providerId="ADAL" clId="{EE172578-CC88-4091-9172-FCA39CF9A377}" dt="2025-02-19T12:31:28.300" v="4461" actId="47"/>
        <pc:sldMkLst>
          <pc:docMk/>
          <pc:sldMk cId="1920007505" sldId="308"/>
        </pc:sldMkLst>
      </pc:sldChg>
      <pc:sldChg chg="addSp delSp modSp add mod ord">
        <pc:chgData name="GRASO Jana" userId="22f90eb7-a516-4686-b95c-c61bf6091092" providerId="ADAL" clId="{EE172578-CC88-4091-9172-FCA39CF9A377}" dt="2025-02-19T14:55:53.035" v="9273"/>
        <pc:sldMkLst>
          <pc:docMk/>
          <pc:sldMk cId="2881744765" sldId="309"/>
        </pc:sldMkLst>
        <pc:spChg chg="mod topLvl">
          <ac:chgData name="GRASO Jana" userId="22f90eb7-a516-4686-b95c-c61bf6091092" providerId="ADAL" clId="{EE172578-CC88-4091-9172-FCA39CF9A377}" dt="2025-02-19T12:45:55.176" v="4669" actId="164"/>
          <ac:spMkLst>
            <pc:docMk/>
            <pc:sldMk cId="2881744765" sldId="309"/>
            <ac:spMk id="6" creationId="{ED9AB0A8-0166-84BD-3DA9-C1969918A549}"/>
          </ac:spMkLst>
        </pc:spChg>
        <pc:spChg chg="add mod">
          <ac:chgData name="GRASO Jana" userId="22f90eb7-a516-4686-b95c-c61bf6091092" providerId="ADAL" clId="{EE172578-CC88-4091-9172-FCA39CF9A377}" dt="2025-02-19T12:04:20.221" v="4216" actId="207"/>
          <ac:spMkLst>
            <pc:docMk/>
            <pc:sldMk cId="2881744765" sldId="309"/>
            <ac:spMk id="15" creationId="{54529840-0C89-C7E2-6D30-BAAA1187ADA1}"/>
          </ac:spMkLst>
        </pc:spChg>
        <pc:spChg chg="add mod topLvl">
          <ac:chgData name="GRASO Jana" userId="22f90eb7-a516-4686-b95c-c61bf6091092" providerId="ADAL" clId="{EE172578-CC88-4091-9172-FCA39CF9A377}" dt="2025-02-19T12:12:07.477" v="4320" actId="207"/>
          <ac:spMkLst>
            <pc:docMk/>
            <pc:sldMk cId="2881744765" sldId="309"/>
            <ac:spMk id="16" creationId="{060786AD-176F-DC03-991B-10417BBA58B7}"/>
          </ac:spMkLst>
        </pc:spChg>
        <pc:spChg chg="mod ord topLvl">
          <ac:chgData name="GRASO Jana" userId="22f90eb7-a516-4686-b95c-c61bf6091092" providerId="ADAL" clId="{EE172578-CC88-4091-9172-FCA39CF9A377}" dt="2025-02-19T12:04:20.221" v="4216" actId="207"/>
          <ac:spMkLst>
            <pc:docMk/>
            <pc:sldMk cId="2881744765" sldId="309"/>
            <ac:spMk id="30" creationId="{AAA48282-09D7-546E-21F3-9B4E7742478C}"/>
          </ac:spMkLst>
        </pc:spChg>
        <pc:spChg chg="mod topLvl">
          <ac:chgData name="GRASO Jana" userId="22f90eb7-a516-4686-b95c-c61bf6091092" providerId="ADAL" clId="{EE172578-CC88-4091-9172-FCA39CF9A377}" dt="2025-02-19T12:04:20.221" v="4216" actId="207"/>
          <ac:spMkLst>
            <pc:docMk/>
            <pc:sldMk cId="2881744765" sldId="309"/>
            <ac:spMk id="31" creationId="{1AF9273F-BCF6-85B5-8005-435895DF6F98}"/>
          </ac:spMkLst>
        </pc:spChg>
        <pc:spChg chg="mod topLvl">
          <ac:chgData name="GRASO Jana" userId="22f90eb7-a516-4686-b95c-c61bf6091092" providerId="ADAL" clId="{EE172578-CC88-4091-9172-FCA39CF9A377}" dt="2025-02-19T12:04:20.221" v="4216" actId="207"/>
          <ac:spMkLst>
            <pc:docMk/>
            <pc:sldMk cId="2881744765" sldId="309"/>
            <ac:spMk id="32" creationId="{F83DF22C-7414-3364-F1C3-E5B54A1CA808}"/>
          </ac:spMkLst>
        </pc:spChg>
        <pc:spChg chg="mod">
          <ac:chgData name="GRASO Jana" userId="22f90eb7-a516-4686-b95c-c61bf6091092" providerId="ADAL" clId="{EE172578-CC88-4091-9172-FCA39CF9A377}" dt="2025-02-19T12:45:55.176" v="4669" actId="164"/>
          <ac:spMkLst>
            <pc:docMk/>
            <pc:sldMk cId="2881744765" sldId="309"/>
            <ac:spMk id="33" creationId="{5653B2FE-75F8-C393-D1A2-78F35C940BE1}"/>
          </ac:spMkLst>
        </pc:spChg>
        <pc:spChg chg="mod topLvl">
          <ac:chgData name="GRASO Jana" userId="22f90eb7-a516-4686-b95c-c61bf6091092" providerId="ADAL" clId="{EE172578-CC88-4091-9172-FCA39CF9A377}" dt="2025-02-19T12:04:20.221" v="4216" actId="207"/>
          <ac:spMkLst>
            <pc:docMk/>
            <pc:sldMk cId="2881744765" sldId="309"/>
            <ac:spMk id="38" creationId="{1BFF47B5-BEA7-AD7F-D1DD-ADD0C1FDB858}"/>
          </ac:spMkLst>
        </pc:spChg>
        <pc:spChg chg="mod topLvl">
          <ac:chgData name="GRASO Jana" userId="22f90eb7-a516-4686-b95c-c61bf6091092" providerId="ADAL" clId="{EE172578-CC88-4091-9172-FCA39CF9A377}" dt="2025-02-19T12:04:20.221" v="4216" actId="207"/>
          <ac:spMkLst>
            <pc:docMk/>
            <pc:sldMk cId="2881744765" sldId="309"/>
            <ac:spMk id="40" creationId="{22EA8787-32AD-88FE-6052-420F586E55C6}"/>
          </ac:spMkLst>
        </pc:spChg>
        <pc:spChg chg="mod topLvl">
          <ac:chgData name="GRASO Jana" userId="22f90eb7-a516-4686-b95c-c61bf6091092" providerId="ADAL" clId="{EE172578-CC88-4091-9172-FCA39CF9A377}" dt="2025-02-19T12:04:20.221" v="4216" actId="207"/>
          <ac:spMkLst>
            <pc:docMk/>
            <pc:sldMk cId="2881744765" sldId="309"/>
            <ac:spMk id="41" creationId="{8BF2198C-D0B0-A7EC-CCA2-40D0F6A2B690}"/>
          </ac:spMkLst>
        </pc:spChg>
        <pc:spChg chg="mod topLvl">
          <ac:chgData name="GRASO Jana" userId="22f90eb7-a516-4686-b95c-c61bf6091092" providerId="ADAL" clId="{EE172578-CC88-4091-9172-FCA39CF9A377}" dt="2025-02-19T12:04:20.221" v="4216" actId="207"/>
          <ac:spMkLst>
            <pc:docMk/>
            <pc:sldMk cId="2881744765" sldId="309"/>
            <ac:spMk id="42" creationId="{3CB14D97-CA2F-FEF8-9EEA-6BC7094CE37B}"/>
          </ac:spMkLst>
        </pc:spChg>
        <pc:spChg chg="mod topLvl">
          <ac:chgData name="GRASO Jana" userId="22f90eb7-a516-4686-b95c-c61bf6091092" providerId="ADAL" clId="{EE172578-CC88-4091-9172-FCA39CF9A377}" dt="2025-02-19T12:11:29.193" v="4302" actId="692"/>
          <ac:spMkLst>
            <pc:docMk/>
            <pc:sldMk cId="2881744765" sldId="309"/>
            <ac:spMk id="50" creationId="{2383035C-9BED-D2D6-4105-572698148375}"/>
          </ac:spMkLst>
        </pc:spChg>
        <pc:spChg chg="mod topLvl">
          <ac:chgData name="GRASO Jana" userId="22f90eb7-a516-4686-b95c-c61bf6091092" providerId="ADAL" clId="{EE172578-CC88-4091-9172-FCA39CF9A377}" dt="2025-02-19T12:11:29.193" v="4302" actId="692"/>
          <ac:spMkLst>
            <pc:docMk/>
            <pc:sldMk cId="2881744765" sldId="309"/>
            <ac:spMk id="52" creationId="{17972B45-8C00-0021-684F-D74C38EF895F}"/>
          </ac:spMkLst>
        </pc:spChg>
        <pc:spChg chg="mod topLvl">
          <ac:chgData name="GRASO Jana" userId="22f90eb7-a516-4686-b95c-c61bf6091092" providerId="ADAL" clId="{EE172578-CC88-4091-9172-FCA39CF9A377}" dt="2025-02-19T12:11:02.030" v="4294" actId="165"/>
          <ac:spMkLst>
            <pc:docMk/>
            <pc:sldMk cId="2881744765" sldId="309"/>
            <ac:spMk id="53" creationId="{361DCFA6-2344-0D74-E2CC-500604F324F8}"/>
          </ac:spMkLst>
        </pc:spChg>
        <pc:spChg chg="mod topLvl">
          <ac:chgData name="GRASO Jana" userId="22f90eb7-a516-4686-b95c-c61bf6091092" providerId="ADAL" clId="{EE172578-CC88-4091-9172-FCA39CF9A377}" dt="2025-02-19T12:11:29.193" v="4302" actId="692"/>
          <ac:spMkLst>
            <pc:docMk/>
            <pc:sldMk cId="2881744765" sldId="309"/>
            <ac:spMk id="54" creationId="{867BDBD3-0696-9869-3398-6428D00EE3DF}"/>
          </ac:spMkLst>
        </pc:spChg>
        <pc:spChg chg="mod">
          <ac:chgData name="GRASO Jana" userId="22f90eb7-a516-4686-b95c-c61bf6091092" providerId="ADAL" clId="{EE172578-CC88-4091-9172-FCA39CF9A377}" dt="2025-02-19T12:11:29.193" v="4302" actId="692"/>
          <ac:spMkLst>
            <pc:docMk/>
            <pc:sldMk cId="2881744765" sldId="309"/>
            <ac:spMk id="56" creationId="{17A10863-ED51-9338-A9C6-D64242C87A3C}"/>
          </ac:spMkLst>
        </pc:spChg>
        <pc:spChg chg="mod">
          <ac:chgData name="GRASO Jana" userId="22f90eb7-a516-4686-b95c-c61bf6091092" providerId="ADAL" clId="{EE172578-CC88-4091-9172-FCA39CF9A377}" dt="2025-02-19T12:11:29.193" v="4302" actId="692"/>
          <ac:spMkLst>
            <pc:docMk/>
            <pc:sldMk cId="2881744765" sldId="309"/>
            <ac:spMk id="57" creationId="{639FAFE7-5B6B-7322-B564-DBC83E773E4C}"/>
          </ac:spMkLst>
        </pc:spChg>
        <pc:spChg chg="mod">
          <ac:chgData name="GRASO Jana" userId="22f90eb7-a516-4686-b95c-c61bf6091092" providerId="ADAL" clId="{EE172578-CC88-4091-9172-FCA39CF9A377}" dt="2025-02-19T12:11:29.193" v="4302" actId="692"/>
          <ac:spMkLst>
            <pc:docMk/>
            <pc:sldMk cId="2881744765" sldId="309"/>
            <ac:spMk id="58" creationId="{F0B0A80C-1E28-96D1-2CB0-41DC446CCEFA}"/>
          </ac:spMkLst>
        </pc:spChg>
        <pc:spChg chg="mod">
          <ac:chgData name="GRASO Jana" userId="22f90eb7-a516-4686-b95c-c61bf6091092" providerId="ADAL" clId="{EE172578-CC88-4091-9172-FCA39CF9A377}" dt="2025-02-19T12:11:29.193" v="4302" actId="692"/>
          <ac:spMkLst>
            <pc:docMk/>
            <pc:sldMk cId="2881744765" sldId="309"/>
            <ac:spMk id="59" creationId="{E6D412E3-DFEB-C32A-795E-09BC82892E59}"/>
          </ac:spMkLst>
        </pc:spChg>
        <pc:spChg chg="mod topLvl">
          <ac:chgData name="GRASO Jana" userId="22f90eb7-a516-4686-b95c-c61bf6091092" providerId="ADAL" clId="{EE172578-CC88-4091-9172-FCA39CF9A377}" dt="2025-02-19T12:12:30.986" v="4324" actId="208"/>
          <ac:spMkLst>
            <pc:docMk/>
            <pc:sldMk cId="2881744765" sldId="309"/>
            <ac:spMk id="64" creationId="{11A918C7-A0EB-E058-A6B0-0AE9DAC5C4D0}"/>
          </ac:spMkLst>
        </pc:spChg>
        <pc:spChg chg="add del mod topLvl">
          <ac:chgData name="GRASO Jana" userId="22f90eb7-a516-4686-b95c-c61bf6091092" providerId="ADAL" clId="{EE172578-CC88-4091-9172-FCA39CF9A377}" dt="2025-02-19T12:12:30.986" v="4324" actId="208"/>
          <ac:spMkLst>
            <pc:docMk/>
            <pc:sldMk cId="2881744765" sldId="309"/>
            <ac:spMk id="65" creationId="{B7FC784F-8E70-C1C1-6B37-776AC45A71F7}"/>
          </ac:spMkLst>
        </pc:spChg>
        <pc:spChg chg="mod topLvl">
          <ac:chgData name="GRASO Jana" userId="22f90eb7-a516-4686-b95c-c61bf6091092" providerId="ADAL" clId="{EE172578-CC88-4091-9172-FCA39CF9A377}" dt="2025-02-19T12:12:30.986" v="4324" actId="208"/>
          <ac:spMkLst>
            <pc:docMk/>
            <pc:sldMk cId="2881744765" sldId="309"/>
            <ac:spMk id="66" creationId="{01706D0F-3E8B-6A12-D22B-F9099AF74B9B}"/>
          </ac:spMkLst>
        </pc:spChg>
        <pc:spChg chg="mod">
          <ac:chgData name="GRASO Jana" userId="22f90eb7-a516-4686-b95c-c61bf6091092" providerId="ADAL" clId="{EE172578-CC88-4091-9172-FCA39CF9A377}" dt="2025-02-19T12:12:30.986" v="4324" actId="208"/>
          <ac:spMkLst>
            <pc:docMk/>
            <pc:sldMk cId="2881744765" sldId="309"/>
            <ac:spMk id="67" creationId="{2166AAF3-5F9E-2A03-C13D-26DF13429A2C}"/>
          </ac:spMkLst>
        </pc:spChg>
        <pc:spChg chg="mod">
          <ac:chgData name="GRASO Jana" userId="22f90eb7-a516-4686-b95c-c61bf6091092" providerId="ADAL" clId="{EE172578-CC88-4091-9172-FCA39CF9A377}" dt="2025-02-19T12:12:30.986" v="4324" actId="208"/>
          <ac:spMkLst>
            <pc:docMk/>
            <pc:sldMk cId="2881744765" sldId="309"/>
            <ac:spMk id="68" creationId="{9EA5A58B-359A-6F05-6F64-58BAD700E138}"/>
          </ac:spMkLst>
        </pc:spChg>
        <pc:spChg chg="mod">
          <ac:chgData name="GRASO Jana" userId="22f90eb7-a516-4686-b95c-c61bf6091092" providerId="ADAL" clId="{EE172578-CC88-4091-9172-FCA39CF9A377}" dt="2025-02-19T12:12:30.986" v="4324" actId="208"/>
          <ac:spMkLst>
            <pc:docMk/>
            <pc:sldMk cId="2881744765" sldId="309"/>
            <ac:spMk id="69" creationId="{D6E91507-FA9F-7033-C60C-1243B55B65F1}"/>
          </ac:spMkLst>
        </pc:spChg>
        <pc:spChg chg="mod">
          <ac:chgData name="GRASO Jana" userId="22f90eb7-a516-4686-b95c-c61bf6091092" providerId="ADAL" clId="{EE172578-CC88-4091-9172-FCA39CF9A377}" dt="2025-02-19T12:12:30.986" v="4324" actId="208"/>
          <ac:spMkLst>
            <pc:docMk/>
            <pc:sldMk cId="2881744765" sldId="309"/>
            <ac:spMk id="70" creationId="{AC2D0BD0-87E4-33FB-F1DC-4E3CD7473C4C}"/>
          </ac:spMkLst>
        </pc:spChg>
        <pc:spChg chg="mod topLvl">
          <ac:chgData name="GRASO Jana" userId="22f90eb7-a516-4686-b95c-c61bf6091092" providerId="ADAL" clId="{EE172578-CC88-4091-9172-FCA39CF9A377}" dt="2025-02-19T12:12:48.233" v="4328" actId="207"/>
          <ac:spMkLst>
            <pc:docMk/>
            <pc:sldMk cId="2881744765" sldId="309"/>
            <ac:spMk id="78" creationId="{715EFAAF-9A35-253F-7089-81CD02676D51}"/>
          </ac:spMkLst>
        </pc:spChg>
        <pc:spChg chg="mod topLvl">
          <ac:chgData name="GRASO Jana" userId="22f90eb7-a516-4686-b95c-c61bf6091092" providerId="ADAL" clId="{EE172578-CC88-4091-9172-FCA39CF9A377}" dt="2025-02-19T12:12:48.233" v="4328" actId="207"/>
          <ac:spMkLst>
            <pc:docMk/>
            <pc:sldMk cId="2881744765" sldId="309"/>
            <ac:spMk id="79" creationId="{3C50E0FE-F2D5-14B4-0E3A-5C6670E715B8}"/>
          </ac:spMkLst>
        </pc:spChg>
        <pc:spChg chg="mod topLvl">
          <ac:chgData name="GRASO Jana" userId="22f90eb7-a516-4686-b95c-c61bf6091092" providerId="ADAL" clId="{EE172578-CC88-4091-9172-FCA39CF9A377}" dt="2025-02-19T12:12:48.233" v="4328" actId="207"/>
          <ac:spMkLst>
            <pc:docMk/>
            <pc:sldMk cId="2881744765" sldId="309"/>
            <ac:spMk id="80" creationId="{979E95D2-7D26-67F8-682F-1DE723E3B17B}"/>
          </ac:spMkLst>
        </pc:spChg>
        <pc:spChg chg="mod topLvl">
          <ac:chgData name="GRASO Jana" userId="22f90eb7-a516-4686-b95c-c61bf6091092" providerId="ADAL" clId="{EE172578-CC88-4091-9172-FCA39CF9A377}" dt="2025-02-19T12:12:48.233" v="4328" actId="207"/>
          <ac:spMkLst>
            <pc:docMk/>
            <pc:sldMk cId="2881744765" sldId="309"/>
            <ac:spMk id="81" creationId="{C2EC7351-EE5C-4B14-A1AF-8A234D067AB5}"/>
          </ac:spMkLst>
        </pc:spChg>
        <pc:spChg chg="mod topLvl">
          <ac:chgData name="GRASO Jana" userId="22f90eb7-a516-4686-b95c-c61bf6091092" providerId="ADAL" clId="{EE172578-CC88-4091-9172-FCA39CF9A377}" dt="2025-02-19T12:12:48.233" v="4328" actId="207"/>
          <ac:spMkLst>
            <pc:docMk/>
            <pc:sldMk cId="2881744765" sldId="309"/>
            <ac:spMk id="82" creationId="{EEB397C3-E8C1-806B-B051-0515447AE061}"/>
          </ac:spMkLst>
        </pc:spChg>
        <pc:spChg chg="mod topLvl">
          <ac:chgData name="GRASO Jana" userId="22f90eb7-a516-4686-b95c-c61bf6091092" providerId="ADAL" clId="{EE172578-CC88-4091-9172-FCA39CF9A377}" dt="2025-02-19T12:12:48.233" v="4328" actId="207"/>
          <ac:spMkLst>
            <pc:docMk/>
            <pc:sldMk cId="2881744765" sldId="309"/>
            <ac:spMk id="83" creationId="{BA503904-3D79-93BD-87EF-44E248826106}"/>
          </ac:spMkLst>
        </pc:spChg>
        <pc:spChg chg="mod topLvl">
          <ac:chgData name="GRASO Jana" userId="22f90eb7-a516-4686-b95c-c61bf6091092" providerId="ADAL" clId="{EE172578-CC88-4091-9172-FCA39CF9A377}" dt="2025-02-19T12:12:48.233" v="4328" actId="207"/>
          <ac:spMkLst>
            <pc:docMk/>
            <pc:sldMk cId="2881744765" sldId="309"/>
            <ac:spMk id="84" creationId="{81207604-F819-87E4-90A3-1BA103550093}"/>
          </ac:spMkLst>
        </pc:spChg>
        <pc:spChg chg="add mod">
          <ac:chgData name="GRASO Jana" userId="22f90eb7-a516-4686-b95c-c61bf6091092" providerId="ADAL" clId="{EE172578-CC88-4091-9172-FCA39CF9A377}" dt="2025-02-19T12:12:48.233" v="4328" actId="207"/>
          <ac:spMkLst>
            <pc:docMk/>
            <pc:sldMk cId="2881744765" sldId="309"/>
            <ac:spMk id="96" creationId="{3E58AA70-BC34-0D4A-F292-CCB9D4FF6E1D}"/>
          </ac:spMkLst>
        </pc:spChg>
        <pc:spChg chg="add mod">
          <ac:chgData name="GRASO Jana" userId="22f90eb7-a516-4686-b95c-c61bf6091092" providerId="ADAL" clId="{EE172578-CC88-4091-9172-FCA39CF9A377}" dt="2025-02-19T12:12:30.986" v="4324" actId="208"/>
          <ac:spMkLst>
            <pc:docMk/>
            <pc:sldMk cId="2881744765" sldId="309"/>
            <ac:spMk id="97" creationId="{2AE85F0D-CB18-656D-B351-F7CF8E12E548}"/>
          </ac:spMkLst>
        </pc:spChg>
        <pc:spChg chg="mod">
          <ac:chgData name="GRASO Jana" userId="22f90eb7-a516-4686-b95c-c61bf6091092" providerId="ADAL" clId="{EE172578-CC88-4091-9172-FCA39CF9A377}" dt="2025-02-19T13:18:30.713" v="5277"/>
          <ac:spMkLst>
            <pc:docMk/>
            <pc:sldMk cId="2881744765" sldId="309"/>
            <ac:spMk id="111" creationId="{D71CD33E-5270-A4CC-B28A-472CEC9C623E}"/>
          </ac:spMkLst>
        </pc:spChg>
        <pc:spChg chg="mod">
          <ac:chgData name="GRASO Jana" userId="22f90eb7-a516-4686-b95c-c61bf6091092" providerId="ADAL" clId="{EE172578-CC88-4091-9172-FCA39CF9A377}" dt="2025-02-19T13:18:45.124" v="5296" actId="20577"/>
          <ac:spMkLst>
            <pc:docMk/>
            <pc:sldMk cId="2881744765" sldId="309"/>
            <ac:spMk id="112" creationId="{84F63064-F75D-AE79-5C88-A67CFDC7C288}"/>
          </ac:spMkLst>
        </pc:spChg>
        <pc:grpChg chg="add mod ord">
          <ac:chgData name="GRASO Jana" userId="22f90eb7-a516-4686-b95c-c61bf6091092" providerId="ADAL" clId="{EE172578-CC88-4091-9172-FCA39CF9A377}" dt="2025-02-19T12:04:12.766" v="4215" actId="164"/>
          <ac:grpSpMkLst>
            <pc:docMk/>
            <pc:sldMk cId="2881744765" sldId="309"/>
            <ac:grpSpMk id="44" creationId="{A9F3C87B-DCAD-7C91-DD61-02F36DA7C7CB}"/>
          </ac:grpSpMkLst>
        </pc:grpChg>
        <pc:grpChg chg="add mod ord">
          <ac:chgData name="GRASO Jana" userId="22f90eb7-a516-4686-b95c-c61bf6091092" providerId="ADAL" clId="{EE172578-CC88-4091-9172-FCA39CF9A377}" dt="2025-02-19T12:04:20.221" v="4216" actId="207"/>
          <ac:grpSpMkLst>
            <pc:docMk/>
            <pc:sldMk cId="2881744765" sldId="309"/>
            <ac:grpSpMk id="45" creationId="{F6DC5AD0-8280-F9BE-DA8F-2DCF2B2E00AB}"/>
          </ac:grpSpMkLst>
        </pc:grpChg>
        <pc:grpChg chg="add mod">
          <ac:chgData name="GRASO Jana" userId="22f90eb7-a516-4686-b95c-c61bf6091092" providerId="ADAL" clId="{EE172578-CC88-4091-9172-FCA39CF9A377}" dt="2025-02-19T12:08:44.747" v="4257" actId="164"/>
          <ac:grpSpMkLst>
            <pc:docMk/>
            <pc:sldMk cId="2881744765" sldId="309"/>
            <ac:grpSpMk id="71" creationId="{5F969C3D-AF61-7DCF-B0A0-6DB5A43AA6E6}"/>
          </ac:grpSpMkLst>
        </pc:grpChg>
        <pc:grpChg chg="add mod">
          <ac:chgData name="GRASO Jana" userId="22f90eb7-a516-4686-b95c-c61bf6091092" providerId="ADAL" clId="{EE172578-CC88-4091-9172-FCA39CF9A377}" dt="2025-02-19T12:08:56.044" v="4259" actId="164"/>
          <ac:grpSpMkLst>
            <pc:docMk/>
            <pc:sldMk cId="2881744765" sldId="309"/>
            <ac:grpSpMk id="72" creationId="{E6981268-9912-8687-9C40-4A2FA6A8E128}"/>
          </ac:grpSpMkLst>
        </pc:grpChg>
        <pc:grpChg chg="add mod">
          <ac:chgData name="GRASO Jana" userId="22f90eb7-a516-4686-b95c-c61bf6091092" providerId="ADAL" clId="{EE172578-CC88-4091-9172-FCA39CF9A377}" dt="2025-02-19T12:12:19.375" v="4322" actId="164"/>
          <ac:grpSpMkLst>
            <pc:docMk/>
            <pc:sldMk cId="2881744765" sldId="309"/>
            <ac:grpSpMk id="73" creationId="{E2F32D93-023E-AA47-4609-49A4D1794F28}"/>
          </ac:grpSpMkLst>
        </pc:grpChg>
        <pc:grpChg chg="add mod topLvl">
          <ac:chgData name="GRASO Jana" userId="22f90eb7-a516-4686-b95c-c61bf6091092" providerId="ADAL" clId="{EE172578-CC88-4091-9172-FCA39CF9A377}" dt="2025-02-19T12:12:19.375" v="4322" actId="164"/>
          <ac:grpSpMkLst>
            <pc:docMk/>
            <pc:sldMk cId="2881744765" sldId="309"/>
            <ac:grpSpMk id="74" creationId="{CD46525A-D254-BD3C-B5DF-EF4E97FA5915}"/>
          </ac:grpSpMkLst>
        </pc:grpChg>
        <pc:grpChg chg="add mod">
          <ac:chgData name="GRASO Jana" userId="22f90eb7-a516-4686-b95c-c61bf6091092" providerId="ADAL" clId="{EE172578-CC88-4091-9172-FCA39CF9A377}" dt="2025-02-19T12:12:34.127" v="4325" actId="164"/>
          <ac:grpSpMkLst>
            <pc:docMk/>
            <pc:sldMk cId="2881744765" sldId="309"/>
            <ac:grpSpMk id="85" creationId="{F7F16504-0D34-7459-9D9D-8265513379C4}"/>
          </ac:grpSpMkLst>
        </pc:grpChg>
        <pc:grpChg chg="add mod topLvl">
          <ac:chgData name="GRASO Jana" userId="22f90eb7-a516-4686-b95c-c61bf6091092" providerId="ADAL" clId="{EE172578-CC88-4091-9172-FCA39CF9A377}" dt="2025-02-19T12:12:48.233" v="4328" actId="207"/>
          <ac:grpSpMkLst>
            <pc:docMk/>
            <pc:sldMk cId="2881744765" sldId="309"/>
            <ac:grpSpMk id="87" creationId="{83CFE9F5-F30A-669B-A050-2BBA65C7EE18}"/>
          </ac:grpSpMkLst>
        </pc:grpChg>
        <pc:grpChg chg="add mod">
          <ac:chgData name="GRASO Jana" userId="22f90eb7-a516-4686-b95c-c61bf6091092" providerId="ADAL" clId="{EE172578-CC88-4091-9172-FCA39CF9A377}" dt="2025-02-19T12:12:20.951" v="4323" actId="164"/>
          <ac:grpSpMkLst>
            <pc:docMk/>
            <pc:sldMk cId="2881744765" sldId="309"/>
            <ac:grpSpMk id="98" creationId="{AD3AC856-4551-13A8-3804-79D5DDB3F49D}"/>
          </ac:grpSpMkLst>
        </pc:grpChg>
        <pc:grpChg chg="add mod">
          <ac:chgData name="GRASO Jana" userId="22f90eb7-a516-4686-b95c-c61bf6091092" providerId="ADAL" clId="{EE172578-CC88-4091-9172-FCA39CF9A377}" dt="2025-02-19T12:12:20.951" v="4323" actId="164"/>
          <ac:grpSpMkLst>
            <pc:docMk/>
            <pc:sldMk cId="2881744765" sldId="309"/>
            <ac:grpSpMk id="99" creationId="{848FE605-DDF9-64F7-9BFA-C9203490F871}"/>
          </ac:grpSpMkLst>
        </pc:grpChg>
        <pc:grpChg chg="add mod ord">
          <ac:chgData name="GRASO Jana" userId="22f90eb7-a516-4686-b95c-c61bf6091092" providerId="ADAL" clId="{EE172578-CC88-4091-9172-FCA39CF9A377}" dt="2025-02-19T12:12:40.178" v="4327" actId="164"/>
          <ac:grpSpMkLst>
            <pc:docMk/>
            <pc:sldMk cId="2881744765" sldId="309"/>
            <ac:grpSpMk id="100" creationId="{AF89B8B0-8E87-CB0F-0029-C9BC085D888C}"/>
          </ac:grpSpMkLst>
        </pc:grpChg>
        <pc:grpChg chg="add mod">
          <ac:chgData name="GRASO Jana" userId="22f90eb7-a516-4686-b95c-c61bf6091092" providerId="ADAL" clId="{EE172578-CC88-4091-9172-FCA39CF9A377}" dt="2025-02-19T12:12:48.233" v="4328" actId="207"/>
          <ac:grpSpMkLst>
            <pc:docMk/>
            <pc:sldMk cId="2881744765" sldId="309"/>
            <ac:grpSpMk id="101" creationId="{CA9A98C1-4F0F-6787-41FF-7E3F26218D99}"/>
          </ac:grpSpMkLst>
        </pc:grpChg>
        <pc:grpChg chg="add mod">
          <ac:chgData name="GRASO Jana" userId="22f90eb7-a516-4686-b95c-c61bf6091092" providerId="ADAL" clId="{EE172578-CC88-4091-9172-FCA39CF9A377}" dt="2025-02-19T12:45:55.176" v="4669" actId="164"/>
          <ac:grpSpMkLst>
            <pc:docMk/>
            <pc:sldMk cId="2881744765" sldId="309"/>
            <ac:grpSpMk id="107" creationId="{6A0BAFE8-E2FB-DB3C-E825-8F7AC52996D4}"/>
          </ac:grpSpMkLst>
        </pc:grpChg>
        <pc:grpChg chg="add mod ord">
          <ac:chgData name="GRASO Jana" userId="22f90eb7-a516-4686-b95c-c61bf6091092" providerId="ADAL" clId="{EE172578-CC88-4091-9172-FCA39CF9A377}" dt="2025-02-19T13:18:33.129" v="5278" actId="167"/>
          <ac:grpSpMkLst>
            <pc:docMk/>
            <pc:sldMk cId="2881744765" sldId="309"/>
            <ac:grpSpMk id="110" creationId="{B150AF2E-773D-5D8B-A8DE-CF12317F4FB4}"/>
          </ac:grpSpMkLst>
        </pc:grpChg>
      </pc:sldChg>
      <pc:sldChg chg="addSp delSp modSp add mod ord">
        <pc:chgData name="GRASO Jana" userId="22f90eb7-a516-4686-b95c-c61bf6091092" providerId="ADAL" clId="{EE172578-CC88-4091-9172-FCA39CF9A377}" dt="2025-02-19T14:55:45.681" v="9265"/>
        <pc:sldMkLst>
          <pc:docMk/>
          <pc:sldMk cId="3623348008" sldId="310"/>
        </pc:sldMkLst>
        <pc:spChg chg="mod topLvl">
          <ac:chgData name="GRASO Jana" userId="22f90eb7-a516-4686-b95c-c61bf6091092" providerId="ADAL" clId="{EE172578-CC88-4091-9172-FCA39CF9A377}" dt="2025-02-19T12:28:28.665" v="4433" actId="208"/>
          <ac:spMkLst>
            <pc:docMk/>
            <pc:sldMk cId="3623348008" sldId="310"/>
            <ac:spMk id="18" creationId="{631BBCB6-4049-BD31-CDF1-FCB492650FA5}"/>
          </ac:spMkLst>
        </pc:spChg>
        <pc:spChg chg="mod topLvl">
          <ac:chgData name="GRASO Jana" userId="22f90eb7-a516-4686-b95c-c61bf6091092" providerId="ADAL" clId="{EE172578-CC88-4091-9172-FCA39CF9A377}" dt="2025-02-19T12:28:28.665" v="4433" actId="208"/>
          <ac:spMkLst>
            <pc:docMk/>
            <pc:sldMk cId="3623348008" sldId="310"/>
            <ac:spMk id="20" creationId="{9FB18191-1F48-288E-37F9-7CEBB2A5C516}"/>
          </ac:spMkLst>
        </pc:spChg>
        <pc:spChg chg="mod topLvl">
          <ac:chgData name="GRASO Jana" userId="22f90eb7-a516-4686-b95c-c61bf6091092" providerId="ADAL" clId="{EE172578-CC88-4091-9172-FCA39CF9A377}" dt="2025-02-19T12:28:28.665" v="4433" actId="208"/>
          <ac:spMkLst>
            <pc:docMk/>
            <pc:sldMk cId="3623348008" sldId="310"/>
            <ac:spMk id="26" creationId="{2AED8CD0-AB8E-6909-F91A-4701AAF76EAF}"/>
          </ac:spMkLst>
        </pc:spChg>
        <pc:spChg chg="mod topLvl">
          <ac:chgData name="GRASO Jana" userId="22f90eb7-a516-4686-b95c-c61bf6091092" providerId="ADAL" clId="{EE172578-CC88-4091-9172-FCA39CF9A377}" dt="2025-02-19T12:28:28.665" v="4433" actId="208"/>
          <ac:spMkLst>
            <pc:docMk/>
            <pc:sldMk cId="3623348008" sldId="310"/>
            <ac:spMk id="27" creationId="{16D4B1A6-2AAA-89D7-8752-CC213382DDC1}"/>
          </ac:spMkLst>
        </pc:spChg>
        <pc:spChg chg="mod topLvl">
          <ac:chgData name="GRASO Jana" userId="22f90eb7-a516-4686-b95c-c61bf6091092" providerId="ADAL" clId="{EE172578-CC88-4091-9172-FCA39CF9A377}" dt="2025-02-19T12:28:28.665" v="4433" actId="208"/>
          <ac:spMkLst>
            <pc:docMk/>
            <pc:sldMk cId="3623348008" sldId="310"/>
            <ac:spMk id="32" creationId="{A6F81933-67F4-DFC1-B36F-CB206C6ED104}"/>
          </ac:spMkLst>
        </pc:spChg>
        <pc:spChg chg="mod topLvl">
          <ac:chgData name="GRASO Jana" userId="22f90eb7-a516-4686-b95c-c61bf6091092" providerId="ADAL" clId="{EE172578-CC88-4091-9172-FCA39CF9A377}" dt="2025-02-19T12:28:36.469" v="4434" actId="692"/>
          <ac:spMkLst>
            <pc:docMk/>
            <pc:sldMk cId="3623348008" sldId="310"/>
            <ac:spMk id="35" creationId="{BFF2FF22-F668-76C3-2055-7BCC310F7C58}"/>
          </ac:spMkLst>
        </pc:spChg>
        <pc:spChg chg="mod topLvl">
          <ac:chgData name="GRASO Jana" userId="22f90eb7-a516-4686-b95c-c61bf6091092" providerId="ADAL" clId="{EE172578-CC88-4091-9172-FCA39CF9A377}" dt="2025-02-19T12:28:28.665" v="4433" actId="208"/>
          <ac:spMkLst>
            <pc:docMk/>
            <pc:sldMk cId="3623348008" sldId="310"/>
            <ac:spMk id="36" creationId="{F827ABB8-FAB1-CC85-2A4D-3CD53212E8B2}"/>
          </ac:spMkLst>
        </pc:spChg>
        <pc:spChg chg="mod topLvl">
          <ac:chgData name="GRASO Jana" userId="22f90eb7-a516-4686-b95c-c61bf6091092" providerId="ADAL" clId="{EE172578-CC88-4091-9172-FCA39CF9A377}" dt="2025-02-19T12:28:28.665" v="4433" actId="208"/>
          <ac:spMkLst>
            <pc:docMk/>
            <pc:sldMk cId="3623348008" sldId="310"/>
            <ac:spMk id="37" creationId="{65801B66-8478-E45C-78CB-DA071DE30861}"/>
          </ac:spMkLst>
        </pc:spChg>
        <pc:spChg chg="mod topLvl">
          <ac:chgData name="GRASO Jana" userId="22f90eb7-a516-4686-b95c-c61bf6091092" providerId="ADAL" clId="{EE172578-CC88-4091-9172-FCA39CF9A377}" dt="2025-02-19T12:28:47.968" v="4435" actId="207"/>
          <ac:spMkLst>
            <pc:docMk/>
            <pc:sldMk cId="3623348008" sldId="310"/>
            <ac:spMk id="47" creationId="{00096E0A-CD77-B7A4-8300-060A18D7F7F5}"/>
          </ac:spMkLst>
        </pc:spChg>
        <pc:spChg chg="mod topLvl">
          <ac:chgData name="GRASO Jana" userId="22f90eb7-a516-4686-b95c-c61bf6091092" providerId="ADAL" clId="{EE172578-CC88-4091-9172-FCA39CF9A377}" dt="2025-02-19T12:28:47.968" v="4435" actId="207"/>
          <ac:spMkLst>
            <pc:docMk/>
            <pc:sldMk cId="3623348008" sldId="310"/>
            <ac:spMk id="48" creationId="{1BD379BE-335C-D877-057E-AAF22CD08432}"/>
          </ac:spMkLst>
        </pc:spChg>
        <pc:spChg chg="mod topLvl">
          <ac:chgData name="GRASO Jana" userId="22f90eb7-a516-4686-b95c-c61bf6091092" providerId="ADAL" clId="{EE172578-CC88-4091-9172-FCA39CF9A377}" dt="2025-02-19T12:28:47.968" v="4435" actId="207"/>
          <ac:spMkLst>
            <pc:docMk/>
            <pc:sldMk cId="3623348008" sldId="310"/>
            <ac:spMk id="50" creationId="{96E2588E-B84C-F16D-1374-B2280F7324D4}"/>
          </ac:spMkLst>
        </pc:spChg>
        <pc:spChg chg="mod topLvl">
          <ac:chgData name="GRASO Jana" userId="22f90eb7-a516-4686-b95c-c61bf6091092" providerId="ADAL" clId="{EE172578-CC88-4091-9172-FCA39CF9A377}" dt="2025-02-19T12:28:47.968" v="4435" actId="207"/>
          <ac:spMkLst>
            <pc:docMk/>
            <pc:sldMk cId="3623348008" sldId="310"/>
            <ac:spMk id="51" creationId="{AE0613C8-3E02-7C4F-9006-AF26F4E5FF95}"/>
          </ac:spMkLst>
        </pc:spChg>
        <pc:spChg chg="mod topLvl">
          <ac:chgData name="GRASO Jana" userId="22f90eb7-a516-4686-b95c-c61bf6091092" providerId="ADAL" clId="{EE172578-CC88-4091-9172-FCA39CF9A377}" dt="2025-02-19T12:28:47.968" v="4435" actId="207"/>
          <ac:spMkLst>
            <pc:docMk/>
            <pc:sldMk cId="3623348008" sldId="310"/>
            <ac:spMk id="52" creationId="{66684CEB-528F-5DEF-4944-DC831AD95677}"/>
          </ac:spMkLst>
        </pc:spChg>
        <pc:spChg chg="mod topLvl">
          <ac:chgData name="GRASO Jana" userId="22f90eb7-a516-4686-b95c-c61bf6091092" providerId="ADAL" clId="{EE172578-CC88-4091-9172-FCA39CF9A377}" dt="2025-02-19T12:28:47.968" v="4435" actId="207"/>
          <ac:spMkLst>
            <pc:docMk/>
            <pc:sldMk cId="3623348008" sldId="310"/>
            <ac:spMk id="54" creationId="{2B7293C9-B30E-9A6E-7FCD-F9D354D21C4A}"/>
          </ac:spMkLst>
        </pc:spChg>
        <pc:spChg chg="mod topLvl">
          <ac:chgData name="GRASO Jana" userId="22f90eb7-a516-4686-b95c-c61bf6091092" providerId="ADAL" clId="{EE172578-CC88-4091-9172-FCA39CF9A377}" dt="2025-02-19T12:28:47.968" v="4435" actId="207"/>
          <ac:spMkLst>
            <pc:docMk/>
            <pc:sldMk cId="3623348008" sldId="310"/>
            <ac:spMk id="55" creationId="{74901C2B-AF2E-6FC1-17A2-6A4F9A88C5D0}"/>
          </ac:spMkLst>
        </pc:spChg>
        <pc:spChg chg="add mod">
          <ac:chgData name="GRASO Jana" userId="22f90eb7-a516-4686-b95c-c61bf6091092" providerId="ADAL" clId="{EE172578-CC88-4091-9172-FCA39CF9A377}" dt="2025-02-19T12:28:47.968" v="4435" actId="207"/>
          <ac:spMkLst>
            <pc:docMk/>
            <pc:sldMk cId="3623348008" sldId="310"/>
            <ac:spMk id="104" creationId="{57C03177-0BE3-0FB2-8114-49D54F4930BA}"/>
          </ac:spMkLst>
        </pc:spChg>
        <pc:spChg chg="add mod">
          <ac:chgData name="GRASO Jana" userId="22f90eb7-a516-4686-b95c-c61bf6091092" providerId="ADAL" clId="{EE172578-CC88-4091-9172-FCA39CF9A377}" dt="2025-02-19T12:28:28.665" v="4433" actId="208"/>
          <ac:spMkLst>
            <pc:docMk/>
            <pc:sldMk cId="3623348008" sldId="310"/>
            <ac:spMk id="105" creationId="{2D35D881-2E94-6355-0CB0-203F00040A0B}"/>
          </ac:spMkLst>
        </pc:spChg>
        <pc:grpChg chg="add mod">
          <ac:chgData name="GRASO Jana" userId="22f90eb7-a516-4686-b95c-c61bf6091092" providerId="ADAL" clId="{EE172578-CC88-4091-9172-FCA39CF9A377}" dt="2025-02-19T12:27:41.794" v="4420" actId="164"/>
          <ac:grpSpMkLst>
            <pc:docMk/>
            <pc:sldMk cId="3623348008" sldId="310"/>
            <ac:grpSpMk id="40" creationId="{7BAF87D3-AB07-8FF6-6CC5-88E0C8CA17F3}"/>
          </ac:grpSpMkLst>
        </pc:grpChg>
        <pc:grpChg chg="add mod">
          <ac:chgData name="GRASO Jana" userId="22f90eb7-a516-4686-b95c-c61bf6091092" providerId="ADAL" clId="{EE172578-CC88-4091-9172-FCA39CF9A377}" dt="2025-02-19T12:28:47.968" v="4435" actId="207"/>
          <ac:grpSpMkLst>
            <pc:docMk/>
            <pc:sldMk cId="3623348008" sldId="310"/>
            <ac:grpSpMk id="56" creationId="{12DA9701-18CF-8614-0E2D-D3CECE60250B}"/>
          </ac:grpSpMkLst>
        </pc:grpChg>
        <pc:grpChg chg="add mod">
          <ac:chgData name="GRASO Jana" userId="22f90eb7-a516-4686-b95c-c61bf6091092" providerId="ADAL" clId="{EE172578-CC88-4091-9172-FCA39CF9A377}" dt="2025-02-19T12:28:47.968" v="4435" actId="207"/>
          <ac:grpSpMkLst>
            <pc:docMk/>
            <pc:sldMk cId="3623348008" sldId="310"/>
            <ac:grpSpMk id="57" creationId="{3BC10DAD-30CB-7C9F-2F21-C3E5D7CDD1E1}"/>
          </ac:grpSpMkLst>
        </pc:grpChg>
        <pc:grpChg chg="add mod">
          <ac:chgData name="GRASO Jana" userId="22f90eb7-a516-4686-b95c-c61bf6091092" providerId="ADAL" clId="{EE172578-CC88-4091-9172-FCA39CF9A377}" dt="2025-02-19T12:28:12.278" v="4430" actId="164"/>
          <ac:grpSpMkLst>
            <pc:docMk/>
            <pc:sldMk cId="3623348008" sldId="310"/>
            <ac:grpSpMk id="59" creationId="{4EA803E4-6569-B887-0308-B8F63FACF487}"/>
          </ac:grpSpMkLst>
        </pc:grpChg>
        <pc:grpChg chg="add mod">
          <ac:chgData name="GRASO Jana" userId="22f90eb7-a516-4686-b95c-c61bf6091092" providerId="ADAL" clId="{EE172578-CC88-4091-9172-FCA39CF9A377}" dt="2025-02-19T12:28:15.525" v="4431" actId="164"/>
          <ac:grpSpMkLst>
            <pc:docMk/>
            <pc:sldMk cId="3623348008" sldId="310"/>
            <ac:grpSpMk id="60" creationId="{DC42D77D-6095-8174-34CF-AA00DE9BDF38}"/>
          </ac:grpSpMkLst>
        </pc:grpChg>
        <pc:grpChg chg="add mod ord">
          <ac:chgData name="GRASO Jana" userId="22f90eb7-a516-4686-b95c-c61bf6091092" providerId="ADAL" clId="{EE172578-CC88-4091-9172-FCA39CF9A377}" dt="2025-02-19T12:28:20.956" v="4432" actId="166"/>
          <ac:grpSpMkLst>
            <pc:docMk/>
            <pc:sldMk cId="3623348008" sldId="310"/>
            <ac:grpSpMk id="61" creationId="{3C09CAF2-4A75-E86B-75B8-97B136129AFE}"/>
          </ac:grpSpMkLst>
        </pc:grpChg>
        <pc:grpChg chg="add mod">
          <ac:chgData name="GRASO Jana" userId="22f90eb7-a516-4686-b95c-c61bf6091092" providerId="ADAL" clId="{EE172578-CC88-4091-9172-FCA39CF9A377}" dt="2025-02-19T12:28:15.525" v="4431" actId="164"/>
          <ac:grpSpMkLst>
            <pc:docMk/>
            <pc:sldMk cId="3623348008" sldId="310"/>
            <ac:grpSpMk id="62" creationId="{6B1CEC15-17A3-CDAA-DD41-7A5853869696}"/>
          </ac:grpSpMkLst>
        </pc:grpChg>
      </pc:sldChg>
      <pc:sldChg chg="add del">
        <pc:chgData name="GRASO Jana" userId="22f90eb7-a516-4686-b95c-c61bf6091092" providerId="ADAL" clId="{EE172578-CC88-4091-9172-FCA39CF9A377}" dt="2025-02-19T12:31:47.013" v="4462" actId="47"/>
        <pc:sldMkLst>
          <pc:docMk/>
          <pc:sldMk cId="693655724" sldId="311"/>
        </pc:sldMkLst>
      </pc:sldChg>
      <pc:sldChg chg="delSp modSp add mod ord">
        <pc:chgData name="GRASO Jana" userId="22f90eb7-a516-4686-b95c-c61bf6091092" providerId="ADAL" clId="{EE172578-CC88-4091-9172-FCA39CF9A377}" dt="2025-02-19T14:55:49.725" v="9269"/>
        <pc:sldMkLst>
          <pc:docMk/>
          <pc:sldMk cId="1673466609" sldId="311"/>
        </pc:sldMkLst>
        <pc:spChg chg="mod">
          <ac:chgData name="GRASO Jana" userId="22f90eb7-a516-4686-b95c-c61bf6091092" providerId="ADAL" clId="{EE172578-CC88-4091-9172-FCA39CF9A377}" dt="2025-02-19T12:43:54.079" v="4626" actId="207"/>
          <ac:spMkLst>
            <pc:docMk/>
            <pc:sldMk cId="1673466609" sldId="311"/>
            <ac:spMk id="2" creationId="{FC4C1AB3-18C9-66B1-B508-2FC2807D4D72}"/>
          </ac:spMkLst>
        </pc:spChg>
        <pc:spChg chg="mod">
          <ac:chgData name="GRASO Jana" userId="22f90eb7-a516-4686-b95c-c61bf6091092" providerId="ADAL" clId="{EE172578-CC88-4091-9172-FCA39CF9A377}" dt="2025-02-19T12:43:55.988" v="4627" actId="207"/>
          <ac:spMkLst>
            <pc:docMk/>
            <pc:sldMk cId="1673466609" sldId="311"/>
            <ac:spMk id="3" creationId="{C6F3A8C2-3ECC-1D4C-8730-D565FD74D7AF}"/>
          </ac:spMkLst>
        </pc:spChg>
        <pc:spChg chg="mod">
          <ac:chgData name="GRASO Jana" userId="22f90eb7-a516-4686-b95c-c61bf6091092" providerId="ADAL" clId="{EE172578-CC88-4091-9172-FCA39CF9A377}" dt="2025-02-19T12:44:51.357" v="4641" actId="14100"/>
          <ac:spMkLst>
            <pc:docMk/>
            <pc:sldMk cId="1673466609" sldId="311"/>
            <ac:spMk id="9" creationId="{22637C0B-1BE4-3500-F681-F01B10DAB07F}"/>
          </ac:spMkLst>
        </pc:spChg>
        <pc:spChg chg="mod">
          <ac:chgData name="GRASO Jana" userId="22f90eb7-a516-4686-b95c-c61bf6091092" providerId="ADAL" clId="{EE172578-CC88-4091-9172-FCA39CF9A377}" dt="2025-02-19T12:43:59.084" v="4628" actId="207"/>
          <ac:spMkLst>
            <pc:docMk/>
            <pc:sldMk cId="1673466609" sldId="311"/>
            <ac:spMk id="49" creationId="{7A7A9018-7CC2-9598-53DA-7ABA35D6EED2}"/>
          </ac:spMkLst>
        </pc:spChg>
        <pc:spChg chg="mod">
          <ac:chgData name="GRASO Jana" userId="22f90eb7-a516-4686-b95c-c61bf6091092" providerId="ADAL" clId="{EE172578-CC88-4091-9172-FCA39CF9A377}" dt="2025-02-19T12:43:34.067" v="4624" actId="208"/>
          <ac:spMkLst>
            <pc:docMk/>
            <pc:sldMk cId="1673466609" sldId="311"/>
            <ac:spMk id="62" creationId="{88C723A5-E1D0-F501-AF15-032A8FE0A77B}"/>
          </ac:spMkLst>
        </pc:spChg>
        <pc:spChg chg="mod">
          <ac:chgData name="GRASO Jana" userId="22f90eb7-a516-4686-b95c-c61bf6091092" providerId="ADAL" clId="{EE172578-CC88-4091-9172-FCA39CF9A377}" dt="2025-02-19T12:43:34.067" v="4624" actId="208"/>
          <ac:spMkLst>
            <pc:docMk/>
            <pc:sldMk cId="1673466609" sldId="311"/>
            <ac:spMk id="64" creationId="{6533254F-59AA-B42F-4189-E0DFB2C0C875}"/>
          </ac:spMkLst>
        </pc:spChg>
        <pc:spChg chg="mod">
          <ac:chgData name="GRASO Jana" userId="22f90eb7-a516-4686-b95c-c61bf6091092" providerId="ADAL" clId="{EE172578-CC88-4091-9172-FCA39CF9A377}" dt="2025-02-19T12:43:34.067" v="4624" actId="208"/>
          <ac:spMkLst>
            <pc:docMk/>
            <pc:sldMk cId="1673466609" sldId="311"/>
            <ac:spMk id="65" creationId="{2AC4B9A5-F943-A2F6-432C-1B5CCC9AD2D4}"/>
          </ac:spMkLst>
        </pc:spChg>
        <pc:spChg chg="mod">
          <ac:chgData name="GRASO Jana" userId="22f90eb7-a516-4686-b95c-c61bf6091092" providerId="ADAL" clId="{EE172578-CC88-4091-9172-FCA39CF9A377}" dt="2025-02-19T12:43:34.067" v="4624" actId="208"/>
          <ac:spMkLst>
            <pc:docMk/>
            <pc:sldMk cId="1673466609" sldId="311"/>
            <ac:spMk id="66" creationId="{9C6EFF6B-CC64-BB7D-32A4-F1C7F9679242}"/>
          </ac:spMkLst>
        </pc:spChg>
        <pc:spChg chg="mod">
          <ac:chgData name="GRASO Jana" userId="22f90eb7-a516-4686-b95c-c61bf6091092" providerId="ADAL" clId="{EE172578-CC88-4091-9172-FCA39CF9A377}" dt="2025-02-19T12:43:34.067" v="4624" actId="208"/>
          <ac:spMkLst>
            <pc:docMk/>
            <pc:sldMk cId="1673466609" sldId="311"/>
            <ac:spMk id="67" creationId="{02352419-D118-C394-6834-CE08D007F896}"/>
          </ac:spMkLst>
        </pc:spChg>
        <pc:spChg chg="mod">
          <ac:chgData name="GRASO Jana" userId="22f90eb7-a516-4686-b95c-c61bf6091092" providerId="ADAL" clId="{EE172578-CC88-4091-9172-FCA39CF9A377}" dt="2025-02-19T12:43:34.067" v="4624" actId="208"/>
          <ac:spMkLst>
            <pc:docMk/>
            <pc:sldMk cId="1673466609" sldId="311"/>
            <ac:spMk id="68" creationId="{F6CEAAF4-95C1-B91A-41EE-9EAC8F83EFAF}"/>
          </ac:spMkLst>
        </pc:spChg>
        <pc:spChg chg="mod">
          <ac:chgData name="GRASO Jana" userId="22f90eb7-a516-4686-b95c-c61bf6091092" providerId="ADAL" clId="{EE172578-CC88-4091-9172-FCA39CF9A377}" dt="2025-02-19T12:43:34.067" v="4624" actId="208"/>
          <ac:spMkLst>
            <pc:docMk/>
            <pc:sldMk cId="1673466609" sldId="311"/>
            <ac:spMk id="69" creationId="{6A8E58C1-5141-E2F2-9D4A-EF97498569C6}"/>
          </ac:spMkLst>
        </pc:spChg>
        <pc:spChg chg="mod">
          <ac:chgData name="GRASO Jana" userId="22f90eb7-a516-4686-b95c-c61bf6091092" providerId="ADAL" clId="{EE172578-CC88-4091-9172-FCA39CF9A377}" dt="2025-02-19T12:43:34.067" v="4624" actId="208"/>
          <ac:spMkLst>
            <pc:docMk/>
            <pc:sldMk cId="1673466609" sldId="311"/>
            <ac:spMk id="70" creationId="{9C10A6C3-6CD1-C01C-6261-AB198087C9DC}"/>
          </ac:spMkLst>
        </pc:spChg>
        <pc:spChg chg="mod">
          <ac:chgData name="GRASO Jana" userId="22f90eb7-a516-4686-b95c-c61bf6091092" providerId="ADAL" clId="{EE172578-CC88-4091-9172-FCA39CF9A377}" dt="2025-02-19T12:43:34.067" v="4624" actId="208"/>
          <ac:spMkLst>
            <pc:docMk/>
            <pc:sldMk cId="1673466609" sldId="311"/>
            <ac:spMk id="71" creationId="{F1838AD9-5AB4-B577-9A0B-78268AAB5BDC}"/>
          </ac:spMkLst>
        </pc:spChg>
        <pc:spChg chg="mod">
          <ac:chgData name="GRASO Jana" userId="22f90eb7-a516-4686-b95c-c61bf6091092" providerId="ADAL" clId="{EE172578-CC88-4091-9172-FCA39CF9A377}" dt="2025-02-19T12:44:33.076" v="4639" actId="1076"/>
          <ac:spMkLst>
            <pc:docMk/>
            <pc:sldMk cId="1673466609" sldId="311"/>
            <ac:spMk id="82" creationId="{53D16541-2D02-ED25-A3EF-FD54EB4192B0}"/>
          </ac:spMkLst>
        </pc:spChg>
        <pc:spChg chg="mod">
          <ac:chgData name="GRASO Jana" userId="22f90eb7-a516-4686-b95c-c61bf6091092" providerId="ADAL" clId="{EE172578-CC88-4091-9172-FCA39CF9A377}" dt="2025-02-19T12:44:27.438" v="4638" actId="692"/>
          <ac:spMkLst>
            <pc:docMk/>
            <pc:sldMk cId="1673466609" sldId="311"/>
            <ac:spMk id="89" creationId="{AB7E5291-9FD7-29AC-1614-F1515CD250EF}"/>
          </ac:spMkLst>
        </pc:spChg>
        <pc:spChg chg="mod">
          <ac:chgData name="GRASO Jana" userId="22f90eb7-a516-4686-b95c-c61bf6091092" providerId="ADAL" clId="{EE172578-CC88-4091-9172-FCA39CF9A377}" dt="2025-02-19T12:43:44.077" v="4625" actId="208"/>
          <ac:spMkLst>
            <pc:docMk/>
            <pc:sldMk cId="1673466609" sldId="311"/>
            <ac:spMk id="95" creationId="{694C7DF6-5AA5-FB84-38B5-3E96C05CB3D5}"/>
          </ac:spMkLst>
        </pc:spChg>
        <pc:spChg chg="mod">
          <ac:chgData name="GRASO Jana" userId="22f90eb7-a516-4686-b95c-c61bf6091092" providerId="ADAL" clId="{EE172578-CC88-4091-9172-FCA39CF9A377}" dt="2025-02-19T12:43:44.077" v="4625" actId="208"/>
          <ac:spMkLst>
            <pc:docMk/>
            <pc:sldMk cId="1673466609" sldId="311"/>
            <ac:spMk id="96" creationId="{258FDA32-E13F-197F-133B-415B70702BF5}"/>
          </ac:spMkLst>
        </pc:spChg>
        <pc:spChg chg="mod">
          <ac:chgData name="GRASO Jana" userId="22f90eb7-a516-4686-b95c-c61bf6091092" providerId="ADAL" clId="{EE172578-CC88-4091-9172-FCA39CF9A377}" dt="2025-02-19T12:43:44.077" v="4625" actId="208"/>
          <ac:spMkLst>
            <pc:docMk/>
            <pc:sldMk cId="1673466609" sldId="311"/>
            <ac:spMk id="97" creationId="{217DBCB1-4BB3-E2C5-E2E0-605EE96D0EC8}"/>
          </ac:spMkLst>
        </pc:spChg>
        <pc:spChg chg="mod">
          <ac:chgData name="GRASO Jana" userId="22f90eb7-a516-4686-b95c-c61bf6091092" providerId="ADAL" clId="{EE172578-CC88-4091-9172-FCA39CF9A377}" dt="2025-02-19T12:43:44.077" v="4625" actId="208"/>
          <ac:spMkLst>
            <pc:docMk/>
            <pc:sldMk cId="1673466609" sldId="311"/>
            <ac:spMk id="99" creationId="{3A6D03C1-6CBA-6C18-6C0E-6AF4ADFD6D64}"/>
          </ac:spMkLst>
        </pc:spChg>
        <pc:spChg chg="mod">
          <ac:chgData name="GRASO Jana" userId="22f90eb7-a516-4686-b95c-c61bf6091092" providerId="ADAL" clId="{EE172578-CC88-4091-9172-FCA39CF9A377}" dt="2025-02-19T12:43:44.077" v="4625" actId="208"/>
          <ac:spMkLst>
            <pc:docMk/>
            <pc:sldMk cId="1673466609" sldId="311"/>
            <ac:spMk id="100" creationId="{47DF8872-960E-AFC3-120C-40683A3D295A}"/>
          </ac:spMkLst>
        </pc:spChg>
        <pc:spChg chg="mod">
          <ac:chgData name="GRASO Jana" userId="22f90eb7-a516-4686-b95c-c61bf6091092" providerId="ADAL" clId="{EE172578-CC88-4091-9172-FCA39CF9A377}" dt="2025-02-19T12:43:44.077" v="4625" actId="208"/>
          <ac:spMkLst>
            <pc:docMk/>
            <pc:sldMk cId="1673466609" sldId="311"/>
            <ac:spMk id="101" creationId="{AF192358-1FB6-096C-53FB-158EE844BE2A}"/>
          </ac:spMkLst>
        </pc:spChg>
        <pc:spChg chg="mod">
          <ac:chgData name="GRASO Jana" userId="22f90eb7-a516-4686-b95c-c61bf6091092" providerId="ADAL" clId="{EE172578-CC88-4091-9172-FCA39CF9A377}" dt="2025-02-19T12:43:44.077" v="4625" actId="208"/>
          <ac:spMkLst>
            <pc:docMk/>
            <pc:sldMk cId="1673466609" sldId="311"/>
            <ac:spMk id="102" creationId="{41EBA3AF-FE21-756C-017D-9FC14589A3A4}"/>
          </ac:spMkLst>
        </pc:spChg>
        <pc:spChg chg="mod">
          <ac:chgData name="GRASO Jana" userId="22f90eb7-a516-4686-b95c-c61bf6091092" providerId="ADAL" clId="{EE172578-CC88-4091-9172-FCA39CF9A377}" dt="2025-02-19T12:43:34.067" v="4624" actId="208"/>
          <ac:spMkLst>
            <pc:docMk/>
            <pc:sldMk cId="1673466609" sldId="311"/>
            <ac:spMk id="110" creationId="{95283767-8FE2-07FB-BEAA-C957DB698343}"/>
          </ac:spMkLst>
        </pc:spChg>
        <pc:spChg chg="mod">
          <ac:chgData name="GRASO Jana" userId="22f90eb7-a516-4686-b95c-c61bf6091092" providerId="ADAL" clId="{EE172578-CC88-4091-9172-FCA39CF9A377}" dt="2025-02-19T12:43:44.077" v="4625" actId="208"/>
          <ac:spMkLst>
            <pc:docMk/>
            <pc:sldMk cId="1673466609" sldId="311"/>
            <ac:spMk id="112" creationId="{FFC6F6FF-D8F8-4E28-2132-75B05711AF12}"/>
          </ac:spMkLst>
        </pc:spChg>
        <pc:spChg chg="mod">
          <ac:chgData name="GRASO Jana" userId="22f90eb7-a516-4686-b95c-c61bf6091092" providerId="ADAL" clId="{EE172578-CC88-4091-9172-FCA39CF9A377}" dt="2025-02-19T12:44:40.162" v="4640" actId="208"/>
          <ac:spMkLst>
            <pc:docMk/>
            <pc:sldMk cId="1673466609" sldId="311"/>
            <ac:spMk id="124" creationId="{DC0F584F-4BA7-60D0-B7DB-E98D0D52A34B}"/>
          </ac:spMkLst>
        </pc:spChg>
        <pc:grpChg chg="mod">
          <ac:chgData name="GRASO Jana" userId="22f90eb7-a516-4686-b95c-c61bf6091092" providerId="ADAL" clId="{EE172578-CC88-4091-9172-FCA39CF9A377}" dt="2025-02-19T12:44:12.975" v="4633" actId="1076"/>
          <ac:grpSpMkLst>
            <pc:docMk/>
            <pc:sldMk cId="1673466609" sldId="311"/>
            <ac:grpSpMk id="114" creationId="{E9F8D6AD-4281-5BA0-8AD4-58B7E3FB6A69}"/>
          </ac:grpSpMkLst>
        </pc:grpChg>
      </pc:sldChg>
      <pc:sldChg chg="addSp delSp modSp add mod ord">
        <pc:chgData name="GRASO Jana" userId="22f90eb7-a516-4686-b95c-c61bf6091092" providerId="ADAL" clId="{EE172578-CC88-4091-9172-FCA39CF9A377}" dt="2025-02-19T13:35:12.301" v="5467" actId="1076"/>
        <pc:sldMkLst>
          <pc:docMk/>
          <pc:sldMk cId="3327604330" sldId="312"/>
        </pc:sldMkLst>
      </pc:sldChg>
      <pc:sldChg chg="add">
        <pc:chgData name="GRASO Jana" userId="22f90eb7-a516-4686-b95c-c61bf6091092" providerId="ADAL" clId="{EE172578-CC88-4091-9172-FCA39CF9A377}" dt="2025-02-19T13:03:35.773" v="5004"/>
        <pc:sldMkLst>
          <pc:docMk/>
          <pc:sldMk cId="1465591826" sldId="313"/>
        </pc:sldMkLst>
      </pc:sldChg>
      <pc:sldChg chg="addSp delSp modSp add mod ord">
        <pc:chgData name="GRASO Jana" userId="22f90eb7-a516-4686-b95c-c61bf6091092" providerId="ADAL" clId="{EE172578-CC88-4091-9172-FCA39CF9A377}" dt="2025-02-19T14:55:56.103" v="9275"/>
        <pc:sldMkLst>
          <pc:docMk/>
          <pc:sldMk cId="3183029422" sldId="314"/>
        </pc:sldMkLst>
      </pc:sldChg>
      <pc:sldChg chg="addSp delSp modSp add mod ord">
        <pc:chgData name="GRASO Jana" userId="22f90eb7-a516-4686-b95c-c61bf6091092" providerId="ADAL" clId="{EE172578-CC88-4091-9172-FCA39CF9A377}" dt="2025-02-19T14:55:56.103" v="9275"/>
        <pc:sldMkLst>
          <pc:docMk/>
          <pc:sldMk cId="1864085517" sldId="315"/>
        </pc:sldMkLst>
      </pc:sldChg>
      <pc:sldChg chg="add ord">
        <pc:chgData name="GRASO Jana" userId="22f90eb7-a516-4686-b95c-c61bf6091092" providerId="ADAL" clId="{EE172578-CC88-4091-9172-FCA39CF9A377}" dt="2025-02-19T13:19:59.040" v="5305"/>
        <pc:sldMkLst>
          <pc:docMk/>
          <pc:sldMk cId="1610135788" sldId="316"/>
        </pc:sldMkLst>
      </pc:sldChg>
      <pc:sldChg chg="addSp delSp modSp add mod ord">
        <pc:chgData name="GRASO Jana" userId="22f90eb7-a516-4686-b95c-c61bf6091092" providerId="ADAL" clId="{EE172578-CC88-4091-9172-FCA39CF9A377}" dt="2025-02-19T14:57:06.551" v="9302" actId="21"/>
        <pc:sldMkLst>
          <pc:docMk/>
          <pc:sldMk cId="3749898146" sldId="317"/>
        </pc:sldMkLst>
      </pc:sldChg>
      <pc:sldChg chg="addSp delSp modSp add mod ord">
        <pc:chgData name="GRASO Jana" userId="22f90eb7-a516-4686-b95c-c61bf6091092" providerId="ADAL" clId="{EE172578-CC88-4091-9172-FCA39CF9A377}" dt="2025-02-19T14:57:28.875" v="9318" actId="1076"/>
        <pc:sldMkLst>
          <pc:docMk/>
          <pc:sldMk cId="3002675084" sldId="318"/>
        </pc:sldMkLst>
      </pc:sldChg>
      <pc:sldChg chg="addSp delSp modSp add mod">
        <pc:chgData name="GRASO Jana" userId="22f90eb7-a516-4686-b95c-c61bf6091092" providerId="ADAL" clId="{EE172578-CC88-4091-9172-FCA39CF9A377}" dt="2025-02-19T14:55:00.731" v="9253"/>
        <pc:sldMkLst>
          <pc:docMk/>
          <pc:sldMk cId="4054816516" sldId="319"/>
        </pc:sldMkLst>
      </pc:sldChg>
      <pc:sldChg chg="addSp delSp modSp add del mod">
        <pc:chgData name="GRASO Jana" userId="22f90eb7-a516-4686-b95c-c61bf6091092" providerId="ADAL" clId="{EE172578-CC88-4091-9172-FCA39CF9A377}" dt="2025-02-19T13:37:07.253" v="5498" actId="47"/>
        <pc:sldMkLst>
          <pc:docMk/>
          <pc:sldMk cId="238632588" sldId="320"/>
        </pc:sldMkLst>
      </pc:sldChg>
      <pc:sldChg chg="addSp delSp modSp add del mod">
        <pc:chgData name="GRASO Jana" userId="22f90eb7-a516-4686-b95c-c61bf6091092" providerId="ADAL" clId="{EE172578-CC88-4091-9172-FCA39CF9A377}" dt="2025-02-19T14:56:40.737" v="9297" actId="47"/>
        <pc:sldMkLst>
          <pc:docMk/>
          <pc:sldMk cId="1075913484" sldId="321"/>
        </pc:sldMkLst>
      </pc:sldChg>
      <pc:sldChg chg="addSp delSp modSp add mod ord">
        <pc:chgData name="GRASO Jana" userId="22f90eb7-a516-4686-b95c-c61bf6091092" providerId="ADAL" clId="{EE172578-CC88-4091-9172-FCA39CF9A377}" dt="2025-02-19T14:55:51.331" v="9271"/>
        <pc:sldMkLst>
          <pc:docMk/>
          <pc:sldMk cId="2292116797" sldId="322"/>
        </pc:sldMkLst>
        <pc:spChg chg="add mod ord">
          <ac:chgData name="GRASO Jana" userId="22f90eb7-a516-4686-b95c-c61bf6091092" providerId="ADAL" clId="{EE172578-CC88-4091-9172-FCA39CF9A377}" dt="2025-02-19T13:41:36.275" v="5516" actId="1076"/>
          <ac:spMkLst>
            <pc:docMk/>
            <pc:sldMk cId="2292116797" sldId="322"/>
            <ac:spMk id="5" creationId="{BAC4D405-8775-39A2-D8D6-EDAB253B89DC}"/>
          </ac:spMkLst>
        </pc:spChg>
        <pc:picChg chg="add mod ord">
          <ac:chgData name="GRASO Jana" userId="22f90eb7-a516-4686-b95c-c61bf6091092" providerId="ADAL" clId="{EE172578-CC88-4091-9172-FCA39CF9A377}" dt="2025-02-19T13:41:31.146" v="5515"/>
          <ac:picMkLst>
            <pc:docMk/>
            <pc:sldMk cId="2292116797" sldId="322"/>
            <ac:picMk id="4" creationId="{DAAE7441-3D1C-F1AF-4A02-BE8A89397C20}"/>
          </ac:picMkLst>
        </pc:picChg>
      </pc:sldChg>
      <pc:sldChg chg="modSp add del mod ord">
        <pc:chgData name="GRASO Jana" userId="22f90eb7-a516-4686-b95c-c61bf6091092" providerId="ADAL" clId="{EE172578-CC88-4091-9172-FCA39CF9A377}" dt="2025-02-19T13:48:28.141" v="5724" actId="47"/>
        <pc:sldMkLst>
          <pc:docMk/>
          <pc:sldMk cId="4027757654" sldId="323"/>
        </pc:sldMkLst>
      </pc:sldChg>
      <pc:sldChg chg="addSp delSp modSp add mod ord">
        <pc:chgData name="GRASO Jana" userId="22f90eb7-a516-4686-b95c-c61bf6091092" providerId="ADAL" clId="{EE172578-CC88-4091-9172-FCA39CF9A377}" dt="2025-02-19T14:45:21.438" v="8780" actId="20577"/>
        <pc:sldMkLst>
          <pc:docMk/>
          <pc:sldMk cId="2988942810" sldId="324"/>
        </pc:sldMkLst>
        <pc:spChg chg="mod">
          <ac:chgData name="GRASO Jana" userId="22f90eb7-a516-4686-b95c-c61bf6091092" providerId="ADAL" clId="{EE172578-CC88-4091-9172-FCA39CF9A377}" dt="2025-02-19T13:48:23.371" v="5723" actId="1076"/>
          <ac:spMkLst>
            <pc:docMk/>
            <pc:sldMk cId="2988942810" sldId="324"/>
            <ac:spMk id="2" creationId="{C496FF81-5F8E-748A-0351-3717285066FF}"/>
          </ac:spMkLst>
        </pc:spChg>
        <pc:spChg chg="mod">
          <ac:chgData name="GRASO Jana" userId="22f90eb7-a516-4686-b95c-c61bf6091092" providerId="ADAL" clId="{EE172578-CC88-4091-9172-FCA39CF9A377}" dt="2025-02-19T13:48:38.748" v="5725" actId="1076"/>
          <ac:spMkLst>
            <pc:docMk/>
            <pc:sldMk cId="2988942810" sldId="324"/>
            <ac:spMk id="3" creationId="{C37F1148-9832-9580-6B6B-1A763D3C015B}"/>
          </ac:spMkLst>
        </pc:spChg>
        <pc:spChg chg="add mod">
          <ac:chgData name="GRASO Jana" userId="22f90eb7-a516-4686-b95c-c61bf6091092" providerId="ADAL" clId="{EE172578-CC88-4091-9172-FCA39CF9A377}" dt="2025-02-19T13:48:38.748" v="5725" actId="1076"/>
          <ac:spMkLst>
            <pc:docMk/>
            <pc:sldMk cId="2988942810" sldId="324"/>
            <ac:spMk id="5" creationId="{9910F58F-5D7C-2FAA-4ABF-4C2D3CEF23E4}"/>
          </ac:spMkLst>
        </pc:spChg>
        <pc:spChg chg="mod">
          <ac:chgData name="GRASO Jana" userId="22f90eb7-a516-4686-b95c-c61bf6091092" providerId="ADAL" clId="{EE172578-CC88-4091-9172-FCA39CF9A377}" dt="2025-02-19T13:45:40.523" v="5657" actId="14100"/>
          <ac:spMkLst>
            <pc:docMk/>
            <pc:sldMk cId="2988942810" sldId="324"/>
            <ac:spMk id="8" creationId="{110F69B9-7C6B-7422-402D-4304ADC26C45}"/>
          </ac:spMkLst>
        </pc:spChg>
        <pc:spChg chg="mod">
          <ac:chgData name="GRASO Jana" userId="22f90eb7-a516-4686-b95c-c61bf6091092" providerId="ADAL" clId="{EE172578-CC88-4091-9172-FCA39CF9A377}" dt="2025-02-19T13:48:38.748" v="5725" actId="1076"/>
          <ac:spMkLst>
            <pc:docMk/>
            <pc:sldMk cId="2988942810" sldId="324"/>
            <ac:spMk id="9" creationId="{A4599166-0A95-7C9F-07C1-8FD75682A83C}"/>
          </ac:spMkLst>
        </pc:spChg>
        <pc:spChg chg="mod">
          <ac:chgData name="GRASO Jana" userId="22f90eb7-a516-4686-b95c-c61bf6091092" providerId="ADAL" clId="{EE172578-CC88-4091-9172-FCA39CF9A377}" dt="2025-02-19T13:48:38.748" v="5725" actId="1076"/>
          <ac:spMkLst>
            <pc:docMk/>
            <pc:sldMk cId="2988942810" sldId="324"/>
            <ac:spMk id="10" creationId="{5E7F8FD7-55C1-169A-467E-62390680C369}"/>
          </ac:spMkLst>
        </pc:spChg>
        <pc:spChg chg="mod">
          <ac:chgData name="GRASO Jana" userId="22f90eb7-a516-4686-b95c-c61bf6091092" providerId="ADAL" clId="{EE172578-CC88-4091-9172-FCA39CF9A377}" dt="2025-02-19T13:45:37.902" v="5656"/>
          <ac:spMkLst>
            <pc:docMk/>
            <pc:sldMk cId="2988942810" sldId="324"/>
            <ac:spMk id="16" creationId="{F74768CC-C5F5-C068-DBE6-610917600DF1}"/>
          </ac:spMkLst>
        </pc:spChg>
        <pc:spChg chg="mod">
          <ac:chgData name="GRASO Jana" userId="22f90eb7-a516-4686-b95c-c61bf6091092" providerId="ADAL" clId="{EE172578-CC88-4091-9172-FCA39CF9A377}" dt="2025-02-19T13:45:37.902" v="5656"/>
          <ac:spMkLst>
            <pc:docMk/>
            <pc:sldMk cId="2988942810" sldId="324"/>
            <ac:spMk id="17" creationId="{3F232C99-FE27-D792-B1DA-6E7B161A2B26}"/>
          </ac:spMkLst>
        </pc:spChg>
        <pc:spChg chg="mod">
          <ac:chgData name="GRASO Jana" userId="22f90eb7-a516-4686-b95c-c61bf6091092" providerId="ADAL" clId="{EE172578-CC88-4091-9172-FCA39CF9A377}" dt="2025-02-19T13:45:37.902" v="5656"/>
          <ac:spMkLst>
            <pc:docMk/>
            <pc:sldMk cId="2988942810" sldId="324"/>
            <ac:spMk id="18" creationId="{3479EE45-6F41-69DB-BAC1-3E416D05B3F6}"/>
          </ac:spMkLst>
        </pc:spChg>
        <pc:spChg chg="mod">
          <ac:chgData name="GRASO Jana" userId="22f90eb7-a516-4686-b95c-c61bf6091092" providerId="ADAL" clId="{EE172578-CC88-4091-9172-FCA39CF9A377}" dt="2025-02-19T13:45:37.902" v="5656"/>
          <ac:spMkLst>
            <pc:docMk/>
            <pc:sldMk cId="2988942810" sldId="324"/>
            <ac:spMk id="19" creationId="{C5119839-CA32-EBB3-4719-18A6BBA421F7}"/>
          </ac:spMkLst>
        </pc:spChg>
        <pc:spChg chg="mod">
          <ac:chgData name="GRASO Jana" userId="22f90eb7-a516-4686-b95c-c61bf6091092" providerId="ADAL" clId="{EE172578-CC88-4091-9172-FCA39CF9A377}" dt="2025-02-19T13:45:37.902" v="5656"/>
          <ac:spMkLst>
            <pc:docMk/>
            <pc:sldMk cId="2988942810" sldId="324"/>
            <ac:spMk id="21" creationId="{4D616657-B336-6DEB-91E4-E045564602C7}"/>
          </ac:spMkLst>
        </pc:spChg>
        <pc:spChg chg="mod">
          <ac:chgData name="GRASO Jana" userId="22f90eb7-a516-4686-b95c-c61bf6091092" providerId="ADAL" clId="{EE172578-CC88-4091-9172-FCA39CF9A377}" dt="2025-02-19T13:45:37.902" v="5656"/>
          <ac:spMkLst>
            <pc:docMk/>
            <pc:sldMk cId="2988942810" sldId="324"/>
            <ac:spMk id="22" creationId="{8A0470BA-1018-F95E-9D55-A2D048508DBF}"/>
          </ac:spMkLst>
        </pc:spChg>
        <pc:spChg chg="mod">
          <ac:chgData name="GRASO Jana" userId="22f90eb7-a516-4686-b95c-c61bf6091092" providerId="ADAL" clId="{EE172578-CC88-4091-9172-FCA39CF9A377}" dt="2025-02-19T13:45:37.902" v="5656"/>
          <ac:spMkLst>
            <pc:docMk/>
            <pc:sldMk cId="2988942810" sldId="324"/>
            <ac:spMk id="23" creationId="{280E7E2C-A1C5-BB5E-C373-6D634767E595}"/>
          </ac:spMkLst>
        </pc:spChg>
        <pc:spChg chg="mod">
          <ac:chgData name="GRASO Jana" userId="22f90eb7-a516-4686-b95c-c61bf6091092" providerId="ADAL" clId="{EE172578-CC88-4091-9172-FCA39CF9A377}" dt="2025-02-19T13:45:37.902" v="5656"/>
          <ac:spMkLst>
            <pc:docMk/>
            <pc:sldMk cId="2988942810" sldId="324"/>
            <ac:spMk id="26" creationId="{82E6CAF2-4086-8690-7109-A8E4C8C69BAC}"/>
          </ac:spMkLst>
        </pc:spChg>
        <pc:spChg chg="mod">
          <ac:chgData name="GRASO Jana" userId="22f90eb7-a516-4686-b95c-c61bf6091092" providerId="ADAL" clId="{EE172578-CC88-4091-9172-FCA39CF9A377}" dt="2025-02-19T13:45:37.902" v="5656"/>
          <ac:spMkLst>
            <pc:docMk/>
            <pc:sldMk cId="2988942810" sldId="324"/>
            <ac:spMk id="36" creationId="{0B2B478C-661F-92B3-EB85-E611BFEC56B6}"/>
          </ac:spMkLst>
        </pc:spChg>
        <pc:spChg chg="mod">
          <ac:chgData name="GRASO Jana" userId="22f90eb7-a516-4686-b95c-c61bf6091092" providerId="ADAL" clId="{EE172578-CC88-4091-9172-FCA39CF9A377}" dt="2025-02-19T13:45:37.902" v="5656"/>
          <ac:spMkLst>
            <pc:docMk/>
            <pc:sldMk cId="2988942810" sldId="324"/>
            <ac:spMk id="46" creationId="{EA091F44-6138-FFBC-2948-CC7D1BEFFB6A}"/>
          </ac:spMkLst>
        </pc:spChg>
        <pc:spChg chg="mod">
          <ac:chgData name="GRASO Jana" userId="22f90eb7-a516-4686-b95c-c61bf6091092" providerId="ADAL" clId="{EE172578-CC88-4091-9172-FCA39CF9A377}" dt="2025-02-19T13:45:40.523" v="5657" actId="14100"/>
          <ac:spMkLst>
            <pc:docMk/>
            <pc:sldMk cId="2988942810" sldId="324"/>
            <ac:spMk id="47" creationId="{505AA213-0877-413E-7F20-D74C56A95EDA}"/>
          </ac:spMkLst>
        </pc:spChg>
        <pc:spChg chg="add mod">
          <ac:chgData name="GRASO Jana" userId="22f90eb7-a516-4686-b95c-c61bf6091092" providerId="ADAL" clId="{EE172578-CC88-4091-9172-FCA39CF9A377}" dt="2025-02-19T14:45:21.438" v="8780" actId="20577"/>
          <ac:spMkLst>
            <pc:docMk/>
            <pc:sldMk cId="2988942810" sldId="324"/>
            <ac:spMk id="49" creationId="{581A1C50-8D9D-EC42-6D46-CECE45B364E5}"/>
          </ac:spMkLst>
        </pc:spChg>
      </pc:sldChg>
      <pc:sldChg chg="addSp modSp new mod">
        <pc:chgData name="GRASO Jana" userId="22f90eb7-a516-4686-b95c-c61bf6091092" providerId="ADAL" clId="{EE172578-CC88-4091-9172-FCA39CF9A377}" dt="2025-02-19T13:53:28.799" v="6108" actId="14100"/>
        <pc:sldMkLst>
          <pc:docMk/>
          <pc:sldMk cId="1321196898" sldId="325"/>
        </pc:sldMkLst>
      </pc:sldChg>
      <pc:sldChg chg="addSp delSp modSp add mod ord">
        <pc:chgData name="GRASO Jana" userId="22f90eb7-a516-4686-b95c-c61bf6091092" providerId="ADAL" clId="{EE172578-CC88-4091-9172-FCA39CF9A377}" dt="2025-02-19T14:01:52.309" v="6397" actId="27636"/>
        <pc:sldMkLst>
          <pc:docMk/>
          <pc:sldMk cId="1217952908" sldId="326"/>
        </pc:sldMkLst>
        <pc:picChg chg="add mod">
          <ac:chgData name="GRASO Jana" userId="22f90eb7-a516-4686-b95c-c61bf6091092" providerId="ADAL" clId="{EE172578-CC88-4091-9172-FCA39CF9A377}" dt="2025-02-19T13:58:32.625" v="6140" actId="208"/>
          <ac:picMkLst>
            <pc:docMk/>
            <pc:sldMk cId="1217952908" sldId="326"/>
            <ac:picMk id="7" creationId="{8F950C31-E1F9-09CD-3603-6EE9F9B3856F}"/>
          </ac:picMkLst>
        </pc:picChg>
        <pc:picChg chg="add mod modCrop">
          <ac:chgData name="GRASO Jana" userId="22f90eb7-a516-4686-b95c-c61bf6091092" providerId="ADAL" clId="{EE172578-CC88-4091-9172-FCA39CF9A377}" dt="2025-02-19T13:58:32.625" v="6140" actId="208"/>
          <ac:picMkLst>
            <pc:docMk/>
            <pc:sldMk cId="1217952908" sldId="326"/>
            <ac:picMk id="9" creationId="{69B597CF-B7BA-2C13-B11B-0D2A39D26BF4}"/>
          </ac:picMkLst>
        </pc:picChg>
      </pc:sldChg>
      <pc:sldChg chg="add">
        <pc:chgData name="GRASO Jana" userId="22f90eb7-a516-4686-b95c-c61bf6091092" providerId="ADAL" clId="{EE172578-CC88-4091-9172-FCA39CF9A377}" dt="2025-02-19T13:56:40.769" v="6126"/>
        <pc:sldMkLst>
          <pc:docMk/>
          <pc:sldMk cId="1605460878" sldId="327"/>
        </pc:sldMkLst>
      </pc:sldChg>
      <pc:sldChg chg="add ord">
        <pc:chgData name="GRASO Jana" userId="22f90eb7-a516-4686-b95c-c61bf6091092" providerId="ADAL" clId="{EE172578-CC88-4091-9172-FCA39CF9A377}" dt="2025-02-19T14:55:38.806" v="9261"/>
        <pc:sldMkLst>
          <pc:docMk/>
          <pc:sldMk cId="2820381826" sldId="328"/>
        </pc:sldMkLst>
      </pc:sldChg>
      <pc:sldChg chg="addSp modSp new mod">
        <pc:chgData name="GRASO Jana" userId="22f90eb7-a516-4686-b95c-c61bf6091092" providerId="ADAL" clId="{EE172578-CC88-4091-9172-FCA39CF9A377}" dt="2025-02-19T14:02:37.503" v="6675" actId="20577"/>
        <pc:sldMkLst>
          <pc:docMk/>
          <pc:sldMk cId="393878410" sldId="329"/>
        </pc:sldMkLst>
        <pc:picChg chg="add mod">
          <ac:chgData name="GRASO Jana" userId="22f90eb7-a516-4686-b95c-c61bf6091092" providerId="ADAL" clId="{EE172578-CC88-4091-9172-FCA39CF9A377}" dt="2025-02-19T14:01:45.707" v="6394" actId="14100"/>
          <ac:picMkLst>
            <pc:docMk/>
            <pc:sldMk cId="393878410" sldId="329"/>
            <ac:picMk id="3" creationId="{98E90BC8-3399-FA9F-8BC1-20A041E9D66F}"/>
          </ac:picMkLst>
        </pc:picChg>
        <pc:picChg chg="add mod">
          <ac:chgData name="GRASO Jana" userId="22f90eb7-a516-4686-b95c-c61bf6091092" providerId="ADAL" clId="{EE172578-CC88-4091-9172-FCA39CF9A377}" dt="2025-02-19T14:01:42.878" v="6392" actId="14100"/>
          <ac:picMkLst>
            <pc:docMk/>
            <pc:sldMk cId="393878410" sldId="329"/>
            <ac:picMk id="5" creationId="{62AED01D-910B-7F75-C982-683581735686}"/>
          </ac:picMkLst>
        </pc:picChg>
      </pc:sldChg>
      <pc:sldChg chg="addSp delSp modSp add mod">
        <pc:chgData name="GRASO Jana" userId="22f90eb7-a516-4686-b95c-c61bf6091092" providerId="ADAL" clId="{EE172578-CC88-4091-9172-FCA39CF9A377}" dt="2025-02-19T14:21:13.303" v="7862" actId="1076"/>
        <pc:sldMkLst>
          <pc:docMk/>
          <pc:sldMk cId="4160459148" sldId="330"/>
        </pc:sldMkLst>
      </pc:sldChg>
      <pc:sldChg chg="addSp delSp modSp add mod">
        <pc:chgData name="GRASO Jana" userId="22f90eb7-a516-4686-b95c-c61bf6091092" providerId="ADAL" clId="{EE172578-CC88-4091-9172-FCA39CF9A377}" dt="2025-02-19T14:23:42.926" v="7901" actId="27803"/>
        <pc:sldMkLst>
          <pc:docMk/>
          <pc:sldMk cId="2288131649" sldId="331"/>
        </pc:sldMkLst>
      </pc:sldChg>
      <pc:sldChg chg="addSp delSp modSp add mod">
        <pc:chgData name="GRASO Jana" userId="22f90eb7-a516-4686-b95c-c61bf6091092" providerId="ADAL" clId="{EE172578-CC88-4091-9172-FCA39CF9A377}" dt="2025-02-19T14:30:29.596" v="8181" actId="208"/>
        <pc:sldMkLst>
          <pc:docMk/>
          <pc:sldMk cId="3310776595" sldId="332"/>
        </pc:sldMkLst>
      </pc:sldChg>
      <pc:sldChg chg="addSp delSp modSp add mod ord setBg">
        <pc:chgData name="GRASO Jana" userId="22f90eb7-a516-4686-b95c-c61bf6091092" providerId="ADAL" clId="{EE172578-CC88-4091-9172-FCA39CF9A377}" dt="2025-02-19T14:46:08.512" v="8788" actId="208"/>
        <pc:sldMkLst>
          <pc:docMk/>
          <pc:sldMk cId="2706812796" sldId="333"/>
        </pc:sldMkLst>
        <pc:spChg chg="add mod">
          <ac:chgData name="GRASO Jana" userId="22f90eb7-a516-4686-b95c-c61bf6091092" providerId="ADAL" clId="{EE172578-CC88-4091-9172-FCA39CF9A377}" dt="2025-02-19T14:34:45.487" v="8556" actId="14100"/>
          <ac:spMkLst>
            <pc:docMk/>
            <pc:sldMk cId="2706812796" sldId="333"/>
            <ac:spMk id="3" creationId="{9BE8D9C9-0A43-AACF-C192-108142CE6CB8}"/>
          </ac:spMkLst>
        </pc:spChg>
      </pc:sldChg>
      <pc:sldChg chg="addSp delSp modSp add mod ord">
        <pc:chgData name="GRASO Jana" userId="22f90eb7-a516-4686-b95c-c61bf6091092" providerId="ADAL" clId="{EE172578-CC88-4091-9172-FCA39CF9A377}" dt="2025-02-19T14:55:11.045" v="9259"/>
        <pc:sldMkLst>
          <pc:docMk/>
          <pc:sldMk cId="2455530670" sldId="33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ID4096"/>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53334-24C9-4C7C-B85C-6A02AF54CC95}" type="datetimeFigureOut">
              <a:rPr lang="LID4096" smtClean="0"/>
              <a:t>02/24/2025</a:t>
            </a:fld>
            <a:endParaRPr lang="LID4096"/>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ID4096"/>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ID4096"/>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EFCE0-B43A-47DE-A05B-BF31141EE29F}" type="slidenum">
              <a:rPr lang="LID4096" smtClean="0"/>
              <a:t>‹#›</a:t>
            </a:fld>
            <a:endParaRPr lang="LID4096"/>
          </a:p>
        </p:txBody>
      </p:sp>
    </p:spTree>
    <p:extLst>
      <p:ext uri="{BB962C8B-B14F-4D97-AF65-F5344CB8AC3E}">
        <p14:creationId xmlns:p14="http://schemas.microsoft.com/office/powerpoint/2010/main" val="130845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5FC60-C845-C669-F960-4BBD31F85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21ADC-7F4A-0205-F23A-F50DA28A58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53834-47EC-688B-1181-ABCF6E851C9F}"/>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FA05B972-FB68-5E58-31E9-899D8B6DA3A6}"/>
              </a:ext>
            </a:extLst>
          </p:cNvPr>
          <p:cNvSpPr>
            <a:spLocks noGrp="1"/>
          </p:cNvSpPr>
          <p:nvPr>
            <p:ph type="sldNum" sz="quarter" idx="5"/>
          </p:nvPr>
        </p:nvSpPr>
        <p:spPr/>
        <p:txBody>
          <a:bodyPr/>
          <a:lstStyle/>
          <a:p>
            <a:fld id="{3BDEFCE0-B43A-47DE-A05B-BF31141EE29F}" type="slidenum">
              <a:rPr lang="LID4096" smtClean="0"/>
              <a:t>2</a:t>
            </a:fld>
            <a:endParaRPr lang="LID4096"/>
          </a:p>
        </p:txBody>
      </p:sp>
    </p:spTree>
    <p:extLst>
      <p:ext uri="{BB962C8B-B14F-4D97-AF65-F5344CB8AC3E}">
        <p14:creationId xmlns:p14="http://schemas.microsoft.com/office/powerpoint/2010/main" val="1641219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Slide Number Placeholder 3"/>
          <p:cNvSpPr>
            <a:spLocks noGrp="1"/>
          </p:cNvSpPr>
          <p:nvPr>
            <p:ph type="sldNum" sz="quarter" idx="5"/>
          </p:nvPr>
        </p:nvSpPr>
        <p:spPr/>
        <p:txBody>
          <a:bodyPr/>
          <a:lstStyle/>
          <a:p>
            <a:fld id="{3BDEFCE0-B43A-47DE-A05B-BF31141EE29F}" type="slidenum">
              <a:rPr lang="LID4096" smtClean="0"/>
              <a:t>4</a:t>
            </a:fld>
            <a:endParaRPr lang="LID4096"/>
          </a:p>
        </p:txBody>
      </p:sp>
    </p:spTree>
    <p:extLst>
      <p:ext uri="{BB962C8B-B14F-4D97-AF65-F5344CB8AC3E}">
        <p14:creationId xmlns:p14="http://schemas.microsoft.com/office/powerpoint/2010/main" val="1158009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FC7BE-693C-12DC-45FE-79922971E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324EFB-F3A9-CB68-FB7C-007DF44D60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6360C9-7935-9659-C045-3D3FCD4FE4FE}"/>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E48A91E1-FAC3-6B83-423D-9F36AE63E59E}"/>
              </a:ext>
            </a:extLst>
          </p:cNvPr>
          <p:cNvSpPr>
            <a:spLocks noGrp="1"/>
          </p:cNvSpPr>
          <p:nvPr>
            <p:ph type="sldNum" sz="quarter" idx="5"/>
          </p:nvPr>
        </p:nvSpPr>
        <p:spPr/>
        <p:txBody>
          <a:bodyPr/>
          <a:lstStyle/>
          <a:p>
            <a:fld id="{3BDEFCE0-B43A-47DE-A05B-BF31141EE29F}" type="slidenum">
              <a:rPr lang="LID4096" smtClean="0"/>
              <a:t>8</a:t>
            </a:fld>
            <a:endParaRPr lang="LID4096"/>
          </a:p>
        </p:txBody>
      </p:sp>
    </p:spTree>
    <p:extLst>
      <p:ext uri="{BB962C8B-B14F-4D97-AF65-F5344CB8AC3E}">
        <p14:creationId xmlns:p14="http://schemas.microsoft.com/office/powerpoint/2010/main" val="2638359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0A0D0-6BD3-2DF7-06D4-9C54209211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3D3EB4-F4CD-091B-B4E3-38B90FC2A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5DC8C2-78E2-40C4-3EDD-3EB30B9BD11D}"/>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3DEA919F-A0C5-15B1-8CFB-EABBB22EC1EA}"/>
              </a:ext>
            </a:extLst>
          </p:cNvPr>
          <p:cNvSpPr>
            <a:spLocks noGrp="1"/>
          </p:cNvSpPr>
          <p:nvPr>
            <p:ph type="sldNum" sz="quarter" idx="5"/>
          </p:nvPr>
        </p:nvSpPr>
        <p:spPr/>
        <p:txBody>
          <a:bodyPr/>
          <a:lstStyle/>
          <a:p>
            <a:fld id="{3BDEFCE0-B43A-47DE-A05B-BF31141EE29F}" type="slidenum">
              <a:rPr lang="LID4096" smtClean="0"/>
              <a:t>10</a:t>
            </a:fld>
            <a:endParaRPr lang="LID4096"/>
          </a:p>
        </p:txBody>
      </p:sp>
    </p:spTree>
    <p:extLst>
      <p:ext uri="{BB962C8B-B14F-4D97-AF65-F5344CB8AC3E}">
        <p14:creationId xmlns:p14="http://schemas.microsoft.com/office/powerpoint/2010/main" val="714828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FFF38-C2C8-8209-3C32-80AC19CB29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LID4096"/>
          </a:p>
        </p:txBody>
      </p:sp>
      <p:sp>
        <p:nvSpPr>
          <p:cNvPr id="3" name="Subtitle 2">
            <a:extLst>
              <a:ext uri="{FF2B5EF4-FFF2-40B4-BE49-F238E27FC236}">
                <a16:creationId xmlns:a16="http://schemas.microsoft.com/office/drawing/2014/main" id="{A9612B11-5DA9-80A6-64F4-0099BDB644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LID4096"/>
          </a:p>
        </p:txBody>
      </p:sp>
      <p:sp>
        <p:nvSpPr>
          <p:cNvPr id="4" name="Date Placeholder 3">
            <a:extLst>
              <a:ext uri="{FF2B5EF4-FFF2-40B4-BE49-F238E27FC236}">
                <a16:creationId xmlns:a16="http://schemas.microsoft.com/office/drawing/2014/main" id="{673CD329-8757-6F6A-BE0D-660BF353E386}"/>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7BA18B5F-09F6-55C7-BDB2-8F3DDAB1082B}"/>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642AAF5B-CB64-D756-2649-E7806E362D0F}"/>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512731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1377F-A8CF-165F-9766-25048A764742}"/>
              </a:ext>
            </a:extLst>
          </p:cNvPr>
          <p:cNvSpPr>
            <a:spLocks noGrp="1"/>
          </p:cNvSpPr>
          <p:nvPr>
            <p:ph type="title"/>
          </p:nvPr>
        </p:nvSpPr>
        <p:spPr/>
        <p:txBody>
          <a:bodyPr/>
          <a:lstStyle/>
          <a:p>
            <a:r>
              <a:rPr lang="en-US"/>
              <a:t>Click to edit Master title style</a:t>
            </a:r>
            <a:endParaRPr lang="LID4096"/>
          </a:p>
        </p:txBody>
      </p:sp>
      <p:sp>
        <p:nvSpPr>
          <p:cNvPr id="3" name="Vertical Text Placeholder 2">
            <a:extLst>
              <a:ext uri="{FF2B5EF4-FFF2-40B4-BE49-F238E27FC236}">
                <a16:creationId xmlns:a16="http://schemas.microsoft.com/office/drawing/2014/main" id="{CEA5D59F-A190-2EBA-2136-F3487D5A68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02741A99-85D1-36ED-4731-901CACD190DF}"/>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B3DD36B5-AFF0-0BE7-8A81-908F5B9F6FD6}"/>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C0452F41-34F4-4A8B-7FE5-F54645F3748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98479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8A1B6D-1893-FABF-0C38-B173EEBCC76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ID4096"/>
          </a:p>
        </p:txBody>
      </p:sp>
      <p:sp>
        <p:nvSpPr>
          <p:cNvPr id="3" name="Vertical Text Placeholder 2">
            <a:extLst>
              <a:ext uri="{FF2B5EF4-FFF2-40B4-BE49-F238E27FC236}">
                <a16:creationId xmlns:a16="http://schemas.microsoft.com/office/drawing/2014/main" id="{F96E971A-1176-A80D-37C1-6A60DC3CB3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15BC5FB5-45CE-4660-C042-7168D51AF4C3}"/>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CFD6F6CF-7E82-8D1B-BA3F-FC9FB0F8C7CC}"/>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07BE6BC9-3B53-ED77-B031-2365C9E945E9}"/>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1892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0A9CF-E9B7-975C-356A-47D2888F33F8}"/>
              </a:ext>
            </a:extLst>
          </p:cNvPr>
          <p:cNvSpPr>
            <a:spLocks noGrp="1"/>
          </p:cNvSpPr>
          <p:nvPr>
            <p:ph type="title"/>
          </p:nvPr>
        </p:nvSpPr>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56490160-FEFB-79BA-49B4-1B67B1359B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9E20E994-57A0-4012-2D89-BB5CBF27C67D}"/>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3218358D-670E-BC60-FFC6-6A6DCBF5AC90}"/>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DA948526-FC00-1A44-5F78-F6A8547A0D78}"/>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51073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5A719-27B3-1743-53ED-5C9EDDC4FA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ID4096"/>
          </a:p>
        </p:txBody>
      </p:sp>
      <p:sp>
        <p:nvSpPr>
          <p:cNvPr id="3" name="Text Placeholder 2">
            <a:extLst>
              <a:ext uri="{FF2B5EF4-FFF2-40B4-BE49-F238E27FC236}">
                <a16:creationId xmlns:a16="http://schemas.microsoft.com/office/drawing/2014/main" id="{45AEDA3A-C447-D6FA-10E4-420F91947D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F4CD4D-7364-E6F4-C3D2-1E227A26D84B}"/>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E599E932-A5B6-F037-CF69-6A273A7D1614}"/>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B7CF3518-3116-12A6-DFA2-6A75079ED78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580015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7FA08-71B8-C6A9-2E1A-E7B576BDB71D}"/>
              </a:ext>
            </a:extLst>
          </p:cNvPr>
          <p:cNvSpPr>
            <a:spLocks noGrp="1"/>
          </p:cNvSpPr>
          <p:nvPr>
            <p:ph type="title"/>
          </p:nvPr>
        </p:nvSpPr>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BD36929E-7A27-A59F-3780-9271D0B1BC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Content Placeholder 3">
            <a:extLst>
              <a:ext uri="{FF2B5EF4-FFF2-40B4-BE49-F238E27FC236}">
                <a16:creationId xmlns:a16="http://schemas.microsoft.com/office/drawing/2014/main" id="{7B599904-6241-7473-8F0D-DE4767C76A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5" name="Date Placeholder 4">
            <a:extLst>
              <a:ext uri="{FF2B5EF4-FFF2-40B4-BE49-F238E27FC236}">
                <a16:creationId xmlns:a16="http://schemas.microsoft.com/office/drawing/2014/main" id="{350260D0-284B-A6E9-9A12-4464832D4401}"/>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6" name="Footer Placeholder 5">
            <a:extLst>
              <a:ext uri="{FF2B5EF4-FFF2-40B4-BE49-F238E27FC236}">
                <a16:creationId xmlns:a16="http://schemas.microsoft.com/office/drawing/2014/main" id="{EA06A8A9-8A83-350D-63CC-C72DF2376F0A}"/>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55397C5D-B952-564B-DCC4-87CD6D2F4DA3}"/>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26443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31F07-2A30-71F3-C5EC-7A30A8FA20AE}"/>
              </a:ext>
            </a:extLst>
          </p:cNvPr>
          <p:cNvSpPr>
            <a:spLocks noGrp="1"/>
          </p:cNvSpPr>
          <p:nvPr>
            <p:ph type="title"/>
          </p:nvPr>
        </p:nvSpPr>
        <p:spPr>
          <a:xfrm>
            <a:off x="839788" y="365125"/>
            <a:ext cx="10515600" cy="1325563"/>
          </a:xfrm>
        </p:spPr>
        <p:txBody>
          <a:bodyPr/>
          <a:lstStyle/>
          <a:p>
            <a:r>
              <a:rPr lang="en-US"/>
              <a:t>Click to edit Master title style</a:t>
            </a:r>
            <a:endParaRPr lang="LID4096"/>
          </a:p>
        </p:txBody>
      </p:sp>
      <p:sp>
        <p:nvSpPr>
          <p:cNvPr id="3" name="Text Placeholder 2">
            <a:extLst>
              <a:ext uri="{FF2B5EF4-FFF2-40B4-BE49-F238E27FC236}">
                <a16:creationId xmlns:a16="http://schemas.microsoft.com/office/drawing/2014/main" id="{56A4D0A9-488C-F5F1-BE86-DB53F676B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CC926A-DCB7-7CE7-3FC8-DDFD3ED1A3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5" name="Text Placeholder 4">
            <a:extLst>
              <a:ext uri="{FF2B5EF4-FFF2-40B4-BE49-F238E27FC236}">
                <a16:creationId xmlns:a16="http://schemas.microsoft.com/office/drawing/2014/main" id="{16FC1778-29F6-F562-C585-D7E3C2F09A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5C2CCDA-C3E3-8BA3-C58E-9382558911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7" name="Date Placeholder 6">
            <a:extLst>
              <a:ext uri="{FF2B5EF4-FFF2-40B4-BE49-F238E27FC236}">
                <a16:creationId xmlns:a16="http://schemas.microsoft.com/office/drawing/2014/main" id="{39129629-1AE2-6DC2-6452-2307D6DB9FB0}"/>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8" name="Footer Placeholder 7">
            <a:extLst>
              <a:ext uri="{FF2B5EF4-FFF2-40B4-BE49-F238E27FC236}">
                <a16:creationId xmlns:a16="http://schemas.microsoft.com/office/drawing/2014/main" id="{10A4DDE7-17F9-1536-8FB2-5766A3A69519}"/>
              </a:ext>
            </a:extLst>
          </p:cNvPr>
          <p:cNvSpPr>
            <a:spLocks noGrp="1"/>
          </p:cNvSpPr>
          <p:nvPr>
            <p:ph type="ftr" sz="quarter" idx="11"/>
          </p:nvPr>
        </p:nvSpPr>
        <p:spPr/>
        <p:txBody>
          <a:bodyPr/>
          <a:lstStyle/>
          <a:p>
            <a:endParaRPr lang="LID4096"/>
          </a:p>
        </p:txBody>
      </p:sp>
      <p:sp>
        <p:nvSpPr>
          <p:cNvPr id="9" name="Slide Number Placeholder 8">
            <a:extLst>
              <a:ext uri="{FF2B5EF4-FFF2-40B4-BE49-F238E27FC236}">
                <a16:creationId xmlns:a16="http://schemas.microsoft.com/office/drawing/2014/main" id="{F121DEDD-7266-0547-B32D-7998F864D13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90642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A153D-5EBC-9667-DD19-0092F57EF1EE}"/>
              </a:ext>
            </a:extLst>
          </p:cNvPr>
          <p:cNvSpPr>
            <a:spLocks noGrp="1"/>
          </p:cNvSpPr>
          <p:nvPr>
            <p:ph type="title"/>
          </p:nvPr>
        </p:nvSpPr>
        <p:spPr/>
        <p:txBody>
          <a:bodyPr/>
          <a:lstStyle/>
          <a:p>
            <a:r>
              <a:rPr lang="en-US"/>
              <a:t>Click to edit Master title style</a:t>
            </a:r>
            <a:endParaRPr lang="LID4096"/>
          </a:p>
        </p:txBody>
      </p:sp>
      <p:sp>
        <p:nvSpPr>
          <p:cNvPr id="3" name="Date Placeholder 2">
            <a:extLst>
              <a:ext uri="{FF2B5EF4-FFF2-40B4-BE49-F238E27FC236}">
                <a16:creationId xmlns:a16="http://schemas.microsoft.com/office/drawing/2014/main" id="{21CCFC63-57B0-3C32-964A-558244A1D5D0}"/>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4" name="Footer Placeholder 3">
            <a:extLst>
              <a:ext uri="{FF2B5EF4-FFF2-40B4-BE49-F238E27FC236}">
                <a16:creationId xmlns:a16="http://schemas.microsoft.com/office/drawing/2014/main" id="{80BA8670-8CBD-3C78-472E-3A3D45DEA927}"/>
              </a:ext>
            </a:extLst>
          </p:cNvPr>
          <p:cNvSpPr>
            <a:spLocks noGrp="1"/>
          </p:cNvSpPr>
          <p:nvPr>
            <p:ph type="ftr" sz="quarter" idx="11"/>
          </p:nvPr>
        </p:nvSpPr>
        <p:spPr/>
        <p:txBody>
          <a:bodyPr/>
          <a:lstStyle/>
          <a:p>
            <a:endParaRPr lang="LID4096"/>
          </a:p>
        </p:txBody>
      </p:sp>
      <p:sp>
        <p:nvSpPr>
          <p:cNvPr id="5" name="Slide Number Placeholder 4">
            <a:extLst>
              <a:ext uri="{FF2B5EF4-FFF2-40B4-BE49-F238E27FC236}">
                <a16:creationId xmlns:a16="http://schemas.microsoft.com/office/drawing/2014/main" id="{7BBE25B3-6A5F-0DE9-A8C4-4309F050091A}"/>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027439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BEBC64-78E8-A727-DF8D-1488A4FB3803}"/>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3" name="Footer Placeholder 2">
            <a:extLst>
              <a:ext uri="{FF2B5EF4-FFF2-40B4-BE49-F238E27FC236}">
                <a16:creationId xmlns:a16="http://schemas.microsoft.com/office/drawing/2014/main" id="{B82DB0A1-C873-893A-DFF4-E0FDC61F4311}"/>
              </a:ext>
            </a:extLst>
          </p:cNvPr>
          <p:cNvSpPr>
            <a:spLocks noGrp="1"/>
          </p:cNvSpPr>
          <p:nvPr>
            <p:ph type="ftr" sz="quarter" idx="11"/>
          </p:nvPr>
        </p:nvSpPr>
        <p:spPr/>
        <p:txBody>
          <a:bodyPr/>
          <a:lstStyle/>
          <a:p>
            <a:endParaRPr lang="LID4096"/>
          </a:p>
        </p:txBody>
      </p:sp>
      <p:sp>
        <p:nvSpPr>
          <p:cNvPr id="4" name="Slide Number Placeholder 3">
            <a:extLst>
              <a:ext uri="{FF2B5EF4-FFF2-40B4-BE49-F238E27FC236}">
                <a16:creationId xmlns:a16="http://schemas.microsoft.com/office/drawing/2014/main" id="{039196B2-6AAB-64D3-4DBD-5D50EEAD31C4}"/>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33043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73AEE-CE5C-66EE-70B2-6503D1B7A4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ID4096"/>
          </a:p>
        </p:txBody>
      </p:sp>
      <p:sp>
        <p:nvSpPr>
          <p:cNvPr id="3" name="Content Placeholder 2">
            <a:extLst>
              <a:ext uri="{FF2B5EF4-FFF2-40B4-BE49-F238E27FC236}">
                <a16:creationId xmlns:a16="http://schemas.microsoft.com/office/drawing/2014/main" id="{26B5A557-049F-42E6-FF27-5C81F392EF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Text Placeholder 3">
            <a:extLst>
              <a:ext uri="{FF2B5EF4-FFF2-40B4-BE49-F238E27FC236}">
                <a16:creationId xmlns:a16="http://schemas.microsoft.com/office/drawing/2014/main" id="{5A3D9889-A00F-AFC0-8E21-6B1D69863B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0376B8-F4DC-52DC-50D9-D81117F480A2}"/>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6" name="Footer Placeholder 5">
            <a:extLst>
              <a:ext uri="{FF2B5EF4-FFF2-40B4-BE49-F238E27FC236}">
                <a16:creationId xmlns:a16="http://schemas.microsoft.com/office/drawing/2014/main" id="{1F280292-4212-D00B-C241-404A18D8E9FC}"/>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9942E5B6-27D7-052F-25DE-68B7CF4C3C5E}"/>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166744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4CB62-A2A4-A33B-285A-18E7D6216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ID4096"/>
          </a:p>
        </p:txBody>
      </p:sp>
      <p:sp>
        <p:nvSpPr>
          <p:cNvPr id="3" name="Picture Placeholder 2">
            <a:extLst>
              <a:ext uri="{FF2B5EF4-FFF2-40B4-BE49-F238E27FC236}">
                <a16:creationId xmlns:a16="http://schemas.microsoft.com/office/drawing/2014/main" id="{37698990-5D2E-31F1-A158-DBFAC8C4AA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ID4096"/>
          </a:p>
        </p:txBody>
      </p:sp>
      <p:sp>
        <p:nvSpPr>
          <p:cNvPr id="4" name="Text Placeholder 3">
            <a:extLst>
              <a:ext uri="{FF2B5EF4-FFF2-40B4-BE49-F238E27FC236}">
                <a16:creationId xmlns:a16="http://schemas.microsoft.com/office/drawing/2014/main" id="{C94B9BB1-1513-E39C-B41D-1C1F3C12D4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C22CC9-EC34-9F5D-4254-AEC3436B4E2E}"/>
              </a:ext>
            </a:extLst>
          </p:cNvPr>
          <p:cNvSpPr>
            <a:spLocks noGrp="1"/>
          </p:cNvSpPr>
          <p:nvPr>
            <p:ph type="dt" sz="half" idx="10"/>
          </p:nvPr>
        </p:nvSpPr>
        <p:spPr/>
        <p:txBody>
          <a:bodyPr/>
          <a:lstStyle/>
          <a:p>
            <a:fld id="{B41B2DF1-D418-421C-98B6-7BC8CF57A60C}" type="datetimeFigureOut">
              <a:rPr lang="LID4096" smtClean="0"/>
              <a:t>02/24/2025</a:t>
            </a:fld>
            <a:endParaRPr lang="LID4096"/>
          </a:p>
        </p:txBody>
      </p:sp>
      <p:sp>
        <p:nvSpPr>
          <p:cNvPr id="6" name="Footer Placeholder 5">
            <a:extLst>
              <a:ext uri="{FF2B5EF4-FFF2-40B4-BE49-F238E27FC236}">
                <a16:creationId xmlns:a16="http://schemas.microsoft.com/office/drawing/2014/main" id="{A7D51E2B-A8B8-FC7B-0AD2-4D00F449AEB4}"/>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E7EF16C7-7F03-23AA-BC57-AF0FF5FFF317}"/>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486308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11475F-9652-7888-DB2A-D8DA552F2E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LID4096"/>
          </a:p>
        </p:txBody>
      </p:sp>
      <p:sp>
        <p:nvSpPr>
          <p:cNvPr id="3" name="Text Placeholder 2">
            <a:extLst>
              <a:ext uri="{FF2B5EF4-FFF2-40B4-BE49-F238E27FC236}">
                <a16:creationId xmlns:a16="http://schemas.microsoft.com/office/drawing/2014/main" id="{0980E5C6-D8B3-CFA7-5285-C26865D7AD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6FE8C7D5-004B-6001-5377-0CBDE47DF9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B2DF1-D418-421C-98B6-7BC8CF57A60C}" type="datetimeFigureOut">
              <a:rPr lang="LID4096" smtClean="0"/>
              <a:t>02/24/2025</a:t>
            </a:fld>
            <a:endParaRPr lang="LID4096"/>
          </a:p>
        </p:txBody>
      </p:sp>
      <p:sp>
        <p:nvSpPr>
          <p:cNvPr id="5" name="Footer Placeholder 4">
            <a:extLst>
              <a:ext uri="{FF2B5EF4-FFF2-40B4-BE49-F238E27FC236}">
                <a16:creationId xmlns:a16="http://schemas.microsoft.com/office/drawing/2014/main" id="{83F2DD59-4A4A-E9AE-B794-70086B053B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ID4096"/>
          </a:p>
        </p:txBody>
      </p:sp>
      <p:sp>
        <p:nvSpPr>
          <p:cNvPr id="6" name="Slide Number Placeholder 5">
            <a:extLst>
              <a:ext uri="{FF2B5EF4-FFF2-40B4-BE49-F238E27FC236}">
                <a16:creationId xmlns:a16="http://schemas.microsoft.com/office/drawing/2014/main" id="{BA63D084-30B7-F7D1-69B3-95639FD8E1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AFFF9D-2ACF-44FA-BF42-319A6C3063D6}" type="slidenum">
              <a:rPr lang="LID4096" smtClean="0"/>
              <a:t>‹#›</a:t>
            </a:fld>
            <a:endParaRPr lang="LID4096"/>
          </a:p>
        </p:txBody>
      </p:sp>
    </p:spTree>
    <p:extLst>
      <p:ext uri="{BB962C8B-B14F-4D97-AF65-F5344CB8AC3E}">
        <p14:creationId xmlns:p14="http://schemas.microsoft.com/office/powerpoint/2010/main" val="159291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beckonmedia.com.au/photography/portrait-photography/" TargetMode="Externa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beckonmedia.com.au/photography/portrait-photography/" TargetMode="Externa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researchleap.com/impact-of-industry-4-0-in-manufacturing-sector/" TargetMode="External"/><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CEF67-0978-4A17-1111-97D872357C76}"/>
            </a:ext>
          </a:extLst>
        </p:cNvPr>
        <p:cNvGrpSpPr/>
        <p:nvPr/>
      </p:nvGrpSpPr>
      <p:grpSpPr>
        <a:xfrm>
          <a:off x="0" y="0"/>
          <a:ext cx="0" cy="0"/>
          <a:chOff x="0" y="0"/>
          <a:chExt cx="0" cy="0"/>
        </a:xfrm>
      </p:grpSpPr>
      <p:sp>
        <p:nvSpPr>
          <p:cNvPr id="2" name="Text">
            <a:extLst>
              <a:ext uri="{FF2B5EF4-FFF2-40B4-BE49-F238E27FC236}">
                <a16:creationId xmlns:a16="http://schemas.microsoft.com/office/drawing/2014/main" id="{C496FF81-5F8E-748A-0351-3717285066FF}"/>
              </a:ext>
            </a:extLst>
          </p:cNvPr>
          <p:cNvSpPr>
            <a:spLocks noGrp="1"/>
          </p:cNvSpPr>
          <p:nvPr>
            <p:ph type="title"/>
          </p:nvPr>
        </p:nvSpPr>
        <p:spPr>
          <a:xfrm>
            <a:off x="4689376" y="2424625"/>
            <a:ext cx="6166618" cy="3404201"/>
          </a:xfrm>
        </p:spPr>
        <p:txBody>
          <a:bodyPr anchor="t">
            <a:normAutofit fontScale="90000"/>
          </a:bodyPr>
          <a:lstStyle/>
          <a:p>
            <a:r>
              <a:rPr lang="en-US" sz="3000" dirty="0"/>
              <a:t>Guide for social media and marketing teams</a:t>
            </a:r>
            <a:br>
              <a:rPr lang="en-US" sz="2000" dirty="0"/>
            </a:br>
            <a:br>
              <a:rPr lang="LID4096" sz="2000" dirty="0"/>
            </a:br>
            <a:r>
              <a:rPr lang="en-US" sz="2000" dirty="0"/>
              <a:t>This PowerPoint is fully </a:t>
            </a:r>
            <a:r>
              <a:rPr lang="en-US" sz="2000" dirty="0" err="1"/>
              <a:t>customisable</a:t>
            </a:r>
            <a:r>
              <a:rPr lang="en-US" sz="2000" dirty="0"/>
              <a:t>, with all elements in shape format. You can directly adapt and resize the example banners provided to suit your needs and align with your own visual </a:t>
            </a:r>
            <a:r>
              <a:rPr lang="en-US" sz="2000" dirty="0" err="1"/>
              <a:t>brand.You</a:t>
            </a:r>
            <a:r>
              <a:rPr lang="en-US" sz="2000" dirty="0"/>
              <a:t> will find a quick how-to guide and notes to assist you.</a:t>
            </a:r>
            <a:br>
              <a:rPr lang="en-US" sz="2000" dirty="0"/>
            </a:br>
            <a:br>
              <a:rPr lang="en-US" sz="2000" dirty="0"/>
            </a:br>
            <a:r>
              <a:rPr lang="en-US" sz="2000" dirty="0"/>
              <a:t>The templates are also available in Photoshop format, with additional video files in Adobe After Effects and Premiere. Please contact us if you would like to receive them.</a:t>
            </a:r>
            <a:br>
              <a:rPr lang="en-US" sz="2000" dirty="0"/>
            </a:br>
            <a:br>
              <a:rPr lang="en-US" sz="2000" dirty="0"/>
            </a:br>
            <a:r>
              <a:rPr lang="en-US" sz="2000" b="1" dirty="0"/>
              <a:t>SLIDES 8-18 ARE ALL TEMPLATES.</a:t>
            </a:r>
            <a:br>
              <a:rPr lang="en-US" sz="2000" dirty="0"/>
            </a:br>
            <a:endParaRPr lang="LID4096" sz="2000" dirty="0"/>
          </a:p>
        </p:txBody>
      </p:sp>
      <p:sp>
        <p:nvSpPr>
          <p:cNvPr id="7" name="Slide Number Placeholder 6">
            <a:extLst>
              <a:ext uri="{FF2B5EF4-FFF2-40B4-BE49-F238E27FC236}">
                <a16:creationId xmlns:a16="http://schemas.microsoft.com/office/drawing/2014/main" id="{4FD73162-0521-44E6-39B8-0DA1F007CCB5}"/>
              </a:ext>
            </a:extLst>
          </p:cNvPr>
          <p:cNvSpPr>
            <a:spLocks noGrp="1"/>
          </p:cNvSpPr>
          <p:nvPr>
            <p:ph type="sldNum" sz="quarter" idx="12"/>
          </p:nvPr>
        </p:nvSpPr>
        <p:spPr/>
        <p:txBody>
          <a:bodyPr/>
          <a:lstStyle/>
          <a:p>
            <a:fld id="{197ED0FC-4AA3-4535-A76F-286896A9D7DA}" type="slidenum">
              <a:rPr lang="LID4096" smtClean="0"/>
              <a:t>1</a:t>
            </a:fld>
            <a:endParaRPr lang="LID4096"/>
          </a:p>
        </p:txBody>
      </p:sp>
      <p:sp>
        <p:nvSpPr>
          <p:cNvPr id="3" name="antwerp-declaration">
            <a:extLst>
              <a:ext uri="{FF2B5EF4-FFF2-40B4-BE49-F238E27FC236}">
                <a16:creationId xmlns:a16="http://schemas.microsoft.com/office/drawing/2014/main" id="{C37F1148-9832-9580-6B6B-1A763D3C015B}"/>
              </a:ext>
            </a:extLst>
          </p:cNvPr>
          <p:cNvSpPr txBox="1">
            <a:spLocks/>
          </p:cNvSpPr>
          <p:nvPr/>
        </p:nvSpPr>
        <p:spPr>
          <a:xfrm>
            <a:off x="353534" y="4372966"/>
            <a:ext cx="3544449" cy="400110"/>
          </a:xfrm>
          <a:prstGeom prst="rect">
            <a:avLst/>
          </a:prstGeom>
          <a:noFill/>
        </p:spPr>
        <p:txBody>
          <a:bodyPr wrap="square" rtlCol="0">
            <a:spAutoFit/>
          </a:bodyPr>
          <a:lstStyle/>
          <a:p>
            <a:r>
              <a:rPr lang="en-US" sz="2000">
                <a:solidFill>
                  <a:schemeClr val="tx2">
                    <a:lumMod val="50000"/>
                  </a:schemeClr>
                </a:solidFill>
              </a:rPr>
              <a:t>antwerp-declaration.eu</a:t>
            </a:r>
            <a:endParaRPr lang="LID4096" sz="2000">
              <a:solidFill>
                <a:schemeClr val="tx2">
                  <a:lumMod val="50000"/>
                </a:schemeClr>
              </a:solidFill>
            </a:endParaRPr>
          </a:p>
        </p:txBody>
      </p:sp>
      <p:sp>
        <p:nvSpPr>
          <p:cNvPr id="10" name="#cleanindustrialdeal">
            <a:extLst>
              <a:ext uri="{FF2B5EF4-FFF2-40B4-BE49-F238E27FC236}">
                <a16:creationId xmlns:a16="http://schemas.microsoft.com/office/drawing/2014/main" id="{5E7F8FD7-55C1-169A-467E-62390680C369}"/>
              </a:ext>
            </a:extLst>
          </p:cNvPr>
          <p:cNvSpPr/>
          <p:nvPr/>
        </p:nvSpPr>
        <p:spPr>
          <a:xfrm>
            <a:off x="353534" y="3652840"/>
            <a:ext cx="2633552" cy="53226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t>#CleanIndustrialDeal</a:t>
            </a:r>
            <a:endParaRPr lang="LID4096" sz="2000" b="1"/>
          </a:p>
        </p:txBody>
      </p:sp>
      <p:sp>
        <p:nvSpPr>
          <p:cNvPr id="5" name="Deliver the Deal">
            <a:extLst>
              <a:ext uri="{FF2B5EF4-FFF2-40B4-BE49-F238E27FC236}">
                <a16:creationId xmlns:a16="http://schemas.microsoft.com/office/drawing/2014/main" id="{9910F58F-5D7C-2FAA-4ABF-4C2D3CEF23E4}"/>
              </a:ext>
            </a:extLst>
          </p:cNvPr>
          <p:cNvSpPr/>
          <p:nvPr/>
        </p:nvSpPr>
        <p:spPr>
          <a:xfrm>
            <a:off x="353534" y="2896322"/>
            <a:ext cx="2857051" cy="637041"/>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Deliver the Deal.</a:t>
            </a:r>
            <a:endParaRPr lang="LID4096" sz="2000" b="1">
              <a:solidFill>
                <a:schemeClr val="bg1"/>
              </a:solidFill>
            </a:endParaRPr>
          </a:p>
        </p:txBody>
      </p:sp>
      <p:grpSp>
        <p:nvGrpSpPr>
          <p:cNvPr id="27" name="Lines">
            <a:extLst>
              <a:ext uri="{FF2B5EF4-FFF2-40B4-BE49-F238E27FC236}">
                <a16:creationId xmlns:a16="http://schemas.microsoft.com/office/drawing/2014/main" id="{C39A08AC-5DEE-ABED-54D7-1E323B1A44C4}"/>
              </a:ext>
            </a:extLst>
          </p:cNvPr>
          <p:cNvGrpSpPr>
            <a:grpSpLocks noGrp="1" noUngrp="1" noRot="1" noMove="1" noResize="1"/>
          </p:cNvGrpSpPr>
          <p:nvPr/>
        </p:nvGrpSpPr>
        <p:grpSpPr>
          <a:xfrm>
            <a:off x="9480347" y="-541444"/>
            <a:ext cx="4888410" cy="3404201"/>
            <a:chOff x="9480347" y="-541444"/>
            <a:chExt cx="4888410" cy="3404201"/>
          </a:xfrm>
        </p:grpSpPr>
        <p:sp>
          <p:nvSpPr>
            <p:cNvPr id="8" name="Rectangle 7">
              <a:extLst>
                <a:ext uri="{FF2B5EF4-FFF2-40B4-BE49-F238E27FC236}">
                  <a16:creationId xmlns:a16="http://schemas.microsoft.com/office/drawing/2014/main" id="{110F69B9-7C6B-7422-402D-4304ADC26C45}"/>
                </a:ext>
              </a:extLst>
            </p:cNvPr>
            <p:cNvSpPr>
              <a:spLocks noGrp="1" noRot="1" noMove="1" noResize="1" noEditPoints="1" noAdjustHandles="1" noChangeArrowheads="1" noChangeShapeType="1"/>
            </p:cNvSpPr>
            <p:nvPr/>
          </p:nvSpPr>
          <p:spPr>
            <a:xfrm>
              <a:off x="12572562" y="478151"/>
              <a:ext cx="1796195" cy="649276"/>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60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Lines Right</a:t>
              </a:r>
              <a:endParaRPr lang="LID4096" dirty="0"/>
            </a:p>
          </p:txBody>
        </p:sp>
        <p:grpSp>
          <p:nvGrpSpPr>
            <p:cNvPr id="12" name="Group 11">
              <a:extLst>
                <a:ext uri="{FF2B5EF4-FFF2-40B4-BE49-F238E27FC236}">
                  <a16:creationId xmlns:a16="http://schemas.microsoft.com/office/drawing/2014/main" id="{244166EA-6A2F-DA81-5370-239BF3664F30}"/>
                </a:ext>
              </a:extLst>
            </p:cNvPr>
            <p:cNvGrpSpPr>
              <a:grpSpLocks noGrp="1" noUngrp="1" noRot="1" noMove="1" noResize="1"/>
            </p:cNvGrpSpPr>
            <p:nvPr/>
          </p:nvGrpSpPr>
          <p:grpSpPr>
            <a:xfrm>
              <a:off x="9480347" y="-541444"/>
              <a:ext cx="2253303" cy="3404201"/>
              <a:chOff x="9647945" y="-500916"/>
              <a:chExt cx="2103720" cy="3178217"/>
            </a:xfrm>
          </p:grpSpPr>
          <p:sp>
            <p:nvSpPr>
              <p:cNvPr id="22" name="Freeform: Shape 21">
                <a:extLst>
                  <a:ext uri="{FF2B5EF4-FFF2-40B4-BE49-F238E27FC236}">
                    <a16:creationId xmlns:a16="http://schemas.microsoft.com/office/drawing/2014/main" id="{8A0470BA-1018-F95E-9D55-A2D048508DBF}"/>
                  </a:ext>
                </a:extLst>
              </p:cNvPr>
              <p:cNvSpPr>
                <a:spLocks noGrp="1" noRot="1" noMove="1" noResize="1" noEditPoints="1" noAdjustHandles="1" noChangeArrowheads="1" noChangeShapeType="1"/>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rgbClr val="006088"/>
                </a:solidFill>
                <a:prstDash val="solid"/>
                <a:miter/>
              </a:ln>
            </p:spPr>
            <p:txBody>
              <a:bodyPr rtlCol="0" anchor="ctr"/>
              <a:lstStyle/>
              <a:p>
                <a:endParaRPr lang="LID4096"/>
              </a:p>
            </p:txBody>
          </p:sp>
          <p:sp>
            <p:nvSpPr>
              <p:cNvPr id="23" name="Freeform: Shape 22">
                <a:extLst>
                  <a:ext uri="{FF2B5EF4-FFF2-40B4-BE49-F238E27FC236}">
                    <a16:creationId xmlns:a16="http://schemas.microsoft.com/office/drawing/2014/main" id="{280E7E2C-A1C5-BB5E-C373-6D634767E595}"/>
                  </a:ext>
                </a:extLst>
              </p:cNvPr>
              <p:cNvSpPr>
                <a:spLocks noGrp="1" noRot="1" noMove="1" noResize="1" noEditPoints="1" noAdjustHandles="1" noChangeArrowheads="1" noChangeShapeType="1"/>
              </p:cNvSpPr>
              <p:nvPr/>
            </p:nvSpPr>
            <p:spPr>
              <a:xfrm>
                <a:off x="10245612"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rgbClr val="006088"/>
                </a:solidFill>
                <a:prstDash val="solid"/>
                <a:miter/>
              </a:ln>
            </p:spPr>
            <p:txBody>
              <a:bodyPr rtlCol="0" anchor="ctr"/>
              <a:lstStyle/>
              <a:p>
                <a:endParaRPr lang="LID4096"/>
              </a:p>
            </p:txBody>
          </p:sp>
          <p:sp>
            <p:nvSpPr>
              <p:cNvPr id="24" name="Freeform: Shape 23">
                <a:extLst>
                  <a:ext uri="{FF2B5EF4-FFF2-40B4-BE49-F238E27FC236}">
                    <a16:creationId xmlns:a16="http://schemas.microsoft.com/office/drawing/2014/main" id="{76F2B6CE-A360-9C3B-3C90-890B000EDAA5}"/>
                  </a:ext>
                </a:extLst>
              </p:cNvPr>
              <p:cNvSpPr>
                <a:spLocks noGrp="1" noRot="1" noMove="1" noResize="1" noEditPoints="1" noAdjustHandles="1" noChangeArrowheads="1" noChangeShapeType="1"/>
              </p:cNvSpPr>
              <p:nvPr/>
            </p:nvSpPr>
            <p:spPr>
              <a:xfrm>
                <a:off x="10459529"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BBF06826-5C1B-78DA-4A43-3CCD6B24100B}"/>
                  </a:ext>
                </a:extLst>
              </p:cNvPr>
              <p:cNvSpPr>
                <a:spLocks noGrp="1" noRot="1" noMove="1" noResize="1" noEditPoints="1" noAdjustHandles="1" noChangeArrowheads="1" noChangeShapeType="1"/>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rgbClr val="006088"/>
                </a:solidFill>
                <a:prstDash val="solid"/>
                <a:miter/>
                <a:tailEnd type="oval"/>
              </a:ln>
            </p:spPr>
            <p:txBody>
              <a:bodyPr rtlCol="0" anchor="ctr"/>
              <a:lstStyle/>
              <a:p>
                <a:endParaRPr lang="LID4096"/>
              </a:p>
            </p:txBody>
          </p:sp>
          <p:sp>
            <p:nvSpPr>
              <p:cNvPr id="26" name="Freeform: Shape 25">
                <a:extLst>
                  <a:ext uri="{FF2B5EF4-FFF2-40B4-BE49-F238E27FC236}">
                    <a16:creationId xmlns:a16="http://schemas.microsoft.com/office/drawing/2014/main" id="{82E6CAF2-4086-8690-7109-A8E4C8C69BAC}"/>
                  </a:ext>
                </a:extLst>
              </p:cNvPr>
              <p:cNvSpPr>
                <a:spLocks noGrp="1" noRot="1" noMove="1" noResize="1" noEditPoints="1" noAdjustHandles="1" noChangeArrowheads="1" noChangeShapeType="1"/>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rgbClr val="006088"/>
                </a:solidFill>
                <a:prstDash val="solid"/>
                <a:miter/>
                <a:tailEnd type="oval"/>
              </a:ln>
            </p:spPr>
            <p:txBody>
              <a:bodyPr rtlCol="0" anchor="ctr"/>
              <a:lstStyle/>
              <a:p>
                <a:endParaRPr lang="LID4096"/>
              </a:p>
            </p:txBody>
          </p:sp>
          <p:sp>
            <p:nvSpPr>
              <p:cNvPr id="34" name="Freeform: Shape 33">
                <a:extLst>
                  <a:ext uri="{FF2B5EF4-FFF2-40B4-BE49-F238E27FC236}">
                    <a16:creationId xmlns:a16="http://schemas.microsoft.com/office/drawing/2014/main" id="{5202A5C1-F2DD-8A5C-CAB5-7F6A60776A9F}"/>
                  </a:ext>
                </a:extLst>
              </p:cNvPr>
              <p:cNvSpPr>
                <a:spLocks noGrp="1" noRot="1" noMove="1" noResize="1" noEditPoints="1" noAdjustHandles="1" noChangeArrowheads="1" noChangeShapeType="1"/>
              </p:cNvSpPr>
              <p:nvPr/>
            </p:nvSpPr>
            <p:spPr>
              <a:xfrm>
                <a:off x="10895812" y="57733"/>
                <a:ext cx="353724" cy="881909"/>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rgbClr val="006088"/>
                </a:solidFill>
                <a:prstDash val="solid"/>
                <a:miter/>
                <a:tailEnd type="none"/>
              </a:ln>
            </p:spPr>
            <p:txBody>
              <a:bodyPr rtlCol="0" anchor="ctr"/>
              <a:lstStyle/>
              <a:p>
                <a:endParaRPr lang="LID4096"/>
              </a:p>
            </p:txBody>
          </p:sp>
          <p:grpSp>
            <p:nvGrpSpPr>
              <p:cNvPr id="35" name="Group 34">
                <a:extLst>
                  <a:ext uri="{FF2B5EF4-FFF2-40B4-BE49-F238E27FC236}">
                    <a16:creationId xmlns:a16="http://schemas.microsoft.com/office/drawing/2014/main" id="{B311659C-9D58-79AF-19EB-F4FB55A8F9A4}"/>
                  </a:ext>
                </a:extLst>
              </p:cNvPr>
              <p:cNvGrpSpPr>
                <a:grpSpLocks noGrp="1" noUngrp="1" noRot="1" noMove="1" noResize="1"/>
              </p:cNvGrpSpPr>
              <p:nvPr/>
            </p:nvGrpSpPr>
            <p:grpSpPr>
              <a:xfrm>
                <a:off x="11474655" y="474262"/>
                <a:ext cx="277010" cy="2203039"/>
                <a:chOff x="11394915" y="474262"/>
                <a:chExt cx="277010" cy="2203039"/>
              </a:xfrm>
            </p:grpSpPr>
            <p:sp>
              <p:nvSpPr>
                <p:cNvPr id="36" name="Freeform: Shape 35">
                  <a:extLst>
                    <a:ext uri="{FF2B5EF4-FFF2-40B4-BE49-F238E27FC236}">
                      <a16:creationId xmlns:a16="http://schemas.microsoft.com/office/drawing/2014/main" id="{0B2B478C-661F-92B3-EB85-E611BFEC56B6}"/>
                    </a:ext>
                  </a:extLst>
                </p:cNvPr>
                <p:cNvSpPr>
                  <a:spLocks noGrp="1" noRot="1" noMove="1" noResize="1" noEditPoints="1" noAdjustHandles="1" noChangeArrowheads="1" noChangeShapeType="1"/>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rgbClr val="006088"/>
                  </a:solidFill>
                  <a:prstDash val="solid"/>
                  <a:miter/>
                </a:ln>
              </p:spPr>
              <p:txBody>
                <a:bodyPr rtlCol="0" anchor="ctr"/>
                <a:lstStyle/>
                <a:p>
                  <a:endParaRPr lang="LID4096"/>
                </a:p>
              </p:txBody>
            </p:sp>
            <p:sp>
              <p:nvSpPr>
                <p:cNvPr id="46" name="Freeform: Shape 45">
                  <a:extLst>
                    <a:ext uri="{FF2B5EF4-FFF2-40B4-BE49-F238E27FC236}">
                      <a16:creationId xmlns:a16="http://schemas.microsoft.com/office/drawing/2014/main" id="{EA091F44-6138-FFBC-2948-CC7D1BEFFB6A}"/>
                    </a:ext>
                  </a:extLst>
                </p:cNvPr>
                <p:cNvSpPr>
                  <a:spLocks noGrp="1" noRot="1" noMove="1" noResize="1" noEditPoints="1" noAdjustHandles="1" noChangeArrowheads="1" noChangeShapeType="1"/>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grpSp>
        </p:grpSp>
      </p:grpSp>
      <p:grpSp>
        <p:nvGrpSpPr>
          <p:cNvPr id="6" name="Cogs">
            <a:extLst>
              <a:ext uri="{FF2B5EF4-FFF2-40B4-BE49-F238E27FC236}">
                <a16:creationId xmlns:a16="http://schemas.microsoft.com/office/drawing/2014/main" id="{3FEE40A4-9360-BDB9-7633-9F885C3E63FA}"/>
              </a:ext>
            </a:extLst>
          </p:cNvPr>
          <p:cNvGrpSpPr>
            <a:grpSpLocks noGrp="1" noUngrp="1" noRot="1" noMove="1" noResize="1"/>
          </p:cNvGrpSpPr>
          <p:nvPr/>
        </p:nvGrpSpPr>
        <p:grpSpPr>
          <a:xfrm>
            <a:off x="9572877" y="668691"/>
            <a:ext cx="4795879" cy="1878848"/>
            <a:chOff x="9572877" y="668691"/>
            <a:chExt cx="4795879" cy="1878848"/>
          </a:xfrm>
        </p:grpSpPr>
        <p:grpSp>
          <p:nvGrpSpPr>
            <p:cNvPr id="13" name="Group 12">
              <a:extLst>
                <a:ext uri="{FF2B5EF4-FFF2-40B4-BE49-F238E27FC236}">
                  <a16:creationId xmlns:a16="http://schemas.microsoft.com/office/drawing/2014/main" id="{24404D90-301C-788C-FEF8-277065D3DB9B}"/>
                </a:ext>
              </a:extLst>
            </p:cNvPr>
            <p:cNvGrpSpPr>
              <a:grpSpLocks noGrp="1" noUngrp="1" noRot="1" noMove="1" noResize="1"/>
            </p:cNvGrpSpPr>
            <p:nvPr/>
          </p:nvGrpSpPr>
          <p:grpSpPr>
            <a:xfrm>
              <a:off x="9572877" y="1120063"/>
              <a:ext cx="1077176" cy="1087789"/>
              <a:chOff x="6505831" y="338222"/>
              <a:chExt cx="1203102" cy="1214958"/>
            </a:xfrm>
            <a:solidFill>
              <a:srgbClr val="F47928"/>
            </a:solidFill>
          </p:grpSpPr>
          <p:sp>
            <p:nvSpPr>
              <p:cNvPr id="19" name="Freeform: Shape 18">
                <a:extLst>
                  <a:ext uri="{FF2B5EF4-FFF2-40B4-BE49-F238E27FC236}">
                    <a16:creationId xmlns:a16="http://schemas.microsoft.com/office/drawing/2014/main" id="{C5119839-CA32-EBB3-4719-18A6BBA421F7}"/>
                  </a:ext>
                </a:extLst>
              </p:cNvPr>
              <p:cNvSpPr>
                <a:spLocks noGrp="1" noRot="1" noMove="1" noResize="1" noEditPoints="1" noAdjustHandles="1" noChangeArrowheads="1" noChangeShapeType="1"/>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20" name="Freeform: Shape 19">
                <a:extLst>
                  <a:ext uri="{FF2B5EF4-FFF2-40B4-BE49-F238E27FC236}">
                    <a16:creationId xmlns:a16="http://schemas.microsoft.com/office/drawing/2014/main" id="{111A85D7-FC33-7184-EC19-15850D83766D}"/>
                  </a:ext>
                </a:extLst>
              </p:cNvPr>
              <p:cNvSpPr>
                <a:spLocks noGrp="1" noRot="1" noMove="1" noResize="1" noEditPoints="1" noAdjustHandles="1" noChangeArrowheads="1" noChangeShapeType="1"/>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21" name="Freeform: Shape 20">
                <a:extLst>
                  <a:ext uri="{FF2B5EF4-FFF2-40B4-BE49-F238E27FC236}">
                    <a16:creationId xmlns:a16="http://schemas.microsoft.com/office/drawing/2014/main" id="{4D616657-B336-6DEB-91E4-E045564602C7}"/>
                  </a:ext>
                </a:extLst>
              </p:cNvPr>
              <p:cNvSpPr>
                <a:spLocks noGrp="1" noRot="1" noMove="1" noResize="1" noEditPoints="1" noAdjustHandles="1" noChangeArrowheads="1" noChangeShapeType="1"/>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14" name="Group 13">
              <a:extLst>
                <a:ext uri="{FF2B5EF4-FFF2-40B4-BE49-F238E27FC236}">
                  <a16:creationId xmlns:a16="http://schemas.microsoft.com/office/drawing/2014/main" id="{43C6F4B7-9838-D9C6-2295-3CF246F976C5}"/>
                </a:ext>
              </a:extLst>
            </p:cNvPr>
            <p:cNvGrpSpPr>
              <a:grpSpLocks noGrp="1" noUngrp="1" noRot="1" noMove="1" noResize="1"/>
            </p:cNvGrpSpPr>
            <p:nvPr/>
          </p:nvGrpSpPr>
          <p:grpSpPr>
            <a:xfrm>
              <a:off x="10468755" y="668691"/>
              <a:ext cx="692614" cy="690887"/>
              <a:chOff x="7709081" y="-297216"/>
              <a:chExt cx="915348" cy="913066"/>
            </a:xfrm>
            <a:solidFill>
              <a:srgbClr val="F47928"/>
            </a:solidFill>
          </p:grpSpPr>
          <p:sp>
            <p:nvSpPr>
              <p:cNvPr id="16" name="Freeform: Shape 15">
                <a:extLst>
                  <a:ext uri="{FF2B5EF4-FFF2-40B4-BE49-F238E27FC236}">
                    <a16:creationId xmlns:a16="http://schemas.microsoft.com/office/drawing/2014/main" id="{F74768CC-C5F5-C068-DBE6-610917600DF1}"/>
                  </a:ext>
                </a:extLst>
              </p:cNvPr>
              <p:cNvSpPr>
                <a:spLocks noGrp="1" noRot="1" noMove="1" noResize="1" noEditPoints="1" noAdjustHandles="1" noChangeArrowheads="1" noChangeShapeType="1"/>
              </p:cNvSpPr>
              <p:nvPr/>
            </p:nvSpPr>
            <p:spPr>
              <a:xfrm>
                <a:off x="7709081" y="-297216"/>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17" name="Freeform: Shape 16">
                <a:extLst>
                  <a:ext uri="{FF2B5EF4-FFF2-40B4-BE49-F238E27FC236}">
                    <a16:creationId xmlns:a16="http://schemas.microsoft.com/office/drawing/2014/main" id="{3F232C99-FE27-D792-B1DA-6E7B161A2B26}"/>
                  </a:ext>
                </a:extLst>
              </p:cNvPr>
              <p:cNvSpPr>
                <a:spLocks noGrp="1" noRot="1" noMove="1" noResize="1" noEditPoints="1" noAdjustHandles="1" noChangeArrowheads="1" noChangeShapeType="1"/>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18" name="Freeform: Shape 17">
                <a:extLst>
                  <a:ext uri="{FF2B5EF4-FFF2-40B4-BE49-F238E27FC236}">
                    <a16:creationId xmlns:a16="http://schemas.microsoft.com/office/drawing/2014/main" id="{3479EE45-6F41-69DB-BAC1-3E416D05B3F6}"/>
                  </a:ext>
                </a:extLst>
              </p:cNvPr>
              <p:cNvSpPr>
                <a:spLocks noGrp="1" noRot="1" noMove="1" noResize="1" noEditPoints="1" noAdjustHandles="1" noChangeArrowheads="1" noChangeShapeType="1"/>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15" name="Freeform: Shape 14">
              <a:extLst>
                <a:ext uri="{FF2B5EF4-FFF2-40B4-BE49-F238E27FC236}">
                  <a16:creationId xmlns:a16="http://schemas.microsoft.com/office/drawing/2014/main" id="{1D39CDDB-CA46-3C50-0EA2-B79DDF32DC26}"/>
                </a:ext>
              </a:extLst>
            </p:cNvPr>
            <p:cNvSpPr>
              <a:spLocks noGrp="1" noRot="1" noMove="1" noResize="1" noEditPoints="1" noAdjustHandles="1" noChangeArrowheads="1" noChangeShapeType="1"/>
            </p:cNvSpPr>
            <p:nvPr/>
          </p:nvSpPr>
          <p:spPr>
            <a:xfrm>
              <a:off x="10665805" y="1765794"/>
              <a:ext cx="783803" cy="781745"/>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solidFill>
              <a:srgbClr val="F47928"/>
            </a:solidFill>
            <a:ln w="9525" cap="flat">
              <a:noFill/>
              <a:prstDash val="solid"/>
              <a:miter/>
            </a:ln>
          </p:spPr>
          <p:txBody>
            <a:bodyPr rtlCol="0" anchor="ctr"/>
            <a:lstStyle/>
            <a:p>
              <a:endParaRPr lang="LID4096"/>
            </a:p>
          </p:txBody>
        </p:sp>
        <p:sp>
          <p:nvSpPr>
            <p:cNvPr id="47" name="Rectangle 46">
              <a:extLst>
                <a:ext uri="{FF2B5EF4-FFF2-40B4-BE49-F238E27FC236}">
                  <a16:creationId xmlns:a16="http://schemas.microsoft.com/office/drawing/2014/main" id="{505AA213-0877-413E-7F20-D74C56A95EDA}"/>
                </a:ext>
              </a:extLst>
            </p:cNvPr>
            <p:cNvSpPr>
              <a:spLocks noGrp="1" noRot="1" noMove="1" noResize="1" noEditPoints="1" noAdjustHandles="1" noChangeArrowheads="1" noChangeShapeType="1"/>
            </p:cNvSpPr>
            <p:nvPr/>
          </p:nvSpPr>
          <p:spPr>
            <a:xfrm>
              <a:off x="12572561" y="1242987"/>
              <a:ext cx="1796195" cy="649276"/>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sp>
        <p:nvSpPr>
          <p:cNvPr id="9" name="Title">
            <a:extLst>
              <a:ext uri="{FF2B5EF4-FFF2-40B4-BE49-F238E27FC236}">
                <a16:creationId xmlns:a16="http://schemas.microsoft.com/office/drawing/2014/main" id="{A4599166-0A95-7C9F-07C1-8FD75682A83C}"/>
              </a:ext>
            </a:extLst>
          </p:cNvPr>
          <p:cNvSpPr txBox="1"/>
          <p:nvPr/>
        </p:nvSpPr>
        <p:spPr>
          <a:xfrm>
            <a:off x="353534" y="1162544"/>
            <a:ext cx="3982239" cy="1384995"/>
          </a:xfrm>
          <a:prstGeom prst="rect">
            <a:avLst/>
          </a:prstGeom>
          <a:noFill/>
        </p:spPr>
        <p:txBody>
          <a:bodyPr wrap="square" rtlCol="0">
            <a:spAutoFit/>
          </a:bodyPr>
          <a:lstStyle/>
          <a:p>
            <a:r>
              <a:rPr lang="en-US" sz="2800" i="1">
                <a:solidFill>
                  <a:srgbClr val="006088"/>
                </a:solidFill>
              </a:rPr>
              <a:t>The Antwerp Declaration Community calls on EU Heads of States to: </a:t>
            </a:r>
            <a:endParaRPr lang="LID4096" sz="2800" i="1">
              <a:solidFill>
                <a:srgbClr val="006088"/>
              </a:solidFill>
            </a:endParaRPr>
          </a:p>
        </p:txBody>
      </p:sp>
      <p:sp>
        <p:nvSpPr>
          <p:cNvPr id="49" name="Date">
            <a:extLst>
              <a:ext uri="{FF2B5EF4-FFF2-40B4-BE49-F238E27FC236}">
                <a16:creationId xmlns:a16="http://schemas.microsoft.com/office/drawing/2014/main" id="{581A1C50-8D9D-EC42-6D46-CECE45B364E5}"/>
              </a:ext>
            </a:extLst>
          </p:cNvPr>
          <p:cNvSpPr txBox="1"/>
          <p:nvPr/>
        </p:nvSpPr>
        <p:spPr>
          <a:xfrm>
            <a:off x="353534" y="365827"/>
            <a:ext cx="2192323" cy="369332"/>
          </a:xfrm>
          <a:prstGeom prst="rect">
            <a:avLst/>
          </a:prstGeom>
          <a:noFill/>
        </p:spPr>
        <p:txBody>
          <a:bodyPr wrap="square">
            <a:spAutoFit/>
          </a:bodyPr>
          <a:lstStyle/>
          <a:p>
            <a:r>
              <a:rPr lang="en-US" sz="1800" b="1">
                <a:highlight>
                  <a:srgbClr val="FFFF00"/>
                </a:highlight>
              </a:rPr>
              <a:t>FEBRUARY 2025</a:t>
            </a:r>
            <a:endParaRPr lang="LID4096" sz="1800" b="1">
              <a:highlight>
                <a:srgbClr val="FFFF00"/>
              </a:highlight>
            </a:endParaRPr>
          </a:p>
        </p:txBody>
      </p:sp>
      <p:sp>
        <p:nvSpPr>
          <p:cNvPr id="4" name="TextBox 3">
            <a:extLst>
              <a:ext uri="{FF2B5EF4-FFF2-40B4-BE49-F238E27FC236}">
                <a16:creationId xmlns:a16="http://schemas.microsoft.com/office/drawing/2014/main" id="{982866E6-6D9E-9335-0D4E-B24292533284}"/>
              </a:ext>
            </a:extLst>
          </p:cNvPr>
          <p:cNvSpPr txBox="1"/>
          <p:nvPr/>
        </p:nvSpPr>
        <p:spPr>
          <a:xfrm>
            <a:off x="4613965" y="737704"/>
            <a:ext cx="2743200"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600" b="1">
                <a:solidFill>
                  <a:srgbClr val="FF0000"/>
                </a:solidFill>
                <a:ea typeface="Calibri"/>
                <a:cs typeface="Calibri"/>
              </a:rPr>
              <a:t>UNDER EMBARGO UNTIL 26 FEBRUARY, 17:00</a:t>
            </a:r>
            <a:r>
              <a:rPr lang="en-GB" sz="2600">
                <a:ea typeface="Calibri"/>
                <a:cs typeface="Calibri"/>
              </a:rPr>
              <a:t>​</a:t>
            </a:r>
            <a:endParaRPr lang="en-GB"/>
          </a:p>
        </p:txBody>
      </p:sp>
    </p:spTree>
    <p:extLst>
      <p:ext uri="{BB962C8B-B14F-4D97-AF65-F5344CB8AC3E}">
        <p14:creationId xmlns:p14="http://schemas.microsoft.com/office/powerpoint/2010/main" val="2988942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D34E8-43BD-445C-AEB9-1DB5EC71B9C7}"/>
            </a:ext>
          </a:extLst>
        </p:cNvPr>
        <p:cNvGrpSpPr/>
        <p:nvPr/>
      </p:nvGrpSpPr>
      <p:grpSpPr>
        <a:xfrm>
          <a:off x="0" y="0"/>
          <a:ext cx="0" cy="0"/>
          <a:chOff x="0" y="0"/>
          <a:chExt cx="0" cy="0"/>
        </a:xfrm>
      </p:grpSpPr>
      <p:sp>
        <p:nvSpPr>
          <p:cNvPr id="4" name="Background">
            <a:extLst>
              <a:ext uri="{FF2B5EF4-FFF2-40B4-BE49-F238E27FC236}">
                <a16:creationId xmlns:a16="http://schemas.microsoft.com/office/drawing/2014/main" id="{B9C84DAB-A521-F063-7A99-5AF91C1A4AF2}"/>
              </a:ext>
            </a:extLst>
          </p:cNvPr>
          <p:cNvSpPr>
            <a:spLocks noGrp="1" noRot="1" noMove="1" noResize="1" noEditPoints="1" noAdjustHandles="1" noChangeArrowheads="1" noChangeShapeType="1"/>
          </p:cNvSpPr>
          <p:nvPr/>
        </p:nvSpPr>
        <p:spPr>
          <a:xfrm>
            <a:off x="0" y="0"/>
            <a:ext cx="122039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 name="Rectangle 4">
            <a:extLst>
              <a:ext uri="{FF2B5EF4-FFF2-40B4-BE49-F238E27FC236}">
                <a16:creationId xmlns:a16="http://schemas.microsoft.com/office/drawing/2014/main" id="{2C6E3BF4-F08C-4DED-7BC6-EDB4532515DB}"/>
              </a:ext>
            </a:extLst>
          </p:cNvPr>
          <p:cNvSpPr/>
          <p:nvPr/>
        </p:nvSpPr>
        <p:spPr>
          <a:xfrm>
            <a:off x="7340745" y="4287433"/>
            <a:ext cx="3102206" cy="766760"/>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bg1"/>
                </a:solidFill>
              </a:rPr>
              <a:t>Deliver the Deal.</a:t>
            </a:r>
            <a:endParaRPr lang="LID4096" sz="2500" b="1">
              <a:solidFill>
                <a:schemeClr val="bg1"/>
              </a:solidFill>
            </a:endParaRPr>
          </a:p>
        </p:txBody>
      </p:sp>
      <p:sp>
        <p:nvSpPr>
          <p:cNvPr id="46" name="TextBox 45">
            <a:extLst>
              <a:ext uri="{FF2B5EF4-FFF2-40B4-BE49-F238E27FC236}">
                <a16:creationId xmlns:a16="http://schemas.microsoft.com/office/drawing/2014/main" id="{A50900AD-5A01-A688-40C5-8211B8BDBABA}"/>
              </a:ext>
            </a:extLst>
          </p:cNvPr>
          <p:cNvSpPr txBox="1">
            <a:spLocks/>
          </p:cNvSpPr>
          <p:nvPr/>
        </p:nvSpPr>
        <p:spPr>
          <a:xfrm>
            <a:off x="7314290" y="2840484"/>
            <a:ext cx="3513693" cy="1246495"/>
          </a:xfrm>
          <a:prstGeom prst="rect">
            <a:avLst/>
          </a:prstGeom>
          <a:noFill/>
        </p:spPr>
        <p:txBody>
          <a:bodyPr wrap="square" rtlCol="0">
            <a:spAutoFit/>
          </a:bodyPr>
          <a:lstStyle/>
          <a:p>
            <a:r>
              <a:rPr lang="en-US" sz="2500" i="1" dirty="0">
                <a:solidFill>
                  <a:srgbClr val="005CAB"/>
                </a:solidFill>
              </a:rPr>
              <a:t>The Antwerp Declaration Community calls on EU Heads of States to: </a:t>
            </a:r>
            <a:endParaRPr lang="LID4096" sz="2500" i="1" dirty="0">
              <a:solidFill>
                <a:srgbClr val="005CAB"/>
              </a:solidFill>
            </a:endParaRPr>
          </a:p>
        </p:txBody>
      </p:sp>
      <p:sp>
        <p:nvSpPr>
          <p:cNvPr id="49" name="TextBox 48">
            <a:extLst>
              <a:ext uri="{FF2B5EF4-FFF2-40B4-BE49-F238E27FC236}">
                <a16:creationId xmlns:a16="http://schemas.microsoft.com/office/drawing/2014/main" id="{6BF9EFF9-54D3-3BB1-503C-E8AE8AE1B97E}"/>
              </a:ext>
            </a:extLst>
          </p:cNvPr>
          <p:cNvSpPr txBox="1">
            <a:spLocks/>
          </p:cNvSpPr>
          <p:nvPr/>
        </p:nvSpPr>
        <p:spPr>
          <a:xfrm>
            <a:off x="8237971" y="6125112"/>
            <a:ext cx="3513694" cy="400110"/>
          </a:xfrm>
          <a:prstGeom prst="rect">
            <a:avLst/>
          </a:prstGeom>
          <a:noFill/>
        </p:spPr>
        <p:txBody>
          <a:bodyPr wrap="square" rtlCol="0">
            <a:spAutoFit/>
          </a:bodyPr>
          <a:lstStyle/>
          <a:p>
            <a:pPr algn="r"/>
            <a:r>
              <a:rPr lang="en-US" sz="2000"/>
              <a:t>antwerp-declaration.eu</a:t>
            </a:r>
            <a:endParaRPr lang="LID4096" sz="2000"/>
          </a:p>
        </p:txBody>
      </p:sp>
      <p:sp>
        <p:nvSpPr>
          <p:cNvPr id="2" name="TextBox 1">
            <a:extLst>
              <a:ext uri="{FF2B5EF4-FFF2-40B4-BE49-F238E27FC236}">
                <a16:creationId xmlns:a16="http://schemas.microsoft.com/office/drawing/2014/main" id="{22A4CEFC-3592-E5A5-A74E-F97E46878E56}"/>
              </a:ext>
            </a:extLst>
          </p:cNvPr>
          <p:cNvSpPr txBox="1"/>
          <p:nvPr/>
        </p:nvSpPr>
        <p:spPr>
          <a:xfrm>
            <a:off x="912948" y="2677301"/>
            <a:ext cx="5538126" cy="1631216"/>
          </a:xfrm>
          <a:prstGeom prst="rect">
            <a:avLst/>
          </a:prstGeom>
          <a:noFill/>
        </p:spPr>
        <p:txBody>
          <a:bodyPr wrap="square" rtlCol="0">
            <a:spAutoFit/>
          </a:bodyPr>
          <a:lstStyle/>
          <a:p>
            <a:r>
              <a:rPr lang="en-US" sz="5000" b="1">
                <a:solidFill>
                  <a:srgbClr val="005CAB"/>
                </a:solidFill>
              </a:rPr>
              <a:t>The Clean Industrial Deal is out. </a:t>
            </a:r>
            <a:endParaRPr lang="LID4096" sz="5000" b="1">
              <a:solidFill>
                <a:srgbClr val="005CAB"/>
              </a:solidFill>
            </a:endParaRPr>
          </a:p>
        </p:txBody>
      </p:sp>
      <p:sp>
        <p:nvSpPr>
          <p:cNvPr id="3" name="TextBox 2">
            <a:extLst>
              <a:ext uri="{FF2B5EF4-FFF2-40B4-BE49-F238E27FC236}">
                <a16:creationId xmlns:a16="http://schemas.microsoft.com/office/drawing/2014/main" id="{9DA4CE9E-FA8C-9F5E-AEDD-2C996B687AB6}"/>
              </a:ext>
            </a:extLst>
          </p:cNvPr>
          <p:cNvSpPr txBox="1">
            <a:spLocks/>
          </p:cNvSpPr>
          <p:nvPr/>
        </p:nvSpPr>
        <p:spPr>
          <a:xfrm>
            <a:off x="912948" y="4500195"/>
            <a:ext cx="4064065" cy="553998"/>
          </a:xfrm>
          <a:prstGeom prst="rect">
            <a:avLst/>
          </a:prstGeom>
          <a:noFill/>
        </p:spPr>
        <p:txBody>
          <a:bodyPr wrap="square" rtlCol="0">
            <a:spAutoFit/>
          </a:bodyPr>
          <a:lstStyle/>
          <a:p>
            <a:r>
              <a:rPr lang="en-US" sz="3000">
                <a:solidFill>
                  <a:srgbClr val="005CAB"/>
                </a:solidFill>
              </a:rPr>
              <a:t>Now, it’s time to act. </a:t>
            </a:r>
            <a:endParaRPr lang="LID4096" sz="3000">
              <a:solidFill>
                <a:srgbClr val="005CAB"/>
              </a:solidFill>
            </a:endParaRPr>
          </a:p>
        </p:txBody>
      </p:sp>
      <p:grpSp>
        <p:nvGrpSpPr>
          <p:cNvPr id="62" name="Lines Right">
            <a:extLst>
              <a:ext uri="{FF2B5EF4-FFF2-40B4-BE49-F238E27FC236}">
                <a16:creationId xmlns:a16="http://schemas.microsoft.com/office/drawing/2014/main" id="{6B1CEC15-17A3-CDAA-DD41-7A5853869696}"/>
              </a:ext>
            </a:extLst>
          </p:cNvPr>
          <p:cNvGrpSpPr>
            <a:grpSpLocks noGrp="1" noUngrp="1" noRot="1" noMove="1" noResize="1"/>
          </p:cNvGrpSpPr>
          <p:nvPr/>
        </p:nvGrpSpPr>
        <p:grpSpPr>
          <a:xfrm>
            <a:off x="9647945" y="-500916"/>
            <a:ext cx="4550534" cy="3178217"/>
            <a:chOff x="9647945" y="-500916"/>
            <a:chExt cx="4550534" cy="3178217"/>
          </a:xfrm>
        </p:grpSpPr>
        <p:grpSp>
          <p:nvGrpSpPr>
            <p:cNvPr id="60" name="Group 59">
              <a:extLst>
                <a:ext uri="{FF2B5EF4-FFF2-40B4-BE49-F238E27FC236}">
                  <a16:creationId xmlns:a16="http://schemas.microsoft.com/office/drawing/2014/main" id="{DC42D77D-6095-8174-34CF-AA00DE9BDF38}"/>
                </a:ext>
              </a:extLst>
            </p:cNvPr>
            <p:cNvGrpSpPr>
              <a:grpSpLocks noGrp="1" noUngrp="1" noRot="1" noMove="1" noResize="1"/>
            </p:cNvGrpSpPr>
            <p:nvPr/>
          </p:nvGrpSpPr>
          <p:grpSpPr>
            <a:xfrm>
              <a:off x="9647945" y="-500916"/>
              <a:ext cx="2103720" cy="3178217"/>
              <a:chOff x="9647945" y="-500916"/>
              <a:chExt cx="2103720" cy="3178217"/>
            </a:xfrm>
          </p:grpSpPr>
          <p:sp>
            <p:nvSpPr>
              <p:cNvPr id="18" name="Freeform: Shape 17">
                <a:extLst>
                  <a:ext uri="{FF2B5EF4-FFF2-40B4-BE49-F238E27FC236}">
                    <a16:creationId xmlns:a16="http://schemas.microsoft.com/office/drawing/2014/main" id="{631BBCB6-4049-BD31-CDF1-FCB492650FA5}"/>
                  </a:ext>
                </a:extLst>
              </p:cNvPr>
              <p:cNvSpPr>
                <a:spLocks noGrp="1" noRot="1" noMove="1" noResize="1" noEditPoints="1" noAdjustHandles="1" noChangeArrowheads="1" noChangeShapeType="1"/>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rgbClr val="005CAB"/>
                </a:solidFill>
                <a:prstDash val="solid"/>
                <a:miter/>
              </a:ln>
            </p:spPr>
            <p:txBody>
              <a:bodyPr rtlCol="0" anchor="ctr"/>
              <a:lstStyle/>
              <a:p>
                <a:endParaRPr lang="LID4096"/>
              </a:p>
            </p:txBody>
          </p:sp>
          <p:sp>
            <p:nvSpPr>
              <p:cNvPr id="20" name="Freeform: Shape 19">
                <a:extLst>
                  <a:ext uri="{FF2B5EF4-FFF2-40B4-BE49-F238E27FC236}">
                    <a16:creationId xmlns:a16="http://schemas.microsoft.com/office/drawing/2014/main" id="{9FB18191-1F48-288E-37F9-7CEBB2A5C516}"/>
                  </a:ext>
                </a:extLst>
              </p:cNvPr>
              <p:cNvSpPr>
                <a:spLocks noGrp="1" noRot="1" noMove="1" noResize="1" noEditPoints="1" noAdjustHandles="1" noChangeArrowheads="1" noChangeShapeType="1"/>
              </p:cNvSpPr>
              <p:nvPr/>
            </p:nvSpPr>
            <p:spPr>
              <a:xfrm>
                <a:off x="10262230"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rgbClr val="005CAB"/>
                </a:solidFill>
                <a:prstDash val="solid"/>
                <a:miter/>
              </a:ln>
            </p:spPr>
            <p:txBody>
              <a:bodyPr rtlCol="0" anchor="ctr"/>
              <a:lstStyle/>
              <a:p>
                <a:endParaRPr lang="LID4096"/>
              </a:p>
            </p:txBody>
          </p:sp>
          <p:sp>
            <p:nvSpPr>
              <p:cNvPr id="26" name="Freeform: Shape 25">
                <a:extLst>
                  <a:ext uri="{FF2B5EF4-FFF2-40B4-BE49-F238E27FC236}">
                    <a16:creationId xmlns:a16="http://schemas.microsoft.com/office/drawing/2014/main" id="{2AED8CD0-AB8E-6909-F91A-4701AAF76EAF}"/>
                  </a:ext>
                </a:extLst>
              </p:cNvPr>
              <p:cNvSpPr>
                <a:spLocks noGrp="1" noRot="1" noMove="1" noResize="1" noEditPoints="1" noAdjustHandles="1" noChangeArrowheads="1" noChangeShapeType="1"/>
              </p:cNvSpPr>
              <p:nvPr/>
            </p:nvSpPr>
            <p:spPr>
              <a:xfrm>
                <a:off x="10476147"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5CAB"/>
                </a:solidFill>
                <a:prstDash val="solid"/>
                <a:miter/>
              </a:ln>
            </p:spPr>
            <p:txBody>
              <a:bodyPr rtlCol="0" anchor="ctr"/>
              <a:lstStyle/>
              <a:p>
                <a:endParaRPr lang="LID4096"/>
              </a:p>
            </p:txBody>
          </p:sp>
          <p:sp>
            <p:nvSpPr>
              <p:cNvPr id="27" name="Freeform: Shape 26">
                <a:extLst>
                  <a:ext uri="{FF2B5EF4-FFF2-40B4-BE49-F238E27FC236}">
                    <a16:creationId xmlns:a16="http://schemas.microsoft.com/office/drawing/2014/main" id="{16D4B1A6-2AAA-89D7-8752-CC213382DDC1}"/>
                  </a:ext>
                </a:extLst>
              </p:cNvPr>
              <p:cNvSpPr>
                <a:spLocks noGrp="1" noRot="1" noMove="1" noResize="1" noEditPoints="1" noAdjustHandles="1" noChangeArrowheads="1" noChangeShapeType="1"/>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rgbClr val="005CAB"/>
                </a:solidFill>
                <a:prstDash val="solid"/>
                <a:miter/>
                <a:tailEnd type="oval"/>
              </a:ln>
            </p:spPr>
            <p:txBody>
              <a:bodyPr rtlCol="0" anchor="ctr"/>
              <a:lstStyle/>
              <a:p>
                <a:endParaRPr lang="LID4096"/>
              </a:p>
            </p:txBody>
          </p:sp>
          <p:sp>
            <p:nvSpPr>
              <p:cNvPr id="32" name="Freeform: Shape 31">
                <a:extLst>
                  <a:ext uri="{FF2B5EF4-FFF2-40B4-BE49-F238E27FC236}">
                    <a16:creationId xmlns:a16="http://schemas.microsoft.com/office/drawing/2014/main" id="{A6F81933-67F4-DFC1-B36F-CB206C6ED104}"/>
                  </a:ext>
                </a:extLst>
              </p:cNvPr>
              <p:cNvSpPr>
                <a:spLocks noGrp="1" noRot="1" noMove="1" noResize="1" noEditPoints="1" noAdjustHandles="1" noChangeArrowheads="1" noChangeShapeType="1"/>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rgbClr val="005CAB"/>
                </a:solidFill>
                <a:prstDash val="solid"/>
                <a:miter/>
                <a:tailEnd type="oval"/>
              </a:ln>
            </p:spPr>
            <p:txBody>
              <a:bodyPr rtlCol="0" anchor="ctr"/>
              <a:lstStyle/>
              <a:p>
                <a:endParaRPr lang="LID4096"/>
              </a:p>
            </p:txBody>
          </p:sp>
          <p:sp>
            <p:nvSpPr>
              <p:cNvPr id="35" name="Freeform: Shape 34">
                <a:extLst>
                  <a:ext uri="{FF2B5EF4-FFF2-40B4-BE49-F238E27FC236}">
                    <a16:creationId xmlns:a16="http://schemas.microsoft.com/office/drawing/2014/main" id="{BFF2FF22-F668-76C3-2055-7BCC310F7C58}"/>
                  </a:ext>
                </a:extLst>
              </p:cNvPr>
              <p:cNvSpPr>
                <a:spLocks noGrp="1" noRot="1" noMove="1" noResize="1" noEditPoints="1" noAdjustHandles="1" noChangeArrowheads="1" noChangeShapeType="1"/>
              </p:cNvSpPr>
              <p:nvPr/>
            </p:nvSpPr>
            <p:spPr>
              <a:xfrm>
                <a:off x="10895812" y="63896"/>
                <a:ext cx="353724" cy="1017805"/>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rgbClr val="005CAB"/>
                </a:solidFill>
                <a:prstDash val="solid"/>
                <a:miter/>
                <a:tailEnd type="none"/>
              </a:ln>
            </p:spPr>
            <p:txBody>
              <a:bodyPr rtlCol="0" anchor="ctr"/>
              <a:lstStyle/>
              <a:p>
                <a:endParaRPr lang="LID4096"/>
              </a:p>
            </p:txBody>
          </p:sp>
          <p:grpSp>
            <p:nvGrpSpPr>
              <p:cNvPr id="40" name="Group 39">
                <a:extLst>
                  <a:ext uri="{FF2B5EF4-FFF2-40B4-BE49-F238E27FC236}">
                    <a16:creationId xmlns:a16="http://schemas.microsoft.com/office/drawing/2014/main" id="{7BAF87D3-AB07-8FF6-6CC5-88E0C8CA17F3}"/>
                  </a:ext>
                </a:extLst>
              </p:cNvPr>
              <p:cNvGrpSpPr>
                <a:grpSpLocks noGrp="1" noUngrp="1" noRot="1" noMove="1" noResize="1"/>
              </p:cNvGrpSpPr>
              <p:nvPr/>
            </p:nvGrpSpPr>
            <p:grpSpPr>
              <a:xfrm>
                <a:off x="11474655" y="474262"/>
                <a:ext cx="277010" cy="2203039"/>
                <a:chOff x="11394915" y="474262"/>
                <a:chExt cx="277010" cy="2203039"/>
              </a:xfrm>
            </p:grpSpPr>
            <p:sp>
              <p:nvSpPr>
                <p:cNvPr id="36" name="Freeform: Shape 35">
                  <a:extLst>
                    <a:ext uri="{FF2B5EF4-FFF2-40B4-BE49-F238E27FC236}">
                      <a16:creationId xmlns:a16="http://schemas.microsoft.com/office/drawing/2014/main" id="{F827ABB8-FAB1-CC85-2A4D-3CD53212E8B2}"/>
                    </a:ext>
                  </a:extLst>
                </p:cNvPr>
                <p:cNvSpPr>
                  <a:spLocks noGrp="1" noRot="1" noMove="1" noResize="1" noEditPoints="1" noAdjustHandles="1" noChangeArrowheads="1" noChangeShapeType="1"/>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rgbClr val="005CAB"/>
                  </a:solidFill>
                  <a:prstDash val="solid"/>
                  <a:miter/>
                </a:ln>
              </p:spPr>
              <p:txBody>
                <a:bodyPr rtlCol="0" anchor="ctr"/>
                <a:lstStyle/>
                <a:p>
                  <a:endParaRPr lang="LID4096"/>
                </a:p>
              </p:txBody>
            </p:sp>
            <p:sp>
              <p:nvSpPr>
                <p:cNvPr id="37" name="Freeform: Shape 36">
                  <a:extLst>
                    <a:ext uri="{FF2B5EF4-FFF2-40B4-BE49-F238E27FC236}">
                      <a16:creationId xmlns:a16="http://schemas.microsoft.com/office/drawing/2014/main" id="{65801B66-8478-E45C-78CB-DA071DE30861}"/>
                    </a:ext>
                  </a:extLst>
                </p:cNvPr>
                <p:cNvSpPr>
                  <a:spLocks noGrp="1" noRot="1" noMove="1" noResize="1" noEditPoints="1" noAdjustHandles="1" noChangeArrowheads="1" noChangeShapeType="1"/>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5CAB"/>
                  </a:solidFill>
                  <a:prstDash val="solid"/>
                  <a:miter/>
                </a:ln>
              </p:spPr>
              <p:txBody>
                <a:bodyPr rtlCol="0" anchor="ctr"/>
                <a:lstStyle/>
                <a:p>
                  <a:endParaRPr lang="LID4096"/>
                </a:p>
              </p:txBody>
            </p:sp>
          </p:grpSp>
        </p:grpSp>
        <p:sp>
          <p:nvSpPr>
            <p:cNvPr id="105" name="Rectangle 104">
              <a:extLst>
                <a:ext uri="{FF2B5EF4-FFF2-40B4-BE49-F238E27FC236}">
                  <a16:creationId xmlns:a16="http://schemas.microsoft.com/office/drawing/2014/main" id="{2D35D881-2E94-6355-0CB0-203F00040A0B}"/>
                </a:ext>
              </a:extLst>
            </p:cNvPr>
            <p:cNvSpPr>
              <a:spLocks noGrp="1" noRot="1" noMove="1" noResize="1" noEditPoints="1" noAdjustHandles="1" noChangeArrowheads="1" noChangeShapeType="1"/>
            </p:cNvSpPr>
            <p:nvPr/>
          </p:nvSpPr>
          <p:spPr>
            <a:xfrm>
              <a:off x="12521521" y="395619"/>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5C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61" name="Cogs Right">
            <a:extLst>
              <a:ext uri="{FF2B5EF4-FFF2-40B4-BE49-F238E27FC236}">
                <a16:creationId xmlns:a16="http://schemas.microsoft.com/office/drawing/2014/main" id="{3C09CAF2-4A75-E86B-75B8-97B136129AFE}"/>
              </a:ext>
            </a:extLst>
          </p:cNvPr>
          <p:cNvGrpSpPr>
            <a:grpSpLocks noGrp="1" noUngrp="1" noRot="1" noMove="1" noResize="1"/>
          </p:cNvGrpSpPr>
          <p:nvPr/>
        </p:nvGrpSpPr>
        <p:grpSpPr>
          <a:xfrm>
            <a:off x="9839329" y="759189"/>
            <a:ext cx="4359150" cy="1728659"/>
            <a:chOff x="9839329" y="759189"/>
            <a:chExt cx="4359150" cy="1728659"/>
          </a:xfrm>
          <a:solidFill>
            <a:srgbClr val="F47928"/>
          </a:solidFill>
        </p:grpSpPr>
        <p:grpSp>
          <p:nvGrpSpPr>
            <p:cNvPr id="59" name="Group 58">
              <a:extLst>
                <a:ext uri="{FF2B5EF4-FFF2-40B4-BE49-F238E27FC236}">
                  <a16:creationId xmlns:a16="http://schemas.microsoft.com/office/drawing/2014/main" id="{4EA803E4-6569-B887-0308-B8F63FACF487}"/>
                </a:ext>
              </a:extLst>
            </p:cNvPr>
            <p:cNvGrpSpPr>
              <a:grpSpLocks noGrp="1" noUngrp="1" noRot="1" noMove="1" noResize="1"/>
            </p:cNvGrpSpPr>
            <p:nvPr/>
          </p:nvGrpSpPr>
          <p:grpSpPr>
            <a:xfrm>
              <a:off x="9839329" y="759189"/>
              <a:ext cx="1752174" cy="1728659"/>
              <a:chOff x="9839329" y="759189"/>
              <a:chExt cx="1752174" cy="1728659"/>
            </a:xfrm>
            <a:grpFill/>
          </p:grpSpPr>
          <p:grpSp>
            <p:nvGrpSpPr>
              <p:cNvPr id="56" name="Group 55">
                <a:extLst>
                  <a:ext uri="{FF2B5EF4-FFF2-40B4-BE49-F238E27FC236}">
                    <a16:creationId xmlns:a16="http://schemas.microsoft.com/office/drawing/2014/main" id="{12DA9701-18CF-8614-0E2D-D3CECE60250B}"/>
                  </a:ext>
                </a:extLst>
              </p:cNvPr>
              <p:cNvGrpSpPr>
                <a:grpSpLocks noGrp="1" noUngrp="1" noRot="1" noMove="1" noResize="1"/>
              </p:cNvGrpSpPr>
              <p:nvPr/>
            </p:nvGrpSpPr>
            <p:grpSpPr>
              <a:xfrm>
                <a:off x="9839329" y="1186832"/>
                <a:ext cx="794729" cy="802560"/>
                <a:chOff x="6505831" y="338222"/>
                <a:chExt cx="1203102" cy="1214958"/>
              </a:xfrm>
              <a:grpFill/>
            </p:grpSpPr>
            <p:sp>
              <p:nvSpPr>
                <p:cNvPr id="47" name="Freeform: Shape 46">
                  <a:extLst>
                    <a:ext uri="{FF2B5EF4-FFF2-40B4-BE49-F238E27FC236}">
                      <a16:creationId xmlns:a16="http://schemas.microsoft.com/office/drawing/2014/main" id="{00096E0A-CD77-B7A4-8300-060A18D7F7F5}"/>
                    </a:ext>
                  </a:extLst>
                </p:cNvPr>
                <p:cNvSpPr>
                  <a:spLocks noGrp="1" noRot="1" noMove="1" noResize="1" noEditPoints="1" noAdjustHandles="1" noChangeArrowheads="1" noChangeShapeType="1"/>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48" name="Freeform: Shape 47">
                  <a:extLst>
                    <a:ext uri="{FF2B5EF4-FFF2-40B4-BE49-F238E27FC236}">
                      <a16:creationId xmlns:a16="http://schemas.microsoft.com/office/drawing/2014/main" id="{1BD379BE-335C-D877-057E-AAF22CD08432}"/>
                    </a:ext>
                  </a:extLst>
                </p:cNvPr>
                <p:cNvSpPr>
                  <a:spLocks noGrp="1" noRot="1" noMove="1" noResize="1" noEditPoints="1" noAdjustHandles="1" noChangeArrowheads="1" noChangeShapeType="1"/>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50" name="Freeform: Shape 49">
                  <a:extLst>
                    <a:ext uri="{FF2B5EF4-FFF2-40B4-BE49-F238E27FC236}">
                      <a16:creationId xmlns:a16="http://schemas.microsoft.com/office/drawing/2014/main" id="{96E2588E-B84C-F16D-1374-B2280F7324D4}"/>
                    </a:ext>
                  </a:extLst>
                </p:cNvPr>
                <p:cNvSpPr>
                  <a:spLocks noGrp="1" noRot="1" noMove="1" noResize="1" noEditPoints="1" noAdjustHandles="1" noChangeArrowheads="1" noChangeShapeType="1"/>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57" name="Group 56">
                <a:extLst>
                  <a:ext uri="{FF2B5EF4-FFF2-40B4-BE49-F238E27FC236}">
                    <a16:creationId xmlns:a16="http://schemas.microsoft.com/office/drawing/2014/main" id="{3BC10DAD-30CB-7C9F-2F21-C3E5D7CDD1E1}"/>
                  </a:ext>
                </a:extLst>
              </p:cNvPr>
              <p:cNvGrpSpPr>
                <a:grpSpLocks noGrp="1" noUngrp="1" noRot="1" noMove="1" noResize="1"/>
              </p:cNvGrpSpPr>
              <p:nvPr/>
            </p:nvGrpSpPr>
            <p:grpSpPr>
              <a:xfrm>
                <a:off x="10577416" y="759189"/>
                <a:ext cx="646636" cy="645024"/>
                <a:chOff x="7709081" y="-297215"/>
                <a:chExt cx="915348" cy="913066"/>
              </a:xfrm>
              <a:grpFill/>
            </p:grpSpPr>
            <p:sp>
              <p:nvSpPr>
                <p:cNvPr id="51" name="Freeform: Shape 50">
                  <a:extLst>
                    <a:ext uri="{FF2B5EF4-FFF2-40B4-BE49-F238E27FC236}">
                      <a16:creationId xmlns:a16="http://schemas.microsoft.com/office/drawing/2014/main" id="{AE0613C8-3E02-7C4F-9006-AF26F4E5FF95}"/>
                    </a:ext>
                  </a:extLst>
                </p:cNvPr>
                <p:cNvSpPr>
                  <a:spLocks noGrp="1" noRot="1" noMove="1" noResize="1" noEditPoints="1" noAdjustHandles="1" noChangeArrowheads="1" noChangeShapeType="1"/>
                </p:cNvSpPr>
                <p:nvPr/>
              </p:nvSpPr>
              <p:spPr>
                <a:xfrm>
                  <a:off x="7709081" y="-297215"/>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66684CEB-528F-5DEF-4944-DC831AD95677}"/>
                    </a:ext>
                  </a:extLst>
                </p:cNvPr>
                <p:cNvSpPr>
                  <a:spLocks noGrp="1" noRot="1" noMove="1" noResize="1" noEditPoints="1" noAdjustHandles="1" noChangeArrowheads="1" noChangeShapeType="1"/>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54" name="Freeform: Shape 53">
                  <a:extLst>
                    <a:ext uri="{FF2B5EF4-FFF2-40B4-BE49-F238E27FC236}">
                      <a16:creationId xmlns:a16="http://schemas.microsoft.com/office/drawing/2014/main" id="{2B7293C9-B30E-9A6E-7FCD-F9D354D21C4A}"/>
                    </a:ext>
                  </a:extLst>
                </p:cNvPr>
                <p:cNvSpPr>
                  <a:spLocks noGrp="1" noRot="1" noMove="1" noResize="1" noEditPoints="1" noAdjustHandles="1" noChangeArrowheads="1" noChangeShapeType="1"/>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55" name="Freeform: Shape 54">
                <a:extLst>
                  <a:ext uri="{FF2B5EF4-FFF2-40B4-BE49-F238E27FC236}">
                    <a16:creationId xmlns:a16="http://schemas.microsoft.com/office/drawing/2014/main" id="{74901C2B-AF2E-6FC1-17A2-6A4F9A88C5D0}"/>
                  </a:ext>
                </a:extLst>
              </p:cNvPr>
              <p:cNvSpPr>
                <a:spLocks noGrp="1" noRot="1" noMove="1" noResize="1" noEditPoints="1" noAdjustHandles="1" noChangeArrowheads="1" noChangeShapeType="1"/>
              </p:cNvSpPr>
              <p:nvPr/>
            </p:nvSpPr>
            <p:spPr>
              <a:xfrm>
                <a:off x="10652655" y="1551466"/>
                <a:ext cx="938848" cy="936382"/>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grpFill/>
              <a:ln w="9525" cap="flat">
                <a:noFill/>
                <a:prstDash val="solid"/>
                <a:miter/>
              </a:ln>
            </p:spPr>
            <p:txBody>
              <a:bodyPr rtlCol="0" anchor="ctr"/>
              <a:lstStyle/>
              <a:p>
                <a:endParaRPr lang="LID4096"/>
              </a:p>
            </p:txBody>
          </p:sp>
        </p:grpSp>
        <p:sp>
          <p:nvSpPr>
            <p:cNvPr id="104" name="Rectangle 103">
              <a:extLst>
                <a:ext uri="{FF2B5EF4-FFF2-40B4-BE49-F238E27FC236}">
                  <a16:creationId xmlns:a16="http://schemas.microsoft.com/office/drawing/2014/main" id="{57C03177-0BE3-0FB2-8114-49D54F4930BA}"/>
                </a:ext>
              </a:extLst>
            </p:cNvPr>
            <p:cNvSpPr>
              <a:spLocks noGrp="1" noRot="1" noMove="1" noResize="1" noEditPoints="1" noAdjustHandles="1" noChangeArrowheads="1" noChangeShapeType="1"/>
            </p:cNvSpPr>
            <p:nvPr/>
          </p:nvSpPr>
          <p:spPr>
            <a:xfrm>
              <a:off x="12521521" y="125309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sp>
        <p:nvSpPr>
          <p:cNvPr id="6" name="Rectangle 5">
            <a:extLst>
              <a:ext uri="{FF2B5EF4-FFF2-40B4-BE49-F238E27FC236}">
                <a16:creationId xmlns:a16="http://schemas.microsoft.com/office/drawing/2014/main" id="{22103D3C-70AC-F244-9181-1CDB943A0D74}"/>
              </a:ext>
            </a:extLst>
          </p:cNvPr>
          <p:cNvSpPr/>
          <p:nvPr/>
        </p:nvSpPr>
        <p:spPr>
          <a:xfrm>
            <a:off x="1015074" y="1026664"/>
            <a:ext cx="2311157" cy="86177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Tree>
    <p:extLst>
      <p:ext uri="{BB962C8B-B14F-4D97-AF65-F5344CB8AC3E}">
        <p14:creationId xmlns:p14="http://schemas.microsoft.com/office/powerpoint/2010/main" val="3623348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A496A-F017-0848-E231-47011E3E68E0}"/>
            </a:ext>
          </a:extLst>
        </p:cNvPr>
        <p:cNvGrpSpPr/>
        <p:nvPr/>
      </p:nvGrpSpPr>
      <p:grpSpPr>
        <a:xfrm>
          <a:off x="0" y="0"/>
          <a:ext cx="0" cy="0"/>
          <a:chOff x="0" y="0"/>
          <a:chExt cx="0" cy="0"/>
        </a:xfrm>
      </p:grpSpPr>
      <p:sp>
        <p:nvSpPr>
          <p:cNvPr id="2" name="Background">
            <a:extLst>
              <a:ext uri="{FF2B5EF4-FFF2-40B4-BE49-F238E27FC236}">
                <a16:creationId xmlns:a16="http://schemas.microsoft.com/office/drawing/2014/main" id="{40F6F317-43F2-B6C6-152B-9074075DEA11}"/>
              </a:ext>
            </a:extLst>
          </p:cNvPr>
          <p:cNvSpPr>
            <a:spLocks/>
          </p:cNvSpPr>
          <p:nvPr/>
        </p:nvSpPr>
        <p:spPr>
          <a:xfrm>
            <a:off x="0" y="0"/>
            <a:ext cx="122039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4" name="CTA">
            <a:extLst>
              <a:ext uri="{FF2B5EF4-FFF2-40B4-BE49-F238E27FC236}">
                <a16:creationId xmlns:a16="http://schemas.microsoft.com/office/drawing/2014/main" id="{3FD0D1C5-D711-17F3-EAB7-51CFCBC6858D}"/>
              </a:ext>
            </a:extLst>
          </p:cNvPr>
          <p:cNvGrpSpPr/>
          <p:nvPr/>
        </p:nvGrpSpPr>
        <p:grpSpPr>
          <a:xfrm>
            <a:off x="8021657" y="4814839"/>
            <a:ext cx="3513694" cy="1425375"/>
            <a:chOff x="8021657" y="4814839"/>
            <a:chExt cx="3513694" cy="1425375"/>
          </a:xfrm>
        </p:grpSpPr>
        <p:sp>
          <p:nvSpPr>
            <p:cNvPr id="41" name="TextBox 40">
              <a:extLst>
                <a:ext uri="{FF2B5EF4-FFF2-40B4-BE49-F238E27FC236}">
                  <a16:creationId xmlns:a16="http://schemas.microsoft.com/office/drawing/2014/main" id="{A522CA7D-DA14-067B-D72C-2939CAEBFF65}"/>
                </a:ext>
              </a:extLst>
            </p:cNvPr>
            <p:cNvSpPr txBox="1">
              <a:spLocks/>
            </p:cNvSpPr>
            <p:nvPr/>
          </p:nvSpPr>
          <p:spPr>
            <a:xfrm>
              <a:off x="8021657" y="5917049"/>
              <a:ext cx="3513694" cy="323165"/>
            </a:xfrm>
            <a:prstGeom prst="rect">
              <a:avLst/>
            </a:prstGeom>
            <a:noFill/>
          </p:spPr>
          <p:txBody>
            <a:bodyPr wrap="square" rtlCol="0">
              <a:spAutoFit/>
            </a:bodyPr>
            <a:lstStyle/>
            <a:p>
              <a:pPr algn="r"/>
              <a:r>
                <a:rPr lang="en-US" sz="1500"/>
                <a:t>antwerp-declaration.eu</a:t>
              </a:r>
              <a:endParaRPr lang="LID4096" sz="1500"/>
            </a:p>
          </p:txBody>
        </p:sp>
        <p:sp>
          <p:nvSpPr>
            <p:cNvPr id="44" name="Rectangle 43">
              <a:extLst>
                <a:ext uri="{FF2B5EF4-FFF2-40B4-BE49-F238E27FC236}">
                  <a16:creationId xmlns:a16="http://schemas.microsoft.com/office/drawing/2014/main" id="{CC893E24-B273-862A-1F05-EBEB9FEEB96C}"/>
                </a:ext>
              </a:extLst>
            </p:cNvPr>
            <p:cNvSpPr/>
            <p:nvPr/>
          </p:nvSpPr>
          <p:spPr>
            <a:xfrm>
              <a:off x="9006460" y="5450911"/>
              <a:ext cx="2415855"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#CleanIndustrialDeal</a:t>
              </a:r>
              <a:endParaRPr lang="LID4096" sz="2000" b="1">
                <a:solidFill>
                  <a:schemeClr val="bg1"/>
                </a:solidFill>
              </a:endParaRPr>
            </a:p>
          </p:txBody>
        </p:sp>
        <p:sp>
          <p:nvSpPr>
            <p:cNvPr id="31" name="Rectangle 30">
              <a:extLst>
                <a:ext uri="{FF2B5EF4-FFF2-40B4-BE49-F238E27FC236}">
                  <a16:creationId xmlns:a16="http://schemas.microsoft.com/office/drawing/2014/main" id="{C93A15CE-3FEC-E7E9-928C-E3D35E663BDF}"/>
                </a:ext>
              </a:extLst>
            </p:cNvPr>
            <p:cNvSpPr/>
            <p:nvPr/>
          </p:nvSpPr>
          <p:spPr>
            <a:xfrm>
              <a:off x="8610600" y="4814839"/>
              <a:ext cx="2795143" cy="534177"/>
            </a:xfrm>
            <a:prstGeom prst="rect">
              <a:avLst/>
            </a:prstGeom>
            <a:gradFill flip="none" rotWithShape="1">
              <a:gsLst>
                <a:gs pos="0">
                  <a:srgbClr val="FF8663"/>
                </a:gs>
                <a:gs pos="100000">
                  <a:srgbClr val="FFAE46"/>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Deliver the Deal.</a:t>
              </a:r>
              <a:endParaRPr lang="LID4096" sz="2000" b="1">
                <a:solidFill>
                  <a:schemeClr val="bg1"/>
                </a:solidFill>
                <a:latin typeface="+mj-lt"/>
              </a:endParaRPr>
            </a:p>
          </p:txBody>
        </p:sp>
      </p:grpSp>
      <p:grpSp>
        <p:nvGrpSpPr>
          <p:cNvPr id="36" name="Lines">
            <a:extLst>
              <a:ext uri="{FF2B5EF4-FFF2-40B4-BE49-F238E27FC236}">
                <a16:creationId xmlns:a16="http://schemas.microsoft.com/office/drawing/2014/main" id="{95F9D6B4-AEE5-7489-FF8F-CFB73347D1E4}"/>
              </a:ext>
            </a:extLst>
          </p:cNvPr>
          <p:cNvGrpSpPr/>
          <p:nvPr/>
        </p:nvGrpSpPr>
        <p:grpSpPr>
          <a:xfrm>
            <a:off x="9132367" y="-541444"/>
            <a:ext cx="5626808" cy="3929916"/>
            <a:chOff x="9132367" y="-541444"/>
            <a:chExt cx="5626808" cy="3929916"/>
          </a:xfrm>
        </p:grpSpPr>
        <p:grpSp>
          <p:nvGrpSpPr>
            <p:cNvPr id="3" name="Group 2">
              <a:extLst>
                <a:ext uri="{FF2B5EF4-FFF2-40B4-BE49-F238E27FC236}">
                  <a16:creationId xmlns:a16="http://schemas.microsoft.com/office/drawing/2014/main" id="{5AA9B8E3-9020-7EAC-31D8-43C990FD47B0}"/>
                </a:ext>
              </a:extLst>
            </p:cNvPr>
            <p:cNvGrpSpPr/>
            <p:nvPr/>
          </p:nvGrpSpPr>
          <p:grpSpPr>
            <a:xfrm>
              <a:off x="9132367" y="-541444"/>
              <a:ext cx="2601283" cy="3929916"/>
              <a:chOff x="9647945" y="-500916"/>
              <a:chExt cx="2103720" cy="3178217"/>
            </a:xfrm>
          </p:grpSpPr>
          <p:sp>
            <p:nvSpPr>
              <p:cNvPr id="8" name="Freeform: Shape 7">
                <a:extLst>
                  <a:ext uri="{FF2B5EF4-FFF2-40B4-BE49-F238E27FC236}">
                    <a16:creationId xmlns:a16="http://schemas.microsoft.com/office/drawing/2014/main" id="{E7343B05-80FC-6CD0-87B8-4F97B979E0D4}"/>
                  </a:ext>
                </a:extLst>
              </p:cNvPr>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rgbClr val="006088"/>
                </a:solidFill>
                <a:prstDash val="solid"/>
                <a:miter/>
              </a:ln>
            </p:spPr>
            <p:txBody>
              <a:bodyPr rtlCol="0" anchor="ctr"/>
              <a:lstStyle/>
              <a:p>
                <a:endParaRPr lang="LID4096"/>
              </a:p>
            </p:txBody>
          </p:sp>
          <p:sp>
            <p:nvSpPr>
              <p:cNvPr id="9" name="Freeform: Shape 8">
                <a:extLst>
                  <a:ext uri="{FF2B5EF4-FFF2-40B4-BE49-F238E27FC236}">
                    <a16:creationId xmlns:a16="http://schemas.microsoft.com/office/drawing/2014/main" id="{855EDC36-44A2-0799-C584-9427795E1C10}"/>
                  </a:ext>
                </a:extLst>
              </p:cNvPr>
              <p:cNvSpPr/>
              <p:nvPr/>
            </p:nvSpPr>
            <p:spPr>
              <a:xfrm>
                <a:off x="10245612"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rgbClr val="006088"/>
                </a:solidFill>
                <a:prstDash val="solid"/>
                <a:miter/>
              </a:ln>
            </p:spPr>
            <p:txBody>
              <a:bodyPr rtlCol="0" anchor="ctr"/>
              <a:lstStyle/>
              <a:p>
                <a:endParaRPr lang="LID4096"/>
              </a:p>
            </p:txBody>
          </p:sp>
          <p:sp>
            <p:nvSpPr>
              <p:cNvPr id="11" name="Freeform: Shape 10">
                <a:extLst>
                  <a:ext uri="{FF2B5EF4-FFF2-40B4-BE49-F238E27FC236}">
                    <a16:creationId xmlns:a16="http://schemas.microsoft.com/office/drawing/2014/main" id="{9BAD1FA0-5A2E-80F2-E74E-03714C3C2DEA}"/>
                  </a:ext>
                </a:extLst>
              </p:cNvPr>
              <p:cNvSpPr/>
              <p:nvPr/>
            </p:nvSpPr>
            <p:spPr>
              <a:xfrm>
                <a:off x="10459529"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sp>
            <p:nvSpPr>
              <p:cNvPr id="12" name="Freeform: Shape 11">
                <a:extLst>
                  <a:ext uri="{FF2B5EF4-FFF2-40B4-BE49-F238E27FC236}">
                    <a16:creationId xmlns:a16="http://schemas.microsoft.com/office/drawing/2014/main" id="{D2123E83-BC3F-5DE8-305E-6A6C5461D98F}"/>
                  </a:ext>
                </a:extLst>
              </p:cNvPr>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rgbClr val="006088"/>
                </a:solidFill>
                <a:prstDash val="solid"/>
                <a:miter/>
                <a:tailEnd type="oval"/>
              </a:ln>
            </p:spPr>
            <p:txBody>
              <a:bodyPr rtlCol="0" anchor="ctr"/>
              <a:lstStyle/>
              <a:p>
                <a:endParaRPr lang="LID4096"/>
              </a:p>
            </p:txBody>
          </p:sp>
          <p:sp>
            <p:nvSpPr>
              <p:cNvPr id="13" name="Freeform: Shape 12">
                <a:extLst>
                  <a:ext uri="{FF2B5EF4-FFF2-40B4-BE49-F238E27FC236}">
                    <a16:creationId xmlns:a16="http://schemas.microsoft.com/office/drawing/2014/main" id="{D0F57774-D728-3E5B-6B3D-B5AC30116AB6}"/>
                  </a:ext>
                </a:extLst>
              </p:cNvPr>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rgbClr val="006088"/>
                </a:solidFill>
                <a:prstDash val="solid"/>
                <a:miter/>
                <a:tailEnd type="oval"/>
              </a:ln>
            </p:spPr>
            <p:txBody>
              <a:bodyPr rtlCol="0" anchor="ctr"/>
              <a:lstStyle/>
              <a:p>
                <a:endParaRPr lang="LID4096"/>
              </a:p>
            </p:txBody>
          </p:sp>
          <p:sp>
            <p:nvSpPr>
              <p:cNvPr id="14" name="Freeform: Shape 13">
                <a:extLst>
                  <a:ext uri="{FF2B5EF4-FFF2-40B4-BE49-F238E27FC236}">
                    <a16:creationId xmlns:a16="http://schemas.microsoft.com/office/drawing/2014/main" id="{829EB9A1-218A-20A6-5CCB-358EAE3C5E15}"/>
                  </a:ext>
                </a:extLst>
              </p:cNvPr>
              <p:cNvSpPr/>
              <p:nvPr/>
            </p:nvSpPr>
            <p:spPr>
              <a:xfrm>
                <a:off x="10895812" y="57733"/>
                <a:ext cx="353724" cy="881909"/>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rgbClr val="006088"/>
                </a:solidFill>
                <a:prstDash val="solid"/>
                <a:miter/>
                <a:tailEnd type="none"/>
              </a:ln>
            </p:spPr>
            <p:txBody>
              <a:bodyPr rtlCol="0" anchor="ctr"/>
              <a:lstStyle/>
              <a:p>
                <a:endParaRPr lang="LID4096"/>
              </a:p>
            </p:txBody>
          </p:sp>
          <p:grpSp>
            <p:nvGrpSpPr>
              <p:cNvPr id="15" name="Group 14">
                <a:extLst>
                  <a:ext uri="{FF2B5EF4-FFF2-40B4-BE49-F238E27FC236}">
                    <a16:creationId xmlns:a16="http://schemas.microsoft.com/office/drawing/2014/main" id="{99908CFB-E16F-AB7F-0C9F-14D9544555D1}"/>
                  </a:ext>
                </a:extLst>
              </p:cNvPr>
              <p:cNvGrpSpPr/>
              <p:nvPr/>
            </p:nvGrpSpPr>
            <p:grpSpPr>
              <a:xfrm>
                <a:off x="11474655" y="474262"/>
                <a:ext cx="277010" cy="2203039"/>
                <a:chOff x="11394915" y="474262"/>
                <a:chExt cx="277010" cy="2203039"/>
              </a:xfrm>
            </p:grpSpPr>
            <p:sp>
              <p:nvSpPr>
                <p:cNvPr id="16" name="Freeform: Shape 15">
                  <a:extLst>
                    <a:ext uri="{FF2B5EF4-FFF2-40B4-BE49-F238E27FC236}">
                      <a16:creationId xmlns:a16="http://schemas.microsoft.com/office/drawing/2014/main" id="{8C6A3BB2-B7C8-0027-2C0A-B6F3B2B59EED}"/>
                    </a:ext>
                  </a:extLst>
                </p:cNvPr>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rgbClr val="006088"/>
                  </a:solidFill>
                  <a:prstDash val="solid"/>
                  <a:miter/>
                </a:ln>
              </p:spPr>
              <p:txBody>
                <a:bodyPr rtlCol="0" anchor="ctr"/>
                <a:lstStyle/>
                <a:p>
                  <a:endParaRPr lang="LID4096"/>
                </a:p>
              </p:txBody>
            </p:sp>
            <p:sp>
              <p:nvSpPr>
                <p:cNvPr id="17" name="Freeform: Shape 16">
                  <a:extLst>
                    <a:ext uri="{FF2B5EF4-FFF2-40B4-BE49-F238E27FC236}">
                      <a16:creationId xmlns:a16="http://schemas.microsoft.com/office/drawing/2014/main" id="{A8F42C75-3190-9F47-245E-4F7AF9EA9CE8}"/>
                    </a:ext>
                  </a:extLst>
                </p:cNvPr>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grpSp>
        </p:grpSp>
        <p:sp>
          <p:nvSpPr>
            <p:cNvPr id="7" name="Rectangle 6">
              <a:extLst>
                <a:ext uri="{FF2B5EF4-FFF2-40B4-BE49-F238E27FC236}">
                  <a16:creationId xmlns:a16="http://schemas.microsoft.com/office/drawing/2014/main" id="{53B60D39-BA33-3813-538D-97D7501CDFAF}"/>
                </a:ext>
              </a:extLst>
            </p:cNvPr>
            <p:cNvSpPr/>
            <p:nvPr/>
          </p:nvSpPr>
          <p:spPr>
            <a:xfrm>
              <a:off x="12685590" y="457489"/>
              <a:ext cx="2073585" cy="74954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60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35" name="Cogs">
            <a:extLst>
              <a:ext uri="{FF2B5EF4-FFF2-40B4-BE49-F238E27FC236}">
                <a16:creationId xmlns:a16="http://schemas.microsoft.com/office/drawing/2014/main" id="{25CCEA23-208E-089B-3C4D-E5ED840E3FC8}"/>
              </a:ext>
            </a:extLst>
          </p:cNvPr>
          <p:cNvGrpSpPr/>
          <p:nvPr/>
        </p:nvGrpSpPr>
        <p:grpSpPr>
          <a:xfrm>
            <a:off x="9239187" y="855574"/>
            <a:ext cx="5519988" cy="2169001"/>
            <a:chOff x="9239187" y="855574"/>
            <a:chExt cx="5519988" cy="2169001"/>
          </a:xfrm>
        </p:grpSpPr>
        <p:grpSp>
          <p:nvGrpSpPr>
            <p:cNvPr id="21" name="Group 20">
              <a:extLst>
                <a:ext uri="{FF2B5EF4-FFF2-40B4-BE49-F238E27FC236}">
                  <a16:creationId xmlns:a16="http://schemas.microsoft.com/office/drawing/2014/main" id="{718CF772-CD92-8959-0100-8089B49AEC8F}"/>
                </a:ext>
              </a:extLst>
            </p:cNvPr>
            <p:cNvGrpSpPr/>
            <p:nvPr/>
          </p:nvGrpSpPr>
          <p:grpSpPr>
            <a:xfrm>
              <a:off x="9239187" y="1376652"/>
              <a:ext cx="1243526" cy="1255778"/>
              <a:chOff x="6505831" y="338222"/>
              <a:chExt cx="1203102" cy="1214958"/>
            </a:xfrm>
            <a:solidFill>
              <a:srgbClr val="F47928"/>
            </a:solidFill>
          </p:grpSpPr>
          <p:sp>
            <p:nvSpPr>
              <p:cNvPr id="27" name="Freeform: Shape 26">
                <a:extLst>
                  <a:ext uri="{FF2B5EF4-FFF2-40B4-BE49-F238E27FC236}">
                    <a16:creationId xmlns:a16="http://schemas.microsoft.com/office/drawing/2014/main" id="{FD8624D5-570B-4784-960E-AE535793EDEC}"/>
                  </a:ext>
                </a:extLst>
              </p:cNvPr>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28" name="Freeform: Shape 27">
                <a:extLst>
                  <a:ext uri="{FF2B5EF4-FFF2-40B4-BE49-F238E27FC236}">
                    <a16:creationId xmlns:a16="http://schemas.microsoft.com/office/drawing/2014/main" id="{77FF6DCD-3480-EB39-26B6-4F69582CE25E}"/>
                  </a:ext>
                </a:extLst>
              </p:cNvPr>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29" name="Freeform: Shape 28">
                <a:extLst>
                  <a:ext uri="{FF2B5EF4-FFF2-40B4-BE49-F238E27FC236}">
                    <a16:creationId xmlns:a16="http://schemas.microsoft.com/office/drawing/2014/main" id="{E229A456-39A9-741B-B5F9-08B80FC4AD69}"/>
                  </a:ext>
                </a:extLst>
              </p:cNvPr>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22" name="Group 21">
              <a:extLst>
                <a:ext uri="{FF2B5EF4-FFF2-40B4-BE49-F238E27FC236}">
                  <a16:creationId xmlns:a16="http://schemas.microsoft.com/office/drawing/2014/main" id="{417417E1-8091-33A3-A20A-9ADC3D2C0CD6}"/>
                </a:ext>
              </a:extLst>
            </p:cNvPr>
            <p:cNvGrpSpPr/>
            <p:nvPr/>
          </p:nvGrpSpPr>
          <p:grpSpPr>
            <a:xfrm>
              <a:off x="10273416" y="855574"/>
              <a:ext cx="799575" cy="797582"/>
              <a:chOff x="7709081" y="-297216"/>
              <a:chExt cx="915348" cy="913066"/>
            </a:xfrm>
            <a:solidFill>
              <a:srgbClr val="F47928"/>
            </a:solidFill>
          </p:grpSpPr>
          <p:sp>
            <p:nvSpPr>
              <p:cNvPr id="24" name="Freeform: Shape 23">
                <a:extLst>
                  <a:ext uri="{FF2B5EF4-FFF2-40B4-BE49-F238E27FC236}">
                    <a16:creationId xmlns:a16="http://schemas.microsoft.com/office/drawing/2014/main" id="{9C48620B-DC8A-A5FE-87B3-9401426D2347}"/>
                  </a:ext>
                </a:extLst>
              </p:cNvPr>
              <p:cNvSpPr/>
              <p:nvPr/>
            </p:nvSpPr>
            <p:spPr>
              <a:xfrm>
                <a:off x="7709081" y="-297216"/>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E50EA888-BF6E-C520-5886-68200B36887D}"/>
                  </a:ext>
                </a:extLst>
              </p:cNvPr>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26" name="Freeform: Shape 25">
                <a:extLst>
                  <a:ext uri="{FF2B5EF4-FFF2-40B4-BE49-F238E27FC236}">
                    <a16:creationId xmlns:a16="http://schemas.microsoft.com/office/drawing/2014/main" id="{72169132-5398-3595-2824-08E4C8FDE987}"/>
                  </a:ext>
                </a:extLst>
              </p:cNvPr>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23" name="Freeform: Shape 22">
              <a:extLst>
                <a:ext uri="{FF2B5EF4-FFF2-40B4-BE49-F238E27FC236}">
                  <a16:creationId xmlns:a16="http://schemas.microsoft.com/office/drawing/2014/main" id="{9B02F4A4-0CBD-46CB-624C-3DDD98DF9F5E}"/>
                </a:ext>
              </a:extLst>
            </p:cNvPr>
            <p:cNvSpPr/>
            <p:nvPr/>
          </p:nvSpPr>
          <p:spPr>
            <a:xfrm>
              <a:off x="10500896" y="2122104"/>
              <a:ext cx="904847" cy="902471"/>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solidFill>
              <a:srgbClr val="F47928"/>
            </a:solidFill>
            <a:ln w="9525" cap="flat">
              <a:noFill/>
              <a:prstDash val="solid"/>
              <a:miter/>
            </a:ln>
          </p:spPr>
          <p:txBody>
            <a:bodyPr rtlCol="0" anchor="ctr"/>
            <a:lstStyle/>
            <a:p>
              <a:endParaRPr lang="LID4096"/>
            </a:p>
          </p:txBody>
        </p:sp>
        <p:sp>
          <p:nvSpPr>
            <p:cNvPr id="20" name="Rectangle 19">
              <a:extLst>
                <a:ext uri="{FF2B5EF4-FFF2-40B4-BE49-F238E27FC236}">
                  <a16:creationId xmlns:a16="http://schemas.microsoft.com/office/drawing/2014/main" id="{936A5AAF-57A6-A7A0-3300-DFB0DE30BD50}"/>
                </a:ext>
              </a:extLst>
            </p:cNvPr>
            <p:cNvSpPr/>
            <p:nvPr/>
          </p:nvSpPr>
          <p:spPr>
            <a:xfrm>
              <a:off x="12685590" y="1329381"/>
              <a:ext cx="2073585" cy="74954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5" name="Main elements">
            <a:extLst>
              <a:ext uri="{FF2B5EF4-FFF2-40B4-BE49-F238E27FC236}">
                <a16:creationId xmlns:a16="http://schemas.microsoft.com/office/drawing/2014/main" id="{7774D003-381A-52F0-3698-79B13226FFD0}"/>
              </a:ext>
            </a:extLst>
          </p:cNvPr>
          <p:cNvGrpSpPr/>
          <p:nvPr/>
        </p:nvGrpSpPr>
        <p:grpSpPr>
          <a:xfrm>
            <a:off x="522827" y="457489"/>
            <a:ext cx="8386411" cy="4896982"/>
            <a:chOff x="522827" y="457489"/>
            <a:chExt cx="8386411" cy="4896982"/>
          </a:xfrm>
        </p:grpSpPr>
        <p:sp>
          <p:nvSpPr>
            <p:cNvPr id="40" name="first name last name">
              <a:extLst>
                <a:ext uri="{FF2B5EF4-FFF2-40B4-BE49-F238E27FC236}">
                  <a16:creationId xmlns:a16="http://schemas.microsoft.com/office/drawing/2014/main" id="{0FE09446-F7CC-DDC8-F04B-A431C5A10157}"/>
                </a:ext>
              </a:extLst>
            </p:cNvPr>
            <p:cNvSpPr txBox="1"/>
            <p:nvPr/>
          </p:nvSpPr>
          <p:spPr>
            <a:xfrm>
              <a:off x="1105175" y="4646585"/>
              <a:ext cx="1940022" cy="707886"/>
            </a:xfrm>
            <a:prstGeom prst="rect">
              <a:avLst/>
            </a:prstGeom>
            <a:noFill/>
          </p:spPr>
          <p:txBody>
            <a:bodyPr wrap="square">
              <a:spAutoFit/>
            </a:bodyPr>
            <a:lstStyle/>
            <a:p>
              <a:pPr algn="ctr"/>
              <a:r>
                <a:rPr lang="en-US" sz="2000" b="1"/>
                <a:t>Full Name </a:t>
              </a:r>
            </a:p>
            <a:p>
              <a:pPr algn="ctr"/>
              <a:r>
                <a:rPr lang="en-US" sz="2000" b="1"/>
                <a:t>Title, Company</a:t>
              </a:r>
              <a:endParaRPr lang="LID4096" sz="2000" b="1"/>
            </a:p>
          </p:txBody>
        </p:sp>
        <p:sp>
          <p:nvSpPr>
            <p:cNvPr id="39" name="quote">
              <a:extLst>
                <a:ext uri="{FF2B5EF4-FFF2-40B4-BE49-F238E27FC236}">
                  <a16:creationId xmlns:a16="http://schemas.microsoft.com/office/drawing/2014/main" id="{6CAE33ED-65C8-16D1-9E99-CACC7C378CE4}"/>
                </a:ext>
              </a:extLst>
            </p:cNvPr>
            <p:cNvSpPr txBox="1">
              <a:spLocks/>
            </p:cNvSpPr>
            <p:nvPr/>
          </p:nvSpPr>
          <p:spPr>
            <a:xfrm>
              <a:off x="3540573" y="1902572"/>
              <a:ext cx="5368665" cy="2554545"/>
            </a:xfrm>
            <a:prstGeom prst="rect">
              <a:avLst/>
            </a:prstGeom>
            <a:noFill/>
          </p:spPr>
          <p:txBody>
            <a:bodyPr wrap="square" rtlCol="0">
              <a:spAutoFit/>
            </a:bodyPr>
            <a:lstStyle/>
            <a:p>
              <a:pPr algn="l"/>
              <a:r>
                <a:rPr lang="en-US" sz="2000"/>
                <a:t>“</a:t>
              </a:r>
              <a:r>
                <a:rPr lang="en-GB" sz="2000"/>
                <a:t>Lorem ipsum </a:t>
              </a:r>
              <a:r>
                <a:rPr lang="en-GB" sz="2000" err="1"/>
                <a:t>dolor</a:t>
              </a:r>
              <a:r>
                <a:rPr lang="en-GB" sz="2000"/>
                <a:t> sit </a:t>
              </a:r>
              <a:r>
                <a:rPr lang="en-GB" sz="2000" err="1"/>
                <a:t>amet</a:t>
              </a:r>
              <a:r>
                <a:rPr lang="en-GB" sz="2000"/>
                <a:t>, </a:t>
              </a:r>
              <a:r>
                <a:rPr lang="en-GB" sz="2000" err="1"/>
                <a:t>consectetur</a:t>
              </a:r>
              <a:r>
                <a:rPr lang="en-GB" sz="2000"/>
                <a:t> </a:t>
              </a:r>
              <a:r>
                <a:rPr lang="en-GB" sz="2000" err="1"/>
                <a:t>adipiscing</a:t>
              </a:r>
              <a:r>
                <a:rPr lang="en-GB" sz="2000"/>
                <a:t> </a:t>
              </a:r>
              <a:r>
                <a:rPr lang="en-GB" sz="2000" err="1"/>
                <a:t>elit</a:t>
              </a:r>
              <a:r>
                <a:rPr lang="en-GB" sz="2000"/>
                <a:t>. </a:t>
              </a:r>
              <a:r>
                <a:rPr lang="en-GB" sz="2000" err="1"/>
                <a:t>Quisque</a:t>
              </a:r>
              <a:r>
                <a:rPr lang="en-GB" sz="2000"/>
                <a:t> ac </a:t>
              </a:r>
              <a:r>
                <a:rPr lang="en-GB" sz="2000" err="1"/>
                <a:t>urna</a:t>
              </a:r>
              <a:r>
                <a:rPr lang="en-GB" sz="2000"/>
                <a:t> </a:t>
              </a:r>
              <a:r>
                <a:rPr lang="en-GB" sz="2000" err="1"/>
                <a:t>ut</a:t>
              </a:r>
              <a:r>
                <a:rPr lang="en-GB" sz="2000"/>
                <a:t> </a:t>
              </a:r>
              <a:r>
                <a:rPr lang="en-GB" sz="2000" err="1"/>
                <a:t>purus</a:t>
              </a:r>
              <a:r>
                <a:rPr lang="en-GB" sz="2000"/>
                <a:t> </a:t>
              </a:r>
              <a:r>
                <a:rPr lang="en-GB" sz="2000" err="1"/>
                <a:t>tincidunt</a:t>
              </a:r>
              <a:r>
                <a:rPr lang="en-GB" sz="2000"/>
                <a:t> </a:t>
              </a:r>
              <a:r>
                <a:rPr lang="en-GB" sz="2000" err="1"/>
                <a:t>ultricies</a:t>
              </a:r>
              <a:r>
                <a:rPr lang="en-GB" sz="2000"/>
                <a:t>. Integer </a:t>
              </a:r>
              <a:r>
                <a:rPr lang="en-GB" sz="2000" err="1"/>
                <a:t>ut</a:t>
              </a:r>
              <a:r>
                <a:rPr lang="en-GB" sz="2000"/>
                <a:t> </a:t>
              </a:r>
              <a:r>
                <a:rPr lang="en-GB" sz="2000" err="1"/>
                <a:t>tortor</a:t>
              </a:r>
              <a:r>
                <a:rPr lang="en-GB" sz="2000"/>
                <a:t> id eros </a:t>
              </a:r>
              <a:r>
                <a:rPr lang="en-GB" sz="2000" err="1"/>
                <a:t>congue</a:t>
              </a:r>
              <a:r>
                <a:rPr lang="en-GB" sz="2000"/>
                <a:t> </a:t>
              </a:r>
              <a:r>
                <a:rPr lang="en-GB" sz="2000" err="1"/>
                <a:t>hendrerit</a:t>
              </a:r>
              <a:r>
                <a:rPr lang="en-GB" sz="2000"/>
                <a:t>. </a:t>
              </a:r>
              <a:r>
                <a:rPr lang="en-GB" sz="2000" err="1"/>
                <a:t>Curabitur</a:t>
              </a:r>
              <a:r>
                <a:rPr lang="en-GB" sz="2000"/>
                <a:t> </a:t>
              </a:r>
              <a:r>
                <a:rPr lang="en-GB" sz="2000" err="1"/>
                <a:t>vehicula</a:t>
              </a:r>
              <a:r>
                <a:rPr lang="en-GB" sz="2000"/>
                <a:t>, </a:t>
              </a:r>
              <a:r>
                <a:rPr lang="en-GB" sz="2000" err="1"/>
                <a:t>risus</a:t>
              </a:r>
              <a:r>
                <a:rPr lang="en-GB" sz="2000"/>
                <a:t> et dictum </a:t>
              </a:r>
              <a:r>
                <a:rPr lang="en-GB" sz="2000" err="1"/>
                <a:t>sollicitudin</a:t>
              </a:r>
              <a:r>
                <a:rPr lang="en-GB" sz="2000"/>
                <a:t>, </a:t>
              </a:r>
              <a:r>
                <a:rPr lang="en-GB" sz="2000" err="1"/>
                <a:t>turpis</a:t>
              </a:r>
              <a:r>
                <a:rPr lang="en-GB" sz="2000"/>
                <a:t> </a:t>
              </a:r>
              <a:r>
                <a:rPr lang="en-GB" sz="2000" err="1"/>
                <a:t>lacus</a:t>
              </a:r>
              <a:r>
                <a:rPr lang="en-GB" sz="2000"/>
                <a:t> vestibulum </a:t>
              </a:r>
              <a:r>
                <a:rPr lang="en-GB" sz="2000" err="1"/>
                <a:t>est</a:t>
              </a:r>
              <a:r>
                <a:rPr lang="en-GB" sz="2000"/>
                <a:t>, nec </a:t>
              </a:r>
              <a:r>
                <a:rPr lang="en-GB" sz="2000" err="1"/>
                <a:t>accumsan</a:t>
              </a:r>
              <a:r>
                <a:rPr lang="en-GB" sz="2000"/>
                <a:t> </a:t>
              </a:r>
              <a:r>
                <a:rPr lang="en-GB" sz="2000" err="1"/>
                <a:t>velit</a:t>
              </a:r>
              <a:r>
                <a:rPr lang="en-GB" sz="2000"/>
                <a:t> </a:t>
              </a:r>
              <a:r>
                <a:rPr lang="en-GB" sz="2000" err="1"/>
                <a:t>elit</a:t>
              </a:r>
              <a:r>
                <a:rPr lang="en-GB" sz="2000"/>
                <a:t> </a:t>
              </a:r>
              <a:r>
                <a:rPr lang="en-GB" sz="2000" err="1"/>
                <a:t>eu</a:t>
              </a:r>
              <a:r>
                <a:rPr lang="en-GB" sz="2000"/>
                <a:t> </a:t>
              </a:r>
              <a:r>
                <a:rPr lang="en-GB" sz="2000" err="1"/>
                <a:t>metus</a:t>
              </a:r>
              <a:r>
                <a:rPr lang="en-GB" sz="2000"/>
                <a:t>. </a:t>
              </a:r>
              <a:r>
                <a:rPr lang="en-GB" sz="2000" err="1"/>
                <a:t>Fusce</a:t>
              </a:r>
              <a:r>
                <a:rPr lang="en-GB" sz="2000"/>
                <a:t> </a:t>
              </a:r>
              <a:r>
                <a:rPr lang="en-GB" sz="2000" err="1"/>
                <a:t>rhoncus</a:t>
              </a:r>
              <a:r>
                <a:rPr lang="en-GB" sz="2000"/>
                <a:t>, </a:t>
              </a:r>
              <a:r>
                <a:rPr lang="en-GB" sz="2000" err="1"/>
                <a:t>elit</a:t>
              </a:r>
              <a:r>
                <a:rPr lang="en-GB" sz="2000"/>
                <a:t> non fermentum </a:t>
              </a:r>
              <a:r>
                <a:rPr lang="en-GB" sz="2000" err="1"/>
                <a:t>feugiat</a:t>
              </a:r>
              <a:r>
                <a:rPr lang="en-GB" sz="2000"/>
                <a:t>, </a:t>
              </a:r>
              <a:r>
                <a:rPr lang="en-GB" sz="2000" err="1"/>
                <a:t>odio</a:t>
              </a:r>
              <a:r>
                <a:rPr lang="en-GB" sz="2000"/>
                <a:t> libero </a:t>
              </a:r>
              <a:r>
                <a:rPr lang="en-GB" sz="2000" err="1"/>
                <a:t>egestas</a:t>
              </a:r>
              <a:r>
                <a:rPr lang="en-GB" sz="2000"/>
                <a:t> </a:t>
              </a:r>
              <a:r>
                <a:rPr lang="en-GB" sz="2000" err="1"/>
                <a:t>justo</a:t>
              </a:r>
              <a:r>
                <a:rPr lang="en-GB" sz="2000"/>
                <a:t>, a </a:t>
              </a:r>
              <a:r>
                <a:rPr lang="en-GB" sz="2000" err="1"/>
                <a:t>bibendum</a:t>
              </a:r>
              <a:r>
                <a:rPr lang="en-GB" sz="2000"/>
                <a:t> </a:t>
              </a:r>
              <a:r>
                <a:rPr lang="en-GB" sz="2000" err="1"/>
                <a:t>nulla</a:t>
              </a:r>
              <a:r>
                <a:rPr lang="en-GB" sz="2000"/>
                <a:t> </a:t>
              </a:r>
              <a:r>
                <a:rPr lang="en-GB" sz="2000" err="1"/>
                <a:t>justo</a:t>
              </a:r>
              <a:r>
                <a:rPr lang="en-GB" sz="2000"/>
                <a:t> </a:t>
              </a:r>
              <a:r>
                <a:rPr lang="en-GB" sz="2000" err="1"/>
                <a:t>eget</a:t>
              </a:r>
              <a:r>
                <a:rPr lang="en-GB" sz="2000"/>
                <a:t> nisi.”</a:t>
              </a:r>
              <a:endParaRPr lang="en-US" sz="2000" b="0" i="0">
                <a:effectLst/>
              </a:endParaRPr>
            </a:p>
          </p:txBody>
        </p:sp>
        <p:pic>
          <p:nvPicPr>
            <p:cNvPr id="30" name="Picture 29">
              <a:extLst>
                <a:ext uri="{FF2B5EF4-FFF2-40B4-BE49-F238E27FC236}">
                  <a16:creationId xmlns:a16="http://schemas.microsoft.com/office/drawing/2014/main" id="{6D7B35F8-1B79-1CEF-0F27-85FD496DFF5A}"/>
                </a:ext>
              </a:extLst>
            </p:cNvPr>
            <p:cNvPicPr>
              <a:picLocks/>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6660" b="16660"/>
            <a:stretch/>
          </p:blipFill>
          <p:spPr>
            <a:xfrm>
              <a:off x="948671" y="2001910"/>
              <a:ext cx="2253031" cy="2253031"/>
            </a:xfrm>
            <a:prstGeom prst="flowChartConnector">
              <a:avLst/>
            </a:prstGeom>
          </p:spPr>
        </p:pic>
        <p:sp>
          <p:nvSpPr>
            <p:cNvPr id="37" name="Logo">
              <a:extLst>
                <a:ext uri="{FF2B5EF4-FFF2-40B4-BE49-F238E27FC236}">
                  <a16:creationId xmlns:a16="http://schemas.microsoft.com/office/drawing/2014/main" id="{A040E15A-40AA-F0BD-0D27-FD9D7327377F}"/>
                </a:ext>
              </a:extLst>
            </p:cNvPr>
            <p:cNvSpPr/>
            <p:nvPr/>
          </p:nvSpPr>
          <p:spPr>
            <a:xfrm>
              <a:off x="522827" y="457489"/>
              <a:ext cx="1639049" cy="65608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grpSp>
    </p:spTree>
    <p:extLst>
      <p:ext uri="{BB962C8B-B14F-4D97-AF65-F5344CB8AC3E}">
        <p14:creationId xmlns:p14="http://schemas.microsoft.com/office/powerpoint/2010/main" val="2820381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4B2DB-EDA4-A482-4E4E-F74B41340E93}"/>
            </a:ext>
          </a:extLst>
        </p:cNvPr>
        <p:cNvGrpSpPr/>
        <p:nvPr/>
      </p:nvGrpSpPr>
      <p:grpSpPr>
        <a:xfrm>
          <a:off x="0" y="0"/>
          <a:ext cx="0" cy="0"/>
          <a:chOff x="0" y="0"/>
          <a:chExt cx="0" cy="0"/>
        </a:xfrm>
      </p:grpSpPr>
      <p:sp>
        <p:nvSpPr>
          <p:cNvPr id="6" name="Background">
            <a:extLst>
              <a:ext uri="{FF2B5EF4-FFF2-40B4-BE49-F238E27FC236}">
                <a16:creationId xmlns:a16="http://schemas.microsoft.com/office/drawing/2014/main" id="{3E86D292-BD88-B80E-750E-8F93F00AA8F7}"/>
              </a:ext>
            </a:extLst>
          </p:cNvPr>
          <p:cNvSpPr>
            <a:spLocks/>
          </p:cNvSpPr>
          <p:nvPr/>
        </p:nvSpPr>
        <p:spPr>
          <a:xfrm>
            <a:off x="0" y="0"/>
            <a:ext cx="12192000" cy="6858000"/>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grpSp>
        <p:nvGrpSpPr>
          <p:cNvPr id="4" name="CTA">
            <a:extLst>
              <a:ext uri="{FF2B5EF4-FFF2-40B4-BE49-F238E27FC236}">
                <a16:creationId xmlns:a16="http://schemas.microsoft.com/office/drawing/2014/main" id="{AFA043F7-D7F3-2679-03B1-5DD3055A6755}"/>
              </a:ext>
            </a:extLst>
          </p:cNvPr>
          <p:cNvGrpSpPr/>
          <p:nvPr/>
        </p:nvGrpSpPr>
        <p:grpSpPr>
          <a:xfrm>
            <a:off x="8021657" y="4814839"/>
            <a:ext cx="3513694" cy="1425375"/>
            <a:chOff x="8021657" y="4814839"/>
            <a:chExt cx="3513694" cy="1425375"/>
          </a:xfrm>
        </p:grpSpPr>
        <p:sp>
          <p:nvSpPr>
            <p:cNvPr id="41" name="TextBox 40">
              <a:extLst>
                <a:ext uri="{FF2B5EF4-FFF2-40B4-BE49-F238E27FC236}">
                  <a16:creationId xmlns:a16="http://schemas.microsoft.com/office/drawing/2014/main" id="{604110C5-32F0-0404-F5C2-69A920B02E98}"/>
                </a:ext>
              </a:extLst>
            </p:cNvPr>
            <p:cNvSpPr txBox="1">
              <a:spLocks/>
            </p:cNvSpPr>
            <p:nvPr/>
          </p:nvSpPr>
          <p:spPr>
            <a:xfrm>
              <a:off x="8021657" y="5917049"/>
              <a:ext cx="3513694" cy="323165"/>
            </a:xfrm>
            <a:prstGeom prst="rect">
              <a:avLst/>
            </a:prstGeom>
            <a:noFill/>
          </p:spPr>
          <p:txBody>
            <a:bodyPr wrap="square" rtlCol="0">
              <a:spAutoFit/>
            </a:bodyPr>
            <a:lstStyle/>
            <a:p>
              <a:pPr algn="r"/>
              <a:r>
                <a:rPr lang="en-US" sz="1500" dirty="0">
                  <a:solidFill>
                    <a:schemeClr val="bg1"/>
                  </a:solidFill>
                </a:rPr>
                <a:t>antwerp-declaration.eu</a:t>
              </a:r>
              <a:endParaRPr lang="LID4096" sz="1500" dirty="0">
                <a:solidFill>
                  <a:schemeClr val="bg1"/>
                </a:solidFill>
              </a:endParaRPr>
            </a:p>
          </p:txBody>
        </p:sp>
        <p:sp>
          <p:nvSpPr>
            <p:cNvPr id="44" name="Rectangle 43">
              <a:extLst>
                <a:ext uri="{FF2B5EF4-FFF2-40B4-BE49-F238E27FC236}">
                  <a16:creationId xmlns:a16="http://schemas.microsoft.com/office/drawing/2014/main" id="{3477E35A-ABFE-0B7E-FD6A-204E33E1CF94}"/>
                </a:ext>
              </a:extLst>
            </p:cNvPr>
            <p:cNvSpPr/>
            <p:nvPr/>
          </p:nvSpPr>
          <p:spPr>
            <a:xfrm>
              <a:off x="9006460" y="5450911"/>
              <a:ext cx="2415855"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#CleanIndustrialDeal</a:t>
              </a:r>
              <a:endParaRPr lang="LID4096" sz="2000" b="1">
                <a:solidFill>
                  <a:schemeClr val="bg1"/>
                </a:solidFill>
              </a:endParaRPr>
            </a:p>
          </p:txBody>
        </p:sp>
        <p:sp>
          <p:nvSpPr>
            <p:cNvPr id="31" name="Rectangle 30">
              <a:extLst>
                <a:ext uri="{FF2B5EF4-FFF2-40B4-BE49-F238E27FC236}">
                  <a16:creationId xmlns:a16="http://schemas.microsoft.com/office/drawing/2014/main" id="{56761570-3255-27CF-0E61-8AD17B81830A}"/>
                </a:ext>
              </a:extLst>
            </p:cNvPr>
            <p:cNvSpPr/>
            <p:nvPr/>
          </p:nvSpPr>
          <p:spPr>
            <a:xfrm>
              <a:off x="8610600" y="4814839"/>
              <a:ext cx="2795143" cy="534177"/>
            </a:xfrm>
            <a:prstGeom prst="rect">
              <a:avLst/>
            </a:prstGeom>
            <a:gradFill flip="none" rotWithShape="1">
              <a:gsLst>
                <a:gs pos="0">
                  <a:srgbClr val="FF8663"/>
                </a:gs>
                <a:gs pos="100000">
                  <a:srgbClr val="FFAE46"/>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Deliver the Deal.</a:t>
              </a:r>
              <a:endParaRPr lang="LID4096" sz="2000" b="1">
                <a:solidFill>
                  <a:schemeClr val="bg1"/>
                </a:solidFill>
                <a:latin typeface="+mj-lt"/>
              </a:endParaRPr>
            </a:p>
          </p:txBody>
        </p:sp>
      </p:grpSp>
      <p:grpSp>
        <p:nvGrpSpPr>
          <p:cNvPr id="36" name="Lines">
            <a:extLst>
              <a:ext uri="{FF2B5EF4-FFF2-40B4-BE49-F238E27FC236}">
                <a16:creationId xmlns:a16="http://schemas.microsoft.com/office/drawing/2014/main" id="{CA61CA41-962E-88BC-1F90-A13BFB4D63E5}"/>
              </a:ext>
            </a:extLst>
          </p:cNvPr>
          <p:cNvGrpSpPr/>
          <p:nvPr/>
        </p:nvGrpSpPr>
        <p:grpSpPr>
          <a:xfrm>
            <a:off x="9132367" y="-541444"/>
            <a:ext cx="5626808" cy="3929916"/>
            <a:chOff x="9132367" y="-541444"/>
            <a:chExt cx="5626808" cy="3929916"/>
          </a:xfrm>
        </p:grpSpPr>
        <p:grpSp>
          <p:nvGrpSpPr>
            <p:cNvPr id="3" name="Group 2">
              <a:extLst>
                <a:ext uri="{FF2B5EF4-FFF2-40B4-BE49-F238E27FC236}">
                  <a16:creationId xmlns:a16="http://schemas.microsoft.com/office/drawing/2014/main" id="{DF06D668-AEB7-19FB-74B1-AA0AEF17514F}"/>
                </a:ext>
              </a:extLst>
            </p:cNvPr>
            <p:cNvGrpSpPr/>
            <p:nvPr/>
          </p:nvGrpSpPr>
          <p:grpSpPr>
            <a:xfrm>
              <a:off x="9132367" y="-541444"/>
              <a:ext cx="2601283" cy="3929916"/>
              <a:chOff x="9647945" y="-500916"/>
              <a:chExt cx="2103720" cy="3178217"/>
            </a:xfrm>
          </p:grpSpPr>
          <p:sp>
            <p:nvSpPr>
              <p:cNvPr id="8" name="Freeform: Shape 7">
                <a:extLst>
                  <a:ext uri="{FF2B5EF4-FFF2-40B4-BE49-F238E27FC236}">
                    <a16:creationId xmlns:a16="http://schemas.microsoft.com/office/drawing/2014/main" id="{4AA64961-4633-0B57-FCF3-CCE70D4FBE19}"/>
                  </a:ext>
                </a:extLst>
              </p:cNvPr>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chemeClr val="bg1"/>
                </a:solidFill>
                <a:prstDash val="solid"/>
                <a:miter/>
              </a:ln>
            </p:spPr>
            <p:txBody>
              <a:bodyPr rtlCol="0" anchor="ctr"/>
              <a:lstStyle/>
              <a:p>
                <a:endParaRPr lang="LID4096"/>
              </a:p>
            </p:txBody>
          </p:sp>
          <p:sp>
            <p:nvSpPr>
              <p:cNvPr id="9" name="Freeform: Shape 8">
                <a:extLst>
                  <a:ext uri="{FF2B5EF4-FFF2-40B4-BE49-F238E27FC236}">
                    <a16:creationId xmlns:a16="http://schemas.microsoft.com/office/drawing/2014/main" id="{EF24A870-9856-C949-753E-945D95B70C7F}"/>
                  </a:ext>
                </a:extLst>
              </p:cNvPr>
              <p:cNvSpPr/>
              <p:nvPr/>
            </p:nvSpPr>
            <p:spPr>
              <a:xfrm>
                <a:off x="10245612"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chemeClr val="bg1"/>
                </a:solidFill>
                <a:prstDash val="solid"/>
                <a:miter/>
              </a:ln>
            </p:spPr>
            <p:txBody>
              <a:bodyPr rtlCol="0" anchor="ctr"/>
              <a:lstStyle/>
              <a:p>
                <a:endParaRPr lang="LID4096"/>
              </a:p>
            </p:txBody>
          </p:sp>
          <p:sp>
            <p:nvSpPr>
              <p:cNvPr id="11" name="Freeform: Shape 10">
                <a:extLst>
                  <a:ext uri="{FF2B5EF4-FFF2-40B4-BE49-F238E27FC236}">
                    <a16:creationId xmlns:a16="http://schemas.microsoft.com/office/drawing/2014/main" id="{EA19475E-59FE-2F95-6C53-828FF737225D}"/>
                  </a:ext>
                </a:extLst>
              </p:cNvPr>
              <p:cNvSpPr/>
              <p:nvPr/>
            </p:nvSpPr>
            <p:spPr>
              <a:xfrm>
                <a:off x="10459529"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chemeClr val="bg1"/>
                </a:solidFill>
                <a:prstDash val="solid"/>
                <a:miter/>
              </a:ln>
            </p:spPr>
            <p:txBody>
              <a:bodyPr rtlCol="0" anchor="ctr"/>
              <a:lstStyle/>
              <a:p>
                <a:endParaRPr lang="LID4096"/>
              </a:p>
            </p:txBody>
          </p:sp>
          <p:sp>
            <p:nvSpPr>
              <p:cNvPr id="12" name="Freeform: Shape 11">
                <a:extLst>
                  <a:ext uri="{FF2B5EF4-FFF2-40B4-BE49-F238E27FC236}">
                    <a16:creationId xmlns:a16="http://schemas.microsoft.com/office/drawing/2014/main" id="{359711B5-FF24-6159-BEC2-4AF760EF7C0C}"/>
                  </a:ext>
                </a:extLst>
              </p:cNvPr>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chemeClr val="bg1"/>
                </a:solidFill>
                <a:prstDash val="solid"/>
                <a:miter/>
                <a:tailEnd type="oval"/>
              </a:ln>
            </p:spPr>
            <p:txBody>
              <a:bodyPr rtlCol="0" anchor="ctr"/>
              <a:lstStyle/>
              <a:p>
                <a:endParaRPr lang="LID4096"/>
              </a:p>
            </p:txBody>
          </p:sp>
          <p:sp>
            <p:nvSpPr>
              <p:cNvPr id="13" name="Freeform: Shape 12">
                <a:extLst>
                  <a:ext uri="{FF2B5EF4-FFF2-40B4-BE49-F238E27FC236}">
                    <a16:creationId xmlns:a16="http://schemas.microsoft.com/office/drawing/2014/main" id="{E456992B-AF35-D60E-B293-6DFD59A35103}"/>
                  </a:ext>
                </a:extLst>
              </p:cNvPr>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chemeClr val="bg1"/>
                </a:solidFill>
                <a:prstDash val="solid"/>
                <a:miter/>
                <a:tailEnd type="oval"/>
              </a:ln>
            </p:spPr>
            <p:txBody>
              <a:bodyPr rtlCol="0" anchor="ctr"/>
              <a:lstStyle/>
              <a:p>
                <a:endParaRPr lang="LID4096"/>
              </a:p>
            </p:txBody>
          </p:sp>
          <p:sp>
            <p:nvSpPr>
              <p:cNvPr id="14" name="Freeform: Shape 13">
                <a:extLst>
                  <a:ext uri="{FF2B5EF4-FFF2-40B4-BE49-F238E27FC236}">
                    <a16:creationId xmlns:a16="http://schemas.microsoft.com/office/drawing/2014/main" id="{CB2B2234-F27C-A802-6BCF-A05802B721F4}"/>
                  </a:ext>
                </a:extLst>
              </p:cNvPr>
              <p:cNvSpPr/>
              <p:nvPr/>
            </p:nvSpPr>
            <p:spPr>
              <a:xfrm>
                <a:off x="10895812" y="57733"/>
                <a:ext cx="353724" cy="881909"/>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chemeClr val="bg1"/>
                </a:solidFill>
                <a:prstDash val="solid"/>
                <a:miter/>
                <a:tailEnd type="none"/>
              </a:ln>
            </p:spPr>
            <p:txBody>
              <a:bodyPr rtlCol="0" anchor="ctr"/>
              <a:lstStyle/>
              <a:p>
                <a:endParaRPr lang="LID4096"/>
              </a:p>
            </p:txBody>
          </p:sp>
          <p:grpSp>
            <p:nvGrpSpPr>
              <p:cNvPr id="15" name="Group 14">
                <a:extLst>
                  <a:ext uri="{FF2B5EF4-FFF2-40B4-BE49-F238E27FC236}">
                    <a16:creationId xmlns:a16="http://schemas.microsoft.com/office/drawing/2014/main" id="{362653A1-4FAB-54AD-A04A-9F8D1B1A1243}"/>
                  </a:ext>
                </a:extLst>
              </p:cNvPr>
              <p:cNvGrpSpPr/>
              <p:nvPr/>
            </p:nvGrpSpPr>
            <p:grpSpPr>
              <a:xfrm>
                <a:off x="11474655" y="474262"/>
                <a:ext cx="277010" cy="2203039"/>
                <a:chOff x="11394915" y="474262"/>
                <a:chExt cx="277010" cy="2203039"/>
              </a:xfrm>
            </p:grpSpPr>
            <p:sp>
              <p:nvSpPr>
                <p:cNvPr id="16" name="Freeform: Shape 15">
                  <a:extLst>
                    <a:ext uri="{FF2B5EF4-FFF2-40B4-BE49-F238E27FC236}">
                      <a16:creationId xmlns:a16="http://schemas.microsoft.com/office/drawing/2014/main" id="{FAFF36B3-B143-C3AC-1F38-DA8CF87E5400}"/>
                    </a:ext>
                  </a:extLst>
                </p:cNvPr>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chemeClr val="bg1"/>
                  </a:solidFill>
                  <a:prstDash val="solid"/>
                  <a:miter/>
                </a:ln>
              </p:spPr>
              <p:txBody>
                <a:bodyPr rtlCol="0" anchor="ctr"/>
                <a:lstStyle/>
                <a:p>
                  <a:endParaRPr lang="LID4096"/>
                </a:p>
              </p:txBody>
            </p:sp>
            <p:sp>
              <p:nvSpPr>
                <p:cNvPr id="17" name="Freeform: Shape 16">
                  <a:extLst>
                    <a:ext uri="{FF2B5EF4-FFF2-40B4-BE49-F238E27FC236}">
                      <a16:creationId xmlns:a16="http://schemas.microsoft.com/office/drawing/2014/main" id="{954D5D5D-879F-2C5E-13D9-49B2168D55CD}"/>
                    </a:ext>
                  </a:extLst>
                </p:cNvPr>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chemeClr val="bg1"/>
                  </a:solidFill>
                  <a:prstDash val="solid"/>
                  <a:miter/>
                </a:ln>
              </p:spPr>
              <p:txBody>
                <a:bodyPr rtlCol="0" anchor="ctr"/>
                <a:lstStyle/>
                <a:p>
                  <a:endParaRPr lang="LID4096"/>
                </a:p>
              </p:txBody>
            </p:sp>
          </p:grpSp>
        </p:grpSp>
        <p:sp>
          <p:nvSpPr>
            <p:cNvPr id="7" name="Rectangle 6">
              <a:extLst>
                <a:ext uri="{FF2B5EF4-FFF2-40B4-BE49-F238E27FC236}">
                  <a16:creationId xmlns:a16="http://schemas.microsoft.com/office/drawing/2014/main" id="{0E3C020A-943C-FDB8-82D3-1722B854EA3F}"/>
                </a:ext>
              </a:extLst>
            </p:cNvPr>
            <p:cNvSpPr/>
            <p:nvPr/>
          </p:nvSpPr>
          <p:spPr>
            <a:xfrm>
              <a:off x="12685590" y="457489"/>
              <a:ext cx="2073585" cy="74954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35" name="Cogs">
            <a:extLst>
              <a:ext uri="{FF2B5EF4-FFF2-40B4-BE49-F238E27FC236}">
                <a16:creationId xmlns:a16="http://schemas.microsoft.com/office/drawing/2014/main" id="{5065D137-0B22-12D4-38FB-439A6FFF3354}"/>
              </a:ext>
            </a:extLst>
          </p:cNvPr>
          <p:cNvGrpSpPr/>
          <p:nvPr/>
        </p:nvGrpSpPr>
        <p:grpSpPr>
          <a:xfrm>
            <a:off x="9239187" y="855574"/>
            <a:ext cx="5519988" cy="2169001"/>
            <a:chOff x="9239187" y="855574"/>
            <a:chExt cx="5519988" cy="2169001"/>
          </a:xfrm>
        </p:grpSpPr>
        <p:grpSp>
          <p:nvGrpSpPr>
            <p:cNvPr id="21" name="Group 20">
              <a:extLst>
                <a:ext uri="{FF2B5EF4-FFF2-40B4-BE49-F238E27FC236}">
                  <a16:creationId xmlns:a16="http://schemas.microsoft.com/office/drawing/2014/main" id="{9B3581BD-D4FA-27A1-AB8B-342418CD4C27}"/>
                </a:ext>
              </a:extLst>
            </p:cNvPr>
            <p:cNvGrpSpPr/>
            <p:nvPr/>
          </p:nvGrpSpPr>
          <p:grpSpPr>
            <a:xfrm>
              <a:off x="9239187" y="1376652"/>
              <a:ext cx="1243526" cy="1255778"/>
              <a:chOff x="6505831" y="338222"/>
              <a:chExt cx="1203102" cy="1214958"/>
            </a:xfrm>
            <a:solidFill>
              <a:srgbClr val="F47928"/>
            </a:solidFill>
          </p:grpSpPr>
          <p:sp>
            <p:nvSpPr>
              <p:cNvPr id="27" name="Freeform: Shape 26">
                <a:extLst>
                  <a:ext uri="{FF2B5EF4-FFF2-40B4-BE49-F238E27FC236}">
                    <a16:creationId xmlns:a16="http://schemas.microsoft.com/office/drawing/2014/main" id="{B5D2436C-DD22-2F8D-03D1-8FA26FEF970E}"/>
                  </a:ext>
                </a:extLst>
              </p:cNvPr>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28" name="Freeform: Shape 27">
                <a:extLst>
                  <a:ext uri="{FF2B5EF4-FFF2-40B4-BE49-F238E27FC236}">
                    <a16:creationId xmlns:a16="http://schemas.microsoft.com/office/drawing/2014/main" id="{B2A58B7C-0229-4EED-0B9F-105A7E4DE2B3}"/>
                  </a:ext>
                </a:extLst>
              </p:cNvPr>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29" name="Freeform: Shape 28">
                <a:extLst>
                  <a:ext uri="{FF2B5EF4-FFF2-40B4-BE49-F238E27FC236}">
                    <a16:creationId xmlns:a16="http://schemas.microsoft.com/office/drawing/2014/main" id="{7CD24223-3739-3C54-035A-47CDE9C1E79B}"/>
                  </a:ext>
                </a:extLst>
              </p:cNvPr>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22" name="Group 21">
              <a:extLst>
                <a:ext uri="{FF2B5EF4-FFF2-40B4-BE49-F238E27FC236}">
                  <a16:creationId xmlns:a16="http://schemas.microsoft.com/office/drawing/2014/main" id="{2A71037A-5347-9068-FBEE-F41E08B136FA}"/>
                </a:ext>
              </a:extLst>
            </p:cNvPr>
            <p:cNvGrpSpPr/>
            <p:nvPr/>
          </p:nvGrpSpPr>
          <p:grpSpPr>
            <a:xfrm>
              <a:off x="10273416" y="855574"/>
              <a:ext cx="799575" cy="797582"/>
              <a:chOff x="7709081" y="-297216"/>
              <a:chExt cx="915348" cy="913066"/>
            </a:xfrm>
            <a:solidFill>
              <a:srgbClr val="F47928"/>
            </a:solidFill>
          </p:grpSpPr>
          <p:sp>
            <p:nvSpPr>
              <p:cNvPr id="24" name="Freeform: Shape 23">
                <a:extLst>
                  <a:ext uri="{FF2B5EF4-FFF2-40B4-BE49-F238E27FC236}">
                    <a16:creationId xmlns:a16="http://schemas.microsoft.com/office/drawing/2014/main" id="{CE505B77-3209-8E5E-E1DC-6B0250ADD27D}"/>
                  </a:ext>
                </a:extLst>
              </p:cNvPr>
              <p:cNvSpPr/>
              <p:nvPr/>
            </p:nvSpPr>
            <p:spPr>
              <a:xfrm>
                <a:off x="7709081" y="-297216"/>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223CF01C-20A2-31E7-B054-EC24E0BB68CD}"/>
                  </a:ext>
                </a:extLst>
              </p:cNvPr>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26" name="Freeform: Shape 25">
                <a:extLst>
                  <a:ext uri="{FF2B5EF4-FFF2-40B4-BE49-F238E27FC236}">
                    <a16:creationId xmlns:a16="http://schemas.microsoft.com/office/drawing/2014/main" id="{A02B6669-0446-32B4-29BC-87AFC2092F0A}"/>
                  </a:ext>
                </a:extLst>
              </p:cNvPr>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23" name="Freeform: Shape 22">
              <a:extLst>
                <a:ext uri="{FF2B5EF4-FFF2-40B4-BE49-F238E27FC236}">
                  <a16:creationId xmlns:a16="http://schemas.microsoft.com/office/drawing/2014/main" id="{A47A5379-2134-445E-BC2D-3382F334E1E8}"/>
                </a:ext>
              </a:extLst>
            </p:cNvPr>
            <p:cNvSpPr/>
            <p:nvPr/>
          </p:nvSpPr>
          <p:spPr>
            <a:xfrm>
              <a:off x="10500896" y="2122104"/>
              <a:ext cx="904847" cy="902471"/>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solidFill>
              <a:srgbClr val="F47928"/>
            </a:solidFill>
            <a:ln w="9525" cap="flat">
              <a:noFill/>
              <a:prstDash val="solid"/>
              <a:miter/>
            </a:ln>
          </p:spPr>
          <p:txBody>
            <a:bodyPr rtlCol="0" anchor="ctr"/>
            <a:lstStyle/>
            <a:p>
              <a:endParaRPr lang="LID4096"/>
            </a:p>
          </p:txBody>
        </p:sp>
        <p:sp>
          <p:nvSpPr>
            <p:cNvPr id="20" name="Rectangle 19">
              <a:extLst>
                <a:ext uri="{FF2B5EF4-FFF2-40B4-BE49-F238E27FC236}">
                  <a16:creationId xmlns:a16="http://schemas.microsoft.com/office/drawing/2014/main" id="{7F67AEF9-DA87-0D2E-1AF7-8B06921B1ECA}"/>
                </a:ext>
              </a:extLst>
            </p:cNvPr>
            <p:cNvSpPr/>
            <p:nvPr/>
          </p:nvSpPr>
          <p:spPr>
            <a:xfrm>
              <a:off x="12685590" y="1329381"/>
              <a:ext cx="2073585" cy="74954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5" name="Main elements">
            <a:extLst>
              <a:ext uri="{FF2B5EF4-FFF2-40B4-BE49-F238E27FC236}">
                <a16:creationId xmlns:a16="http://schemas.microsoft.com/office/drawing/2014/main" id="{2166F28C-B79E-4F2B-BBAE-8961F854AE7C}"/>
              </a:ext>
            </a:extLst>
          </p:cNvPr>
          <p:cNvGrpSpPr/>
          <p:nvPr/>
        </p:nvGrpSpPr>
        <p:grpSpPr>
          <a:xfrm>
            <a:off x="522827" y="457489"/>
            <a:ext cx="8386411" cy="4896982"/>
            <a:chOff x="522827" y="457489"/>
            <a:chExt cx="8386411" cy="4896982"/>
          </a:xfrm>
        </p:grpSpPr>
        <p:sp>
          <p:nvSpPr>
            <p:cNvPr id="40" name="first name last name">
              <a:extLst>
                <a:ext uri="{FF2B5EF4-FFF2-40B4-BE49-F238E27FC236}">
                  <a16:creationId xmlns:a16="http://schemas.microsoft.com/office/drawing/2014/main" id="{B9FD12B8-7D1B-5A97-3389-1E496E26E421}"/>
                </a:ext>
              </a:extLst>
            </p:cNvPr>
            <p:cNvSpPr txBox="1"/>
            <p:nvPr/>
          </p:nvSpPr>
          <p:spPr>
            <a:xfrm>
              <a:off x="1105175" y="4646585"/>
              <a:ext cx="1940022" cy="707886"/>
            </a:xfrm>
            <a:prstGeom prst="rect">
              <a:avLst/>
            </a:prstGeom>
            <a:noFill/>
          </p:spPr>
          <p:txBody>
            <a:bodyPr wrap="square">
              <a:spAutoFit/>
            </a:bodyPr>
            <a:lstStyle/>
            <a:p>
              <a:pPr algn="ctr"/>
              <a:r>
                <a:rPr lang="en-US" sz="2000" b="1" dirty="0">
                  <a:solidFill>
                    <a:schemeClr val="bg1"/>
                  </a:solidFill>
                </a:rPr>
                <a:t>Full Name </a:t>
              </a:r>
            </a:p>
            <a:p>
              <a:pPr algn="ctr"/>
              <a:r>
                <a:rPr lang="en-US" sz="2000" b="1" dirty="0">
                  <a:solidFill>
                    <a:schemeClr val="bg1"/>
                  </a:solidFill>
                </a:rPr>
                <a:t>Title, Company</a:t>
              </a:r>
              <a:endParaRPr lang="LID4096" sz="2000" b="1" dirty="0">
                <a:solidFill>
                  <a:schemeClr val="bg1"/>
                </a:solidFill>
              </a:endParaRPr>
            </a:p>
          </p:txBody>
        </p:sp>
        <p:sp>
          <p:nvSpPr>
            <p:cNvPr id="39" name="quote">
              <a:extLst>
                <a:ext uri="{FF2B5EF4-FFF2-40B4-BE49-F238E27FC236}">
                  <a16:creationId xmlns:a16="http://schemas.microsoft.com/office/drawing/2014/main" id="{41DBCCBA-58E4-EBBC-7927-21E313A35BED}"/>
                </a:ext>
              </a:extLst>
            </p:cNvPr>
            <p:cNvSpPr txBox="1">
              <a:spLocks/>
            </p:cNvSpPr>
            <p:nvPr/>
          </p:nvSpPr>
          <p:spPr>
            <a:xfrm>
              <a:off x="3540573" y="1902572"/>
              <a:ext cx="5368665" cy="2554545"/>
            </a:xfrm>
            <a:prstGeom prst="rect">
              <a:avLst/>
            </a:prstGeom>
            <a:noFill/>
          </p:spPr>
          <p:txBody>
            <a:bodyPr wrap="square" rtlCol="0">
              <a:spAutoFit/>
            </a:bodyPr>
            <a:lstStyle/>
            <a:p>
              <a:pPr algn="l"/>
              <a:r>
                <a:rPr lang="en-US" sz="2000" dirty="0">
                  <a:solidFill>
                    <a:schemeClr val="bg1"/>
                  </a:solidFill>
                </a:rPr>
                <a:t>“</a:t>
              </a:r>
              <a:r>
                <a:rPr lang="en-GB" sz="2000" dirty="0">
                  <a:solidFill>
                    <a:schemeClr val="bg1"/>
                  </a:solidFill>
                </a:rPr>
                <a:t>Lorem ipsum </a:t>
              </a:r>
              <a:r>
                <a:rPr lang="en-GB" sz="2000" dirty="0" err="1">
                  <a:solidFill>
                    <a:schemeClr val="bg1"/>
                  </a:solidFill>
                </a:rPr>
                <a:t>dolor</a:t>
              </a:r>
              <a:r>
                <a:rPr lang="en-GB" sz="2000" dirty="0">
                  <a:solidFill>
                    <a:schemeClr val="bg1"/>
                  </a:solidFill>
                </a:rPr>
                <a:t> sit </a:t>
              </a:r>
              <a:r>
                <a:rPr lang="en-GB" sz="2000" dirty="0" err="1">
                  <a:solidFill>
                    <a:schemeClr val="bg1"/>
                  </a:solidFill>
                </a:rPr>
                <a:t>amet</a:t>
              </a:r>
              <a:r>
                <a:rPr lang="en-GB" sz="2000" dirty="0">
                  <a:solidFill>
                    <a:schemeClr val="bg1"/>
                  </a:solidFill>
                </a:rPr>
                <a:t>, </a:t>
              </a:r>
              <a:r>
                <a:rPr lang="en-GB" sz="2000" dirty="0" err="1">
                  <a:solidFill>
                    <a:schemeClr val="bg1"/>
                  </a:solidFill>
                </a:rPr>
                <a:t>consectetur</a:t>
              </a:r>
              <a:r>
                <a:rPr lang="en-GB" sz="2000" dirty="0">
                  <a:solidFill>
                    <a:schemeClr val="bg1"/>
                  </a:solidFill>
                </a:rPr>
                <a:t> </a:t>
              </a:r>
              <a:r>
                <a:rPr lang="en-GB" sz="2000" dirty="0" err="1">
                  <a:solidFill>
                    <a:schemeClr val="bg1"/>
                  </a:solidFill>
                </a:rPr>
                <a:t>adipiscing</a:t>
              </a:r>
              <a:r>
                <a:rPr lang="en-GB" sz="2000" dirty="0">
                  <a:solidFill>
                    <a:schemeClr val="bg1"/>
                  </a:solidFill>
                </a:rPr>
                <a:t> </a:t>
              </a:r>
              <a:r>
                <a:rPr lang="en-GB" sz="2000" dirty="0" err="1">
                  <a:solidFill>
                    <a:schemeClr val="bg1"/>
                  </a:solidFill>
                </a:rPr>
                <a:t>elit</a:t>
              </a:r>
              <a:r>
                <a:rPr lang="en-GB" sz="2000" dirty="0">
                  <a:solidFill>
                    <a:schemeClr val="bg1"/>
                  </a:solidFill>
                </a:rPr>
                <a:t>. </a:t>
              </a:r>
              <a:r>
                <a:rPr lang="en-GB" sz="2000" dirty="0" err="1">
                  <a:solidFill>
                    <a:schemeClr val="bg1"/>
                  </a:solidFill>
                </a:rPr>
                <a:t>Quisque</a:t>
              </a:r>
              <a:r>
                <a:rPr lang="en-GB" sz="2000" dirty="0">
                  <a:solidFill>
                    <a:schemeClr val="bg1"/>
                  </a:solidFill>
                </a:rPr>
                <a:t> ac </a:t>
              </a:r>
              <a:r>
                <a:rPr lang="en-GB" sz="2000" dirty="0" err="1">
                  <a:solidFill>
                    <a:schemeClr val="bg1"/>
                  </a:solidFill>
                </a:rPr>
                <a:t>urna</a:t>
              </a:r>
              <a:r>
                <a:rPr lang="en-GB" sz="2000" dirty="0">
                  <a:solidFill>
                    <a:schemeClr val="bg1"/>
                  </a:solidFill>
                </a:rPr>
                <a:t> </a:t>
              </a:r>
              <a:r>
                <a:rPr lang="en-GB" sz="2000" dirty="0" err="1">
                  <a:solidFill>
                    <a:schemeClr val="bg1"/>
                  </a:solidFill>
                </a:rPr>
                <a:t>ut</a:t>
              </a:r>
              <a:r>
                <a:rPr lang="en-GB" sz="2000" dirty="0">
                  <a:solidFill>
                    <a:schemeClr val="bg1"/>
                  </a:solidFill>
                </a:rPr>
                <a:t> </a:t>
              </a:r>
              <a:r>
                <a:rPr lang="en-GB" sz="2000" dirty="0" err="1">
                  <a:solidFill>
                    <a:schemeClr val="bg1"/>
                  </a:solidFill>
                </a:rPr>
                <a:t>purus</a:t>
              </a:r>
              <a:r>
                <a:rPr lang="en-GB" sz="2000" dirty="0">
                  <a:solidFill>
                    <a:schemeClr val="bg1"/>
                  </a:solidFill>
                </a:rPr>
                <a:t> </a:t>
              </a:r>
              <a:r>
                <a:rPr lang="en-GB" sz="2000" dirty="0" err="1">
                  <a:solidFill>
                    <a:schemeClr val="bg1"/>
                  </a:solidFill>
                </a:rPr>
                <a:t>tincidunt</a:t>
              </a:r>
              <a:r>
                <a:rPr lang="en-GB" sz="2000" dirty="0">
                  <a:solidFill>
                    <a:schemeClr val="bg1"/>
                  </a:solidFill>
                </a:rPr>
                <a:t> </a:t>
              </a:r>
              <a:r>
                <a:rPr lang="en-GB" sz="2000" dirty="0" err="1">
                  <a:solidFill>
                    <a:schemeClr val="bg1"/>
                  </a:solidFill>
                </a:rPr>
                <a:t>ultricies</a:t>
              </a:r>
              <a:r>
                <a:rPr lang="en-GB" sz="2000" dirty="0">
                  <a:solidFill>
                    <a:schemeClr val="bg1"/>
                  </a:solidFill>
                </a:rPr>
                <a:t>. Integer </a:t>
              </a:r>
              <a:r>
                <a:rPr lang="en-GB" sz="2000" dirty="0" err="1">
                  <a:solidFill>
                    <a:schemeClr val="bg1"/>
                  </a:solidFill>
                </a:rPr>
                <a:t>ut</a:t>
              </a:r>
              <a:r>
                <a:rPr lang="en-GB" sz="2000" dirty="0">
                  <a:solidFill>
                    <a:schemeClr val="bg1"/>
                  </a:solidFill>
                </a:rPr>
                <a:t> </a:t>
              </a:r>
              <a:r>
                <a:rPr lang="en-GB" sz="2000" dirty="0" err="1">
                  <a:solidFill>
                    <a:schemeClr val="bg1"/>
                  </a:solidFill>
                </a:rPr>
                <a:t>tortor</a:t>
              </a:r>
              <a:r>
                <a:rPr lang="en-GB" sz="2000" dirty="0">
                  <a:solidFill>
                    <a:schemeClr val="bg1"/>
                  </a:solidFill>
                </a:rPr>
                <a:t> id eros </a:t>
              </a:r>
              <a:r>
                <a:rPr lang="en-GB" sz="2000" dirty="0" err="1">
                  <a:solidFill>
                    <a:schemeClr val="bg1"/>
                  </a:solidFill>
                </a:rPr>
                <a:t>congue</a:t>
              </a:r>
              <a:r>
                <a:rPr lang="en-GB" sz="2000" dirty="0">
                  <a:solidFill>
                    <a:schemeClr val="bg1"/>
                  </a:solidFill>
                </a:rPr>
                <a:t> </a:t>
              </a:r>
              <a:r>
                <a:rPr lang="en-GB" sz="2000" dirty="0" err="1">
                  <a:solidFill>
                    <a:schemeClr val="bg1"/>
                  </a:solidFill>
                </a:rPr>
                <a:t>hendrerit</a:t>
              </a:r>
              <a:r>
                <a:rPr lang="en-GB" sz="2000" dirty="0">
                  <a:solidFill>
                    <a:schemeClr val="bg1"/>
                  </a:solidFill>
                </a:rPr>
                <a:t>. </a:t>
              </a:r>
              <a:r>
                <a:rPr lang="en-GB" sz="2000" dirty="0" err="1">
                  <a:solidFill>
                    <a:schemeClr val="bg1"/>
                  </a:solidFill>
                </a:rPr>
                <a:t>Curabitur</a:t>
              </a:r>
              <a:r>
                <a:rPr lang="en-GB" sz="2000" dirty="0">
                  <a:solidFill>
                    <a:schemeClr val="bg1"/>
                  </a:solidFill>
                </a:rPr>
                <a:t> </a:t>
              </a:r>
              <a:r>
                <a:rPr lang="en-GB" sz="2000" dirty="0" err="1">
                  <a:solidFill>
                    <a:schemeClr val="bg1"/>
                  </a:solidFill>
                </a:rPr>
                <a:t>vehicula</a:t>
              </a:r>
              <a:r>
                <a:rPr lang="en-GB" sz="2000" dirty="0">
                  <a:solidFill>
                    <a:schemeClr val="bg1"/>
                  </a:solidFill>
                </a:rPr>
                <a:t>, </a:t>
              </a:r>
              <a:r>
                <a:rPr lang="en-GB" sz="2000" dirty="0" err="1">
                  <a:solidFill>
                    <a:schemeClr val="bg1"/>
                  </a:solidFill>
                </a:rPr>
                <a:t>risus</a:t>
              </a:r>
              <a:r>
                <a:rPr lang="en-GB" sz="2000" dirty="0">
                  <a:solidFill>
                    <a:schemeClr val="bg1"/>
                  </a:solidFill>
                </a:rPr>
                <a:t> et dictum </a:t>
              </a:r>
              <a:r>
                <a:rPr lang="en-GB" sz="2000" dirty="0" err="1">
                  <a:solidFill>
                    <a:schemeClr val="bg1"/>
                  </a:solidFill>
                </a:rPr>
                <a:t>sollicitudin</a:t>
              </a:r>
              <a:r>
                <a:rPr lang="en-GB" sz="2000" dirty="0">
                  <a:solidFill>
                    <a:schemeClr val="bg1"/>
                  </a:solidFill>
                </a:rPr>
                <a:t>, </a:t>
              </a:r>
              <a:r>
                <a:rPr lang="en-GB" sz="2000" dirty="0" err="1">
                  <a:solidFill>
                    <a:schemeClr val="bg1"/>
                  </a:solidFill>
                </a:rPr>
                <a:t>turpis</a:t>
              </a:r>
              <a:r>
                <a:rPr lang="en-GB" sz="2000" dirty="0">
                  <a:solidFill>
                    <a:schemeClr val="bg1"/>
                  </a:solidFill>
                </a:rPr>
                <a:t> </a:t>
              </a:r>
              <a:r>
                <a:rPr lang="en-GB" sz="2000" dirty="0" err="1">
                  <a:solidFill>
                    <a:schemeClr val="bg1"/>
                  </a:solidFill>
                </a:rPr>
                <a:t>lacus</a:t>
              </a:r>
              <a:r>
                <a:rPr lang="en-GB" sz="2000" dirty="0">
                  <a:solidFill>
                    <a:schemeClr val="bg1"/>
                  </a:solidFill>
                </a:rPr>
                <a:t> vestibulum </a:t>
              </a:r>
              <a:r>
                <a:rPr lang="en-GB" sz="2000" dirty="0" err="1">
                  <a:solidFill>
                    <a:schemeClr val="bg1"/>
                  </a:solidFill>
                </a:rPr>
                <a:t>est</a:t>
              </a:r>
              <a:r>
                <a:rPr lang="en-GB" sz="2000" dirty="0">
                  <a:solidFill>
                    <a:schemeClr val="bg1"/>
                  </a:solidFill>
                </a:rPr>
                <a:t>, nec </a:t>
              </a:r>
              <a:r>
                <a:rPr lang="en-GB" sz="2000" dirty="0" err="1">
                  <a:solidFill>
                    <a:schemeClr val="bg1"/>
                  </a:solidFill>
                </a:rPr>
                <a:t>accumsan</a:t>
              </a:r>
              <a:r>
                <a:rPr lang="en-GB" sz="2000" dirty="0">
                  <a:solidFill>
                    <a:schemeClr val="bg1"/>
                  </a:solidFill>
                </a:rPr>
                <a:t> </a:t>
              </a:r>
              <a:r>
                <a:rPr lang="en-GB" sz="2000" dirty="0" err="1">
                  <a:solidFill>
                    <a:schemeClr val="bg1"/>
                  </a:solidFill>
                </a:rPr>
                <a:t>velit</a:t>
              </a:r>
              <a:r>
                <a:rPr lang="en-GB" sz="2000" dirty="0">
                  <a:solidFill>
                    <a:schemeClr val="bg1"/>
                  </a:solidFill>
                </a:rPr>
                <a:t> </a:t>
              </a:r>
              <a:r>
                <a:rPr lang="en-GB" sz="2000" dirty="0" err="1">
                  <a:solidFill>
                    <a:schemeClr val="bg1"/>
                  </a:solidFill>
                </a:rPr>
                <a:t>elit</a:t>
              </a:r>
              <a:r>
                <a:rPr lang="en-GB" sz="2000" dirty="0">
                  <a:solidFill>
                    <a:schemeClr val="bg1"/>
                  </a:solidFill>
                </a:rPr>
                <a:t> </a:t>
              </a:r>
              <a:r>
                <a:rPr lang="en-GB" sz="2000" dirty="0" err="1">
                  <a:solidFill>
                    <a:schemeClr val="bg1"/>
                  </a:solidFill>
                </a:rPr>
                <a:t>eu</a:t>
              </a:r>
              <a:r>
                <a:rPr lang="en-GB" sz="2000" dirty="0">
                  <a:solidFill>
                    <a:schemeClr val="bg1"/>
                  </a:solidFill>
                </a:rPr>
                <a:t> </a:t>
              </a:r>
              <a:r>
                <a:rPr lang="en-GB" sz="2000" dirty="0" err="1">
                  <a:solidFill>
                    <a:schemeClr val="bg1"/>
                  </a:solidFill>
                </a:rPr>
                <a:t>metus</a:t>
              </a:r>
              <a:r>
                <a:rPr lang="en-GB" sz="2000" dirty="0">
                  <a:solidFill>
                    <a:schemeClr val="bg1"/>
                  </a:solidFill>
                </a:rPr>
                <a:t>. </a:t>
              </a:r>
              <a:r>
                <a:rPr lang="en-GB" sz="2000" dirty="0" err="1">
                  <a:solidFill>
                    <a:schemeClr val="bg1"/>
                  </a:solidFill>
                </a:rPr>
                <a:t>Fusce</a:t>
              </a:r>
              <a:r>
                <a:rPr lang="en-GB" sz="2000" dirty="0">
                  <a:solidFill>
                    <a:schemeClr val="bg1"/>
                  </a:solidFill>
                </a:rPr>
                <a:t> </a:t>
              </a:r>
              <a:r>
                <a:rPr lang="en-GB" sz="2000" dirty="0" err="1">
                  <a:solidFill>
                    <a:schemeClr val="bg1"/>
                  </a:solidFill>
                </a:rPr>
                <a:t>rhoncus</a:t>
              </a:r>
              <a:r>
                <a:rPr lang="en-GB" sz="2000" dirty="0">
                  <a:solidFill>
                    <a:schemeClr val="bg1"/>
                  </a:solidFill>
                </a:rPr>
                <a:t>, </a:t>
              </a:r>
              <a:r>
                <a:rPr lang="en-GB" sz="2000" dirty="0" err="1">
                  <a:solidFill>
                    <a:schemeClr val="bg1"/>
                  </a:solidFill>
                </a:rPr>
                <a:t>elit</a:t>
              </a:r>
              <a:r>
                <a:rPr lang="en-GB" sz="2000" dirty="0">
                  <a:solidFill>
                    <a:schemeClr val="bg1"/>
                  </a:solidFill>
                </a:rPr>
                <a:t> non fermentum </a:t>
              </a:r>
              <a:r>
                <a:rPr lang="en-GB" sz="2000" dirty="0" err="1">
                  <a:solidFill>
                    <a:schemeClr val="bg1"/>
                  </a:solidFill>
                </a:rPr>
                <a:t>feugiat</a:t>
              </a:r>
              <a:r>
                <a:rPr lang="en-GB" sz="2000" dirty="0">
                  <a:solidFill>
                    <a:schemeClr val="bg1"/>
                  </a:solidFill>
                </a:rPr>
                <a:t>, </a:t>
              </a:r>
              <a:r>
                <a:rPr lang="en-GB" sz="2000" dirty="0" err="1">
                  <a:solidFill>
                    <a:schemeClr val="bg1"/>
                  </a:solidFill>
                </a:rPr>
                <a:t>odio</a:t>
              </a:r>
              <a:r>
                <a:rPr lang="en-GB" sz="2000" dirty="0">
                  <a:solidFill>
                    <a:schemeClr val="bg1"/>
                  </a:solidFill>
                </a:rPr>
                <a:t> libero </a:t>
              </a:r>
              <a:r>
                <a:rPr lang="en-GB" sz="2000" dirty="0" err="1">
                  <a:solidFill>
                    <a:schemeClr val="bg1"/>
                  </a:solidFill>
                </a:rPr>
                <a:t>egestas</a:t>
              </a:r>
              <a:r>
                <a:rPr lang="en-GB" sz="2000" dirty="0">
                  <a:solidFill>
                    <a:schemeClr val="bg1"/>
                  </a:solidFill>
                </a:rPr>
                <a:t> </a:t>
              </a:r>
              <a:r>
                <a:rPr lang="en-GB" sz="2000" dirty="0" err="1">
                  <a:solidFill>
                    <a:schemeClr val="bg1"/>
                  </a:solidFill>
                </a:rPr>
                <a:t>justo</a:t>
              </a:r>
              <a:r>
                <a:rPr lang="en-GB" sz="2000" dirty="0">
                  <a:solidFill>
                    <a:schemeClr val="bg1"/>
                  </a:solidFill>
                </a:rPr>
                <a:t>, a </a:t>
              </a:r>
              <a:r>
                <a:rPr lang="en-GB" sz="2000" dirty="0" err="1">
                  <a:solidFill>
                    <a:schemeClr val="bg1"/>
                  </a:solidFill>
                </a:rPr>
                <a:t>bibendum</a:t>
              </a:r>
              <a:r>
                <a:rPr lang="en-GB" sz="2000" dirty="0">
                  <a:solidFill>
                    <a:schemeClr val="bg1"/>
                  </a:solidFill>
                </a:rPr>
                <a:t> </a:t>
              </a:r>
              <a:r>
                <a:rPr lang="en-GB" sz="2000" dirty="0" err="1">
                  <a:solidFill>
                    <a:schemeClr val="bg1"/>
                  </a:solidFill>
                </a:rPr>
                <a:t>nulla</a:t>
              </a:r>
              <a:r>
                <a:rPr lang="en-GB" sz="2000" dirty="0">
                  <a:solidFill>
                    <a:schemeClr val="bg1"/>
                  </a:solidFill>
                </a:rPr>
                <a:t> </a:t>
              </a:r>
              <a:r>
                <a:rPr lang="en-GB" sz="2000" dirty="0" err="1">
                  <a:solidFill>
                    <a:schemeClr val="bg1"/>
                  </a:solidFill>
                </a:rPr>
                <a:t>justo</a:t>
              </a:r>
              <a:r>
                <a:rPr lang="en-GB" sz="2000" dirty="0">
                  <a:solidFill>
                    <a:schemeClr val="bg1"/>
                  </a:solidFill>
                </a:rPr>
                <a:t> </a:t>
              </a:r>
              <a:r>
                <a:rPr lang="en-GB" sz="2000" dirty="0" err="1">
                  <a:solidFill>
                    <a:schemeClr val="bg1"/>
                  </a:solidFill>
                </a:rPr>
                <a:t>eget</a:t>
              </a:r>
              <a:r>
                <a:rPr lang="en-GB" sz="2000" dirty="0">
                  <a:solidFill>
                    <a:schemeClr val="bg1"/>
                  </a:solidFill>
                </a:rPr>
                <a:t> nisi.”</a:t>
              </a:r>
              <a:endParaRPr lang="en-US" sz="2000" b="0" i="0" dirty="0">
                <a:solidFill>
                  <a:schemeClr val="bg1"/>
                </a:solidFill>
                <a:effectLst/>
              </a:endParaRPr>
            </a:p>
          </p:txBody>
        </p:sp>
        <p:pic>
          <p:nvPicPr>
            <p:cNvPr id="30" name="Picture 29">
              <a:extLst>
                <a:ext uri="{FF2B5EF4-FFF2-40B4-BE49-F238E27FC236}">
                  <a16:creationId xmlns:a16="http://schemas.microsoft.com/office/drawing/2014/main" id="{56D4C514-6494-824A-DC64-E3934A237AA9}"/>
                </a:ext>
              </a:extLst>
            </p:cNvPr>
            <p:cNvPicPr>
              <a:picLocks/>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6660" b="16660"/>
            <a:stretch/>
          </p:blipFill>
          <p:spPr>
            <a:xfrm>
              <a:off x="948671" y="2001910"/>
              <a:ext cx="2253031" cy="2253031"/>
            </a:xfrm>
            <a:prstGeom prst="flowChartConnector">
              <a:avLst/>
            </a:prstGeom>
            <a:ln w="38100">
              <a:solidFill>
                <a:schemeClr val="bg1"/>
              </a:solidFill>
            </a:ln>
          </p:spPr>
        </p:pic>
        <p:sp>
          <p:nvSpPr>
            <p:cNvPr id="37" name="Logo">
              <a:extLst>
                <a:ext uri="{FF2B5EF4-FFF2-40B4-BE49-F238E27FC236}">
                  <a16:creationId xmlns:a16="http://schemas.microsoft.com/office/drawing/2014/main" id="{CE3AD3DB-63F3-F62E-E33D-72580017E51D}"/>
                </a:ext>
              </a:extLst>
            </p:cNvPr>
            <p:cNvSpPr/>
            <p:nvPr/>
          </p:nvSpPr>
          <p:spPr>
            <a:xfrm>
              <a:off x="522827" y="457489"/>
              <a:ext cx="1639049" cy="65608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grpSp>
    </p:spTree>
    <p:extLst>
      <p:ext uri="{BB962C8B-B14F-4D97-AF65-F5344CB8AC3E}">
        <p14:creationId xmlns:p14="http://schemas.microsoft.com/office/powerpoint/2010/main" val="1443608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80FCD-D656-6038-F438-4308327B2FFB}"/>
            </a:ext>
          </a:extLst>
        </p:cNvPr>
        <p:cNvGrpSpPr/>
        <p:nvPr/>
      </p:nvGrpSpPr>
      <p:grpSpPr>
        <a:xfrm>
          <a:off x="0" y="0"/>
          <a:ext cx="0" cy="0"/>
          <a:chOff x="0" y="0"/>
          <a:chExt cx="0" cy="0"/>
        </a:xfrm>
      </p:grpSpPr>
      <p:sp>
        <p:nvSpPr>
          <p:cNvPr id="26" name="Background">
            <a:extLst>
              <a:ext uri="{FF2B5EF4-FFF2-40B4-BE49-F238E27FC236}">
                <a16:creationId xmlns:a16="http://schemas.microsoft.com/office/drawing/2014/main" id="{1D35599C-AFFC-9462-C2E7-A38885ADA266}"/>
              </a:ext>
            </a:extLst>
          </p:cNvPr>
          <p:cNvSpPr>
            <a:spLocks/>
          </p:cNvSpPr>
          <p:nvPr/>
        </p:nvSpPr>
        <p:spPr>
          <a:xfrm>
            <a:off x="0" y="-17451"/>
            <a:ext cx="12192000" cy="6858000"/>
          </a:xfrm>
          <a:prstGeom prst="rect">
            <a:avLst/>
          </a:prstGeom>
          <a:gradFill flip="none" rotWithShape="1">
            <a:gsLst>
              <a:gs pos="0">
                <a:srgbClr val="20B1D6"/>
              </a:gs>
              <a:gs pos="54000">
                <a:srgbClr val="0081B4"/>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grpSp>
        <p:nvGrpSpPr>
          <p:cNvPr id="51" name="Group 50">
            <a:extLst>
              <a:ext uri="{FF2B5EF4-FFF2-40B4-BE49-F238E27FC236}">
                <a16:creationId xmlns:a16="http://schemas.microsoft.com/office/drawing/2014/main" id="{37BE668E-395A-4255-6A12-828002C9E5AF}"/>
              </a:ext>
            </a:extLst>
          </p:cNvPr>
          <p:cNvGrpSpPr/>
          <p:nvPr/>
        </p:nvGrpSpPr>
        <p:grpSpPr>
          <a:xfrm>
            <a:off x="3051041" y="1198915"/>
            <a:ext cx="6454511" cy="4457407"/>
            <a:chOff x="2614150" y="1700367"/>
            <a:chExt cx="6454511" cy="4457407"/>
          </a:xfrm>
        </p:grpSpPr>
        <p:sp>
          <p:nvSpPr>
            <p:cNvPr id="2" name="TextBox 1">
              <a:extLst>
                <a:ext uri="{FF2B5EF4-FFF2-40B4-BE49-F238E27FC236}">
                  <a16:creationId xmlns:a16="http://schemas.microsoft.com/office/drawing/2014/main" id="{5FB726AE-4968-6D67-564A-244AA7C6E553}"/>
                </a:ext>
              </a:extLst>
            </p:cNvPr>
            <p:cNvSpPr txBox="1"/>
            <p:nvPr/>
          </p:nvSpPr>
          <p:spPr>
            <a:xfrm>
              <a:off x="3118090" y="1700367"/>
              <a:ext cx="5121352" cy="1477328"/>
            </a:xfrm>
            <a:prstGeom prst="rect">
              <a:avLst/>
            </a:prstGeom>
            <a:noFill/>
          </p:spPr>
          <p:txBody>
            <a:bodyPr wrap="square" rtlCol="0">
              <a:spAutoFit/>
            </a:bodyPr>
            <a:lstStyle/>
            <a:p>
              <a:pPr algn="ctr"/>
              <a:r>
                <a:rPr lang="en-US" sz="4500" b="1" dirty="0">
                  <a:solidFill>
                    <a:schemeClr val="bg1"/>
                  </a:solidFill>
                </a:rPr>
                <a:t>The Clean Industrial Deal is out. </a:t>
              </a:r>
              <a:endParaRPr lang="LID4096" sz="4500" b="1" dirty="0">
                <a:solidFill>
                  <a:schemeClr val="bg1"/>
                </a:solidFill>
              </a:endParaRPr>
            </a:p>
          </p:txBody>
        </p:sp>
        <p:sp>
          <p:nvSpPr>
            <p:cNvPr id="49" name="TextBox 48">
              <a:extLst>
                <a:ext uri="{FF2B5EF4-FFF2-40B4-BE49-F238E27FC236}">
                  <a16:creationId xmlns:a16="http://schemas.microsoft.com/office/drawing/2014/main" id="{9722F7D2-6F8B-D8B2-E5C6-821311ECC52F}"/>
                </a:ext>
              </a:extLst>
            </p:cNvPr>
            <p:cNvSpPr txBox="1">
              <a:spLocks/>
            </p:cNvSpPr>
            <p:nvPr/>
          </p:nvSpPr>
          <p:spPr>
            <a:xfrm>
              <a:off x="2614150" y="5234444"/>
              <a:ext cx="6454511" cy="923330"/>
            </a:xfrm>
            <a:prstGeom prst="rect">
              <a:avLst/>
            </a:prstGeom>
            <a:noFill/>
          </p:spPr>
          <p:txBody>
            <a:bodyPr wrap="square" lIns="91440" tIns="45720" rIns="91440" bIns="45720" rtlCol="0" anchor="t">
              <a:spAutoFit/>
            </a:bodyPr>
            <a:lstStyle/>
            <a:p>
              <a:pPr algn="ctr"/>
              <a:r>
                <a:rPr lang="en-US" dirty="0">
                  <a:solidFill>
                    <a:schemeClr val="bg1"/>
                  </a:solidFill>
                </a:rPr>
                <a:t>The Antwerp Declaration Community calls on EU Heads of States to restore the business case for investments, implement the EU Green Deal, and safeguard high-quality jobs in Europe.</a:t>
              </a:r>
              <a:endParaRPr lang="LID4096" dirty="0">
                <a:solidFill>
                  <a:schemeClr val="bg1"/>
                </a:solidFill>
              </a:endParaRPr>
            </a:p>
          </p:txBody>
        </p:sp>
        <p:sp>
          <p:nvSpPr>
            <p:cNvPr id="3" name="TextBox 2">
              <a:extLst>
                <a:ext uri="{FF2B5EF4-FFF2-40B4-BE49-F238E27FC236}">
                  <a16:creationId xmlns:a16="http://schemas.microsoft.com/office/drawing/2014/main" id="{40DFE7CB-1971-3D1D-89E5-1B14375079BE}"/>
                </a:ext>
              </a:extLst>
            </p:cNvPr>
            <p:cNvSpPr txBox="1">
              <a:spLocks/>
            </p:cNvSpPr>
            <p:nvPr/>
          </p:nvSpPr>
          <p:spPr>
            <a:xfrm>
              <a:off x="3646734" y="3330715"/>
              <a:ext cx="4064065" cy="553998"/>
            </a:xfrm>
            <a:prstGeom prst="rect">
              <a:avLst/>
            </a:prstGeom>
            <a:noFill/>
          </p:spPr>
          <p:txBody>
            <a:bodyPr wrap="square" rtlCol="0">
              <a:spAutoFit/>
            </a:bodyPr>
            <a:lstStyle/>
            <a:p>
              <a:pPr algn="ctr"/>
              <a:r>
                <a:rPr lang="en-US" sz="3000">
                  <a:solidFill>
                    <a:schemeClr val="bg1"/>
                  </a:solidFill>
                </a:rPr>
                <a:t>Now, it’s time to act. </a:t>
              </a:r>
              <a:endParaRPr lang="LID4096" sz="3000">
                <a:solidFill>
                  <a:schemeClr val="bg1"/>
                </a:solidFill>
              </a:endParaRPr>
            </a:p>
          </p:txBody>
        </p:sp>
        <p:sp>
          <p:nvSpPr>
            <p:cNvPr id="9" name="Rectangle 8">
              <a:extLst>
                <a:ext uri="{FF2B5EF4-FFF2-40B4-BE49-F238E27FC236}">
                  <a16:creationId xmlns:a16="http://schemas.microsoft.com/office/drawing/2014/main" id="{1DE4B768-8A5A-AD17-AD03-516FDD8E67F8}"/>
                </a:ext>
              </a:extLst>
            </p:cNvPr>
            <p:cNvSpPr/>
            <p:nvPr/>
          </p:nvSpPr>
          <p:spPr>
            <a:xfrm>
              <a:off x="3910596" y="4217603"/>
              <a:ext cx="3489950" cy="670699"/>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rPr>
                <a:t>Deliver the Deal.</a:t>
              </a:r>
              <a:endParaRPr lang="LID4096" sz="2500">
                <a:solidFill>
                  <a:schemeClr val="bg1"/>
                </a:solidFill>
              </a:endParaRPr>
            </a:p>
          </p:txBody>
        </p:sp>
      </p:grpSp>
      <p:grpSp>
        <p:nvGrpSpPr>
          <p:cNvPr id="114" name="Lines Right">
            <a:extLst>
              <a:ext uri="{FF2B5EF4-FFF2-40B4-BE49-F238E27FC236}">
                <a16:creationId xmlns:a16="http://schemas.microsoft.com/office/drawing/2014/main" id="{5EBF1098-55A3-6537-1855-53C8BE843F08}"/>
              </a:ext>
            </a:extLst>
          </p:cNvPr>
          <p:cNvGrpSpPr/>
          <p:nvPr/>
        </p:nvGrpSpPr>
        <p:grpSpPr>
          <a:xfrm>
            <a:off x="9201989" y="821965"/>
            <a:ext cx="5227634" cy="3465451"/>
            <a:chOff x="9201989" y="821965"/>
            <a:chExt cx="5227634" cy="3465451"/>
          </a:xfrm>
        </p:grpSpPr>
        <p:grpSp>
          <p:nvGrpSpPr>
            <p:cNvPr id="108" name="Group 107">
              <a:extLst>
                <a:ext uri="{FF2B5EF4-FFF2-40B4-BE49-F238E27FC236}">
                  <a16:creationId xmlns:a16="http://schemas.microsoft.com/office/drawing/2014/main" id="{4BD82BF3-29AD-D299-45C5-A9EA22E7DD4A}"/>
                </a:ext>
              </a:extLst>
            </p:cNvPr>
            <p:cNvGrpSpPr/>
            <p:nvPr/>
          </p:nvGrpSpPr>
          <p:grpSpPr>
            <a:xfrm>
              <a:off x="9201989" y="2542416"/>
              <a:ext cx="5227634" cy="1745000"/>
              <a:chOff x="9201989" y="2542416"/>
              <a:chExt cx="5227634" cy="1745000"/>
            </a:xfrm>
          </p:grpSpPr>
          <p:grpSp>
            <p:nvGrpSpPr>
              <p:cNvPr id="90" name="Graphic 78">
                <a:extLst>
                  <a:ext uri="{FF2B5EF4-FFF2-40B4-BE49-F238E27FC236}">
                    <a16:creationId xmlns:a16="http://schemas.microsoft.com/office/drawing/2014/main" id="{1220DFC8-1AE7-739D-4964-DD35DA812251}"/>
                  </a:ext>
                </a:extLst>
              </p:cNvPr>
              <p:cNvGrpSpPr/>
              <p:nvPr/>
            </p:nvGrpSpPr>
            <p:grpSpPr>
              <a:xfrm>
                <a:off x="10624793" y="2931411"/>
                <a:ext cx="3804830" cy="1284682"/>
                <a:chOff x="10624793" y="2931411"/>
                <a:chExt cx="3804830" cy="1284682"/>
              </a:xfrm>
            </p:grpSpPr>
            <p:sp>
              <p:nvSpPr>
                <p:cNvPr id="93" name="Freeform: Shape 92">
                  <a:extLst>
                    <a:ext uri="{FF2B5EF4-FFF2-40B4-BE49-F238E27FC236}">
                      <a16:creationId xmlns:a16="http://schemas.microsoft.com/office/drawing/2014/main" id="{53A19D7A-5BDD-73BA-55AE-568040E58558}"/>
                    </a:ext>
                  </a:extLst>
                </p:cNvPr>
                <p:cNvSpPr/>
                <p:nvPr/>
              </p:nvSpPr>
              <p:spPr>
                <a:xfrm>
                  <a:off x="10624793" y="2931411"/>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38100" cap="flat">
                  <a:solidFill>
                    <a:schemeClr val="bg1"/>
                  </a:solidFill>
                  <a:prstDash val="solid"/>
                  <a:miter/>
                </a:ln>
              </p:spPr>
              <p:txBody>
                <a:bodyPr rtlCol="0" anchor="ctr"/>
                <a:lstStyle/>
                <a:p>
                  <a:endParaRPr lang="LID4096"/>
                </a:p>
              </p:txBody>
            </p:sp>
            <p:sp>
              <p:nvSpPr>
                <p:cNvPr id="95" name="Freeform: Shape 94">
                  <a:extLst>
                    <a:ext uri="{FF2B5EF4-FFF2-40B4-BE49-F238E27FC236}">
                      <a16:creationId xmlns:a16="http://schemas.microsoft.com/office/drawing/2014/main" id="{C5990D32-3820-D71C-E113-2D1E38EF09B2}"/>
                    </a:ext>
                  </a:extLst>
                </p:cNvPr>
                <p:cNvSpPr/>
                <p:nvPr/>
              </p:nvSpPr>
              <p:spPr>
                <a:xfrm>
                  <a:off x="11587482" y="3991322"/>
                  <a:ext cx="2842141" cy="224771"/>
                </a:xfrm>
                <a:custGeom>
                  <a:avLst/>
                  <a:gdLst>
                    <a:gd name="connsiteX0" fmla="*/ 0 w 2842141"/>
                    <a:gd name="connsiteY0" fmla="*/ 17330 h 224771"/>
                    <a:gd name="connsiteX1" fmla="*/ 138641 w 2842141"/>
                    <a:gd name="connsiteY1" fmla="*/ 17330 h 224771"/>
                    <a:gd name="connsiteX2" fmla="*/ 318355 w 2842141"/>
                    <a:gd name="connsiteY2" fmla="*/ 224772 h 224771"/>
                    <a:gd name="connsiteX3" fmla="*/ 710536 w 2842141"/>
                    <a:gd name="connsiteY3" fmla="*/ 224772 h 224771"/>
                    <a:gd name="connsiteX4" fmla="*/ 918497 w 2842141"/>
                    <a:gd name="connsiteY4" fmla="*/ 0 h 224771"/>
                    <a:gd name="connsiteX5" fmla="*/ 2842142 w 2842141"/>
                    <a:gd name="connsiteY5" fmla="*/ 0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2141" h="224771">
                      <a:moveTo>
                        <a:pt x="0" y="17330"/>
                      </a:moveTo>
                      <a:lnTo>
                        <a:pt x="138641" y="17330"/>
                      </a:lnTo>
                      <a:lnTo>
                        <a:pt x="318355" y="224772"/>
                      </a:lnTo>
                      <a:lnTo>
                        <a:pt x="710536" y="224772"/>
                      </a:lnTo>
                      <a:lnTo>
                        <a:pt x="918497" y="0"/>
                      </a:lnTo>
                      <a:lnTo>
                        <a:pt x="2842142" y="0"/>
                      </a:lnTo>
                    </a:path>
                  </a:pathLst>
                </a:custGeom>
                <a:noFill/>
                <a:ln w="38100" cap="flat">
                  <a:solidFill>
                    <a:schemeClr val="bg1"/>
                  </a:solidFill>
                  <a:prstDash val="solid"/>
                  <a:miter/>
                </a:ln>
              </p:spPr>
              <p:txBody>
                <a:bodyPr rtlCol="0" anchor="ctr"/>
                <a:lstStyle/>
                <a:p>
                  <a:endParaRPr lang="LID4096"/>
                </a:p>
              </p:txBody>
            </p:sp>
            <p:sp>
              <p:nvSpPr>
                <p:cNvPr id="96" name="Freeform: Shape 95">
                  <a:extLst>
                    <a:ext uri="{FF2B5EF4-FFF2-40B4-BE49-F238E27FC236}">
                      <a16:creationId xmlns:a16="http://schemas.microsoft.com/office/drawing/2014/main" id="{2AE4712A-3C62-BBAB-EE78-5F67D5FF61BB}"/>
                    </a:ext>
                  </a:extLst>
                </p:cNvPr>
                <p:cNvSpPr/>
                <p:nvPr/>
              </p:nvSpPr>
              <p:spPr>
                <a:xfrm>
                  <a:off x="11448841" y="3939331"/>
                  <a:ext cx="138641" cy="138640"/>
                </a:xfrm>
                <a:custGeom>
                  <a:avLst/>
                  <a:gdLst>
                    <a:gd name="connsiteX0" fmla="*/ 138641 w 138641"/>
                    <a:gd name="connsiteY0" fmla="*/ 69321 h 138640"/>
                    <a:gd name="connsiteX1" fmla="*/ 69320 w 138641"/>
                    <a:gd name="connsiteY1" fmla="*/ 138641 h 138640"/>
                    <a:gd name="connsiteX2" fmla="*/ 0 w 138641"/>
                    <a:gd name="connsiteY2" fmla="*/ 69321 h 138640"/>
                    <a:gd name="connsiteX3" fmla="*/ 69320 w 138641"/>
                    <a:gd name="connsiteY3" fmla="*/ 0 h 138640"/>
                    <a:gd name="connsiteX4" fmla="*/ 138641 w 138641"/>
                    <a:gd name="connsiteY4" fmla="*/ 69321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1"/>
                      </a:moveTo>
                      <a:cubicBezTo>
                        <a:pt x="138641" y="107605"/>
                        <a:pt x="107605" y="138641"/>
                        <a:pt x="69320" y="138641"/>
                      </a:cubicBezTo>
                      <a:cubicBezTo>
                        <a:pt x="31036" y="138641"/>
                        <a:pt x="0" y="107605"/>
                        <a:pt x="0" y="69321"/>
                      </a:cubicBezTo>
                      <a:cubicBezTo>
                        <a:pt x="0" y="31036"/>
                        <a:pt x="31036" y="0"/>
                        <a:pt x="69320" y="0"/>
                      </a:cubicBezTo>
                      <a:cubicBezTo>
                        <a:pt x="107605" y="0"/>
                        <a:pt x="138641" y="31036"/>
                        <a:pt x="138641" y="69321"/>
                      </a:cubicBezTo>
                      <a:close/>
                    </a:path>
                  </a:pathLst>
                </a:custGeom>
                <a:noFill/>
                <a:ln w="38100" cap="flat">
                  <a:solidFill>
                    <a:schemeClr val="bg1"/>
                  </a:solidFill>
                  <a:prstDash val="solid"/>
                  <a:miter/>
                </a:ln>
              </p:spPr>
              <p:txBody>
                <a:bodyPr rtlCol="0" anchor="ctr"/>
                <a:lstStyle/>
                <a:p>
                  <a:endParaRPr lang="LID4096"/>
                </a:p>
              </p:txBody>
            </p:sp>
          </p:grpSp>
          <p:sp>
            <p:nvSpPr>
              <p:cNvPr id="97" name="Freeform: Shape 96">
                <a:extLst>
                  <a:ext uri="{FF2B5EF4-FFF2-40B4-BE49-F238E27FC236}">
                    <a16:creationId xmlns:a16="http://schemas.microsoft.com/office/drawing/2014/main" id="{BD38DA96-ACDB-0973-7146-D7FDCB436CC3}"/>
                  </a:ext>
                </a:extLst>
              </p:cNvPr>
              <p:cNvSpPr/>
              <p:nvPr/>
            </p:nvSpPr>
            <p:spPr>
              <a:xfrm>
                <a:off x="9201989" y="2907756"/>
                <a:ext cx="4542228" cy="797185"/>
              </a:xfrm>
              <a:custGeom>
                <a:avLst/>
                <a:gdLst>
                  <a:gd name="connsiteX0" fmla="*/ 4542228 w 4542228"/>
                  <a:gd name="connsiteY0" fmla="*/ 0 h 797185"/>
                  <a:gd name="connsiteX1" fmla="*/ 3736377 w 4542228"/>
                  <a:gd name="connsiteY1" fmla="*/ 0 h 797185"/>
                  <a:gd name="connsiteX2" fmla="*/ 2930526 w 4542228"/>
                  <a:gd name="connsiteY2" fmla="*/ 0 h 797185"/>
                  <a:gd name="connsiteX3" fmla="*/ 2339655 w 4542228"/>
                  <a:gd name="connsiteY3" fmla="*/ 590871 h 797185"/>
                  <a:gd name="connsiteX4" fmla="*/ 2055354 w 4542228"/>
                  <a:gd name="connsiteY4" fmla="*/ 590871 h 797185"/>
                  <a:gd name="connsiteX5" fmla="*/ 1849039 w 4542228"/>
                  <a:gd name="connsiteY5" fmla="*/ 797186 h 797185"/>
                  <a:gd name="connsiteX6" fmla="*/ 1358163 w 4542228"/>
                  <a:gd name="connsiteY6" fmla="*/ 797186 h 797185"/>
                  <a:gd name="connsiteX7" fmla="*/ 972221 w 4542228"/>
                  <a:gd name="connsiteY7" fmla="*/ 797186 h 797185"/>
                  <a:gd name="connsiteX8" fmla="*/ 564702 w 4542228"/>
                  <a:gd name="connsiteY8" fmla="*/ 389668 h 797185"/>
                  <a:gd name="connsiteX9" fmla="*/ 79719 w 4542228"/>
                  <a:gd name="connsiteY9" fmla="*/ 389668 h 797185"/>
                  <a:gd name="connsiteX10" fmla="*/ 0 w 4542228"/>
                  <a:gd name="connsiteY10" fmla="*/ 469386 h 7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2228" h="797185">
                    <a:moveTo>
                      <a:pt x="4542228" y="0"/>
                    </a:moveTo>
                    <a:lnTo>
                      <a:pt x="3736377" y="0"/>
                    </a:lnTo>
                    <a:lnTo>
                      <a:pt x="2930526" y="0"/>
                    </a:lnTo>
                    <a:lnTo>
                      <a:pt x="2339655" y="590871"/>
                    </a:lnTo>
                    <a:lnTo>
                      <a:pt x="2055354" y="590871"/>
                    </a:lnTo>
                    <a:lnTo>
                      <a:pt x="1849039" y="797186"/>
                    </a:lnTo>
                    <a:lnTo>
                      <a:pt x="1358163" y="797186"/>
                    </a:lnTo>
                    <a:lnTo>
                      <a:pt x="972221" y="797186"/>
                    </a:lnTo>
                    <a:lnTo>
                      <a:pt x="564702" y="389668"/>
                    </a:lnTo>
                    <a:lnTo>
                      <a:pt x="79719" y="389668"/>
                    </a:lnTo>
                    <a:lnTo>
                      <a:pt x="0" y="469386"/>
                    </a:lnTo>
                  </a:path>
                </a:pathLst>
              </a:custGeom>
              <a:noFill/>
              <a:ln w="38100" cap="flat">
                <a:solidFill>
                  <a:schemeClr val="bg1"/>
                </a:solidFill>
                <a:prstDash val="solid"/>
                <a:miter/>
              </a:ln>
            </p:spPr>
            <p:txBody>
              <a:bodyPr rtlCol="0" anchor="ctr"/>
              <a:lstStyle/>
              <a:p>
                <a:endParaRPr lang="LID4096"/>
              </a:p>
            </p:txBody>
          </p:sp>
          <p:grpSp>
            <p:nvGrpSpPr>
              <p:cNvPr id="104" name="Group 103">
                <a:extLst>
                  <a:ext uri="{FF2B5EF4-FFF2-40B4-BE49-F238E27FC236}">
                    <a16:creationId xmlns:a16="http://schemas.microsoft.com/office/drawing/2014/main" id="{3FF758AE-6917-A965-04D8-AF9A8E73A3E4}"/>
                  </a:ext>
                </a:extLst>
              </p:cNvPr>
              <p:cNvGrpSpPr/>
              <p:nvPr/>
            </p:nvGrpSpPr>
            <p:grpSpPr>
              <a:xfrm>
                <a:off x="10673317" y="2542416"/>
                <a:ext cx="3244201" cy="437520"/>
                <a:chOff x="10673317" y="2542416"/>
                <a:chExt cx="3244201" cy="437520"/>
              </a:xfrm>
            </p:grpSpPr>
            <p:sp>
              <p:nvSpPr>
                <p:cNvPr id="89" name="Freeform: Shape 88">
                  <a:extLst>
                    <a:ext uri="{FF2B5EF4-FFF2-40B4-BE49-F238E27FC236}">
                      <a16:creationId xmlns:a16="http://schemas.microsoft.com/office/drawing/2014/main" id="{3697A3CD-4DB4-6A16-8215-06D1C78595E1}"/>
                    </a:ext>
                  </a:extLst>
                </p:cNvPr>
                <p:cNvSpPr/>
                <p:nvPr/>
              </p:nvSpPr>
              <p:spPr>
                <a:xfrm>
                  <a:off x="10673317" y="2546683"/>
                  <a:ext cx="3244201" cy="433253"/>
                </a:xfrm>
                <a:custGeom>
                  <a:avLst/>
                  <a:gdLst>
                    <a:gd name="connsiteX0" fmla="*/ 0 w 3244201"/>
                    <a:gd name="connsiteY0" fmla="*/ 433253 h 433253"/>
                    <a:gd name="connsiteX1" fmla="*/ 902380 w 3244201"/>
                    <a:gd name="connsiteY1" fmla="*/ 433253 h 433253"/>
                    <a:gd name="connsiteX2" fmla="*/ 1242571 w 3244201"/>
                    <a:gd name="connsiteY2" fmla="*/ 0 h 433253"/>
                    <a:gd name="connsiteX3" fmla="*/ 3244201 w 3244201"/>
                    <a:gd name="connsiteY3" fmla="*/ 0 h 433253"/>
                  </a:gdLst>
                  <a:ahLst/>
                  <a:cxnLst>
                    <a:cxn ang="0">
                      <a:pos x="connsiteX0" y="connsiteY0"/>
                    </a:cxn>
                    <a:cxn ang="0">
                      <a:pos x="connsiteX1" y="connsiteY1"/>
                    </a:cxn>
                    <a:cxn ang="0">
                      <a:pos x="connsiteX2" y="connsiteY2"/>
                    </a:cxn>
                    <a:cxn ang="0">
                      <a:pos x="connsiteX3" y="connsiteY3"/>
                    </a:cxn>
                  </a:cxnLst>
                  <a:rect l="l" t="t" r="r" b="b"/>
                  <a:pathLst>
                    <a:path w="3244201" h="433253">
                      <a:moveTo>
                        <a:pt x="0" y="433253"/>
                      </a:moveTo>
                      <a:lnTo>
                        <a:pt x="902380" y="433253"/>
                      </a:lnTo>
                      <a:lnTo>
                        <a:pt x="1242571" y="0"/>
                      </a:lnTo>
                      <a:lnTo>
                        <a:pt x="3244201" y="0"/>
                      </a:lnTo>
                    </a:path>
                  </a:pathLst>
                </a:custGeom>
                <a:noFill/>
                <a:ln w="38100" cap="flat">
                  <a:solidFill>
                    <a:schemeClr val="bg1"/>
                  </a:solidFill>
                  <a:prstDash val="solid"/>
                  <a:miter/>
                </a:ln>
              </p:spPr>
              <p:txBody>
                <a:bodyPr rtlCol="0" anchor="ctr"/>
                <a:lstStyle/>
                <a:p>
                  <a:endParaRPr lang="LID4096"/>
                </a:p>
              </p:txBody>
            </p:sp>
            <p:grpSp>
              <p:nvGrpSpPr>
                <p:cNvPr id="103" name="Group 102">
                  <a:extLst>
                    <a:ext uri="{FF2B5EF4-FFF2-40B4-BE49-F238E27FC236}">
                      <a16:creationId xmlns:a16="http://schemas.microsoft.com/office/drawing/2014/main" id="{0B87D1A9-56AA-49E0-D99A-D9E967BC675E}"/>
                    </a:ext>
                  </a:extLst>
                </p:cNvPr>
                <p:cNvGrpSpPr/>
                <p:nvPr/>
              </p:nvGrpSpPr>
              <p:grpSpPr>
                <a:xfrm>
                  <a:off x="11893679" y="2542416"/>
                  <a:ext cx="577727" cy="316817"/>
                  <a:chOff x="12167175" y="2916421"/>
                  <a:chExt cx="805851" cy="441917"/>
                </a:xfrm>
              </p:grpSpPr>
              <p:sp>
                <p:nvSpPr>
                  <p:cNvPr id="99" name="Freeform: Shape 98">
                    <a:extLst>
                      <a:ext uri="{FF2B5EF4-FFF2-40B4-BE49-F238E27FC236}">
                        <a16:creationId xmlns:a16="http://schemas.microsoft.com/office/drawing/2014/main" id="{12522981-B5D7-B705-4B10-1A82D79F0CE2}"/>
                      </a:ext>
                    </a:extLst>
                  </p:cNvPr>
                  <p:cNvSpPr/>
                  <p:nvPr/>
                </p:nvSpPr>
                <p:spPr>
                  <a:xfrm>
                    <a:off x="12305816" y="2916421"/>
                    <a:ext cx="667210" cy="372597"/>
                  </a:xfrm>
                  <a:custGeom>
                    <a:avLst/>
                    <a:gdLst>
                      <a:gd name="connsiteX0" fmla="*/ 667210 w 667210"/>
                      <a:gd name="connsiteY0" fmla="*/ 0 h 372597"/>
                      <a:gd name="connsiteX1" fmla="*/ 381263 w 667210"/>
                      <a:gd name="connsiteY1" fmla="*/ 372598 h 372597"/>
                      <a:gd name="connsiteX2" fmla="*/ 0 w 667210"/>
                      <a:gd name="connsiteY2" fmla="*/ 372598 h 372597"/>
                    </a:gdLst>
                    <a:ahLst/>
                    <a:cxnLst>
                      <a:cxn ang="0">
                        <a:pos x="connsiteX0" y="connsiteY0"/>
                      </a:cxn>
                      <a:cxn ang="0">
                        <a:pos x="connsiteX1" y="connsiteY1"/>
                      </a:cxn>
                      <a:cxn ang="0">
                        <a:pos x="connsiteX2" y="connsiteY2"/>
                      </a:cxn>
                    </a:cxnLst>
                    <a:rect l="l" t="t" r="r" b="b"/>
                    <a:pathLst>
                      <a:path w="667210" h="372597">
                        <a:moveTo>
                          <a:pt x="667210" y="0"/>
                        </a:moveTo>
                        <a:lnTo>
                          <a:pt x="381263" y="372598"/>
                        </a:lnTo>
                        <a:lnTo>
                          <a:pt x="0" y="372598"/>
                        </a:lnTo>
                      </a:path>
                    </a:pathLst>
                  </a:custGeom>
                  <a:noFill/>
                  <a:ln w="38100" cap="flat">
                    <a:solidFill>
                      <a:schemeClr val="bg1"/>
                    </a:solidFill>
                    <a:prstDash val="solid"/>
                    <a:miter/>
                  </a:ln>
                </p:spPr>
                <p:txBody>
                  <a:bodyPr rtlCol="0" anchor="ctr"/>
                  <a:lstStyle/>
                  <a:p>
                    <a:endParaRPr lang="LID4096"/>
                  </a:p>
                </p:txBody>
              </p:sp>
              <p:sp>
                <p:nvSpPr>
                  <p:cNvPr id="100" name="Freeform: Shape 99">
                    <a:extLst>
                      <a:ext uri="{FF2B5EF4-FFF2-40B4-BE49-F238E27FC236}">
                        <a16:creationId xmlns:a16="http://schemas.microsoft.com/office/drawing/2014/main" id="{E4EF4B45-BE74-5682-361E-4274B7181CC7}"/>
                      </a:ext>
                    </a:extLst>
                  </p:cNvPr>
                  <p:cNvSpPr/>
                  <p:nvPr/>
                </p:nvSpPr>
                <p:spPr>
                  <a:xfrm>
                    <a:off x="12167175" y="3219698"/>
                    <a:ext cx="138641" cy="138640"/>
                  </a:xfrm>
                  <a:custGeom>
                    <a:avLst/>
                    <a:gdLst>
                      <a:gd name="connsiteX0" fmla="*/ 138641 w 138641"/>
                      <a:gd name="connsiteY0" fmla="*/ 69320 h 138640"/>
                      <a:gd name="connsiteX1" fmla="*/ 69320 w 138641"/>
                      <a:gd name="connsiteY1" fmla="*/ 138641 h 138640"/>
                      <a:gd name="connsiteX2" fmla="*/ 0 w 138641"/>
                      <a:gd name="connsiteY2" fmla="*/ 69320 h 138640"/>
                      <a:gd name="connsiteX3" fmla="*/ 69320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0" y="138641"/>
                        </a:cubicBezTo>
                        <a:cubicBezTo>
                          <a:pt x="31036" y="138641"/>
                          <a:pt x="0" y="107605"/>
                          <a:pt x="0" y="69320"/>
                        </a:cubicBezTo>
                        <a:cubicBezTo>
                          <a:pt x="0" y="31036"/>
                          <a:pt x="31036" y="0"/>
                          <a:pt x="69320" y="0"/>
                        </a:cubicBezTo>
                        <a:cubicBezTo>
                          <a:pt x="107605" y="0"/>
                          <a:pt x="138641" y="31036"/>
                          <a:pt x="138641" y="69320"/>
                        </a:cubicBezTo>
                        <a:close/>
                      </a:path>
                    </a:pathLst>
                  </a:custGeom>
                  <a:noFill/>
                  <a:ln w="38100" cap="flat">
                    <a:solidFill>
                      <a:schemeClr val="bg1"/>
                    </a:solidFill>
                    <a:prstDash val="solid"/>
                    <a:miter/>
                  </a:ln>
                </p:spPr>
                <p:txBody>
                  <a:bodyPr rtlCol="0" anchor="ctr"/>
                  <a:lstStyle/>
                  <a:p>
                    <a:endParaRPr lang="LID4096"/>
                  </a:p>
                </p:txBody>
              </p:sp>
            </p:grpSp>
          </p:grpSp>
          <p:grpSp>
            <p:nvGrpSpPr>
              <p:cNvPr id="105" name="Group 104">
                <a:extLst>
                  <a:ext uri="{FF2B5EF4-FFF2-40B4-BE49-F238E27FC236}">
                    <a16:creationId xmlns:a16="http://schemas.microsoft.com/office/drawing/2014/main" id="{D1267F91-358D-5F02-74AA-74202484D716}"/>
                  </a:ext>
                </a:extLst>
              </p:cNvPr>
              <p:cNvGrpSpPr/>
              <p:nvPr/>
            </p:nvGrpSpPr>
            <p:grpSpPr>
              <a:xfrm>
                <a:off x="9723626" y="3707032"/>
                <a:ext cx="893888" cy="580384"/>
                <a:chOff x="9723626" y="3722272"/>
                <a:chExt cx="893888" cy="580384"/>
              </a:xfrm>
            </p:grpSpPr>
            <p:sp>
              <p:nvSpPr>
                <p:cNvPr id="101" name="Freeform: Shape 100">
                  <a:extLst>
                    <a:ext uri="{FF2B5EF4-FFF2-40B4-BE49-F238E27FC236}">
                      <a16:creationId xmlns:a16="http://schemas.microsoft.com/office/drawing/2014/main" id="{84ACBEBE-0568-7974-4D8A-E8E6A904AFB5}"/>
                    </a:ext>
                  </a:extLst>
                </p:cNvPr>
                <p:cNvSpPr/>
                <p:nvPr/>
              </p:nvSpPr>
              <p:spPr>
                <a:xfrm>
                  <a:off x="9862267" y="3722272"/>
                  <a:ext cx="755247" cy="511152"/>
                </a:xfrm>
                <a:custGeom>
                  <a:avLst/>
                  <a:gdLst>
                    <a:gd name="connsiteX0" fmla="*/ 755247 w 755247"/>
                    <a:gd name="connsiteY0" fmla="*/ 0 h 511152"/>
                    <a:gd name="connsiteX1" fmla="*/ 363933 w 755247"/>
                    <a:gd name="connsiteY1" fmla="*/ 511152 h 511152"/>
                    <a:gd name="connsiteX2" fmla="*/ 0 w 755247"/>
                    <a:gd name="connsiteY2" fmla="*/ 511152 h 511152"/>
                  </a:gdLst>
                  <a:ahLst/>
                  <a:cxnLst>
                    <a:cxn ang="0">
                      <a:pos x="connsiteX0" y="connsiteY0"/>
                    </a:cxn>
                    <a:cxn ang="0">
                      <a:pos x="connsiteX1" y="connsiteY1"/>
                    </a:cxn>
                    <a:cxn ang="0">
                      <a:pos x="connsiteX2" y="connsiteY2"/>
                    </a:cxn>
                  </a:cxnLst>
                  <a:rect l="l" t="t" r="r" b="b"/>
                  <a:pathLst>
                    <a:path w="755247" h="511152">
                      <a:moveTo>
                        <a:pt x="755247" y="0"/>
                      </a:moveTo>
                      <a:lnTo>
                        <a:pt x="363933" y="511152"/>
                      </a:lnTo>
                      <a:lnTo>
                        <a:pt x="0" y="511152"/>
                      </a:lnTo>
                    </a:path>
                  </a:pathLst>
                </a:custGeom>
                <a:noFill/>
                <a:ln w="38100" cap="flat">
                  <a:solidFill>
                    <a:schemeClr val="bg1"/>
                  </a:solidFill>
                  <a:prstDash val="solid"/>
                  <a:miter/>
                </a:ln>
              </p:spPr>
              <p:txBody>
                <a:bodyPr rtlCol="0" anchor="ctr"/>
                <a:lstStyle/>
                <a:p>
                  <a:endParaRPr lang="LID4096"/>
                </a:p>
              </p:txBody>
            </p:sp>
            <p:sp>
              <p:nvSpPr>
                <p:cNvPr id="102" name="Freeform: Shape 101">
                  <a:extLst>
                    <a:ext uri="{FF2B5EF4-FFF2-40B4-BE49-F238E27FC236}">
                      <a16:creationId xmlns:a16="http://schemas.microsoft.com/office/drawing/2014/main" id="{3359C6D6-29CF-C9D1-CA3D-A480E83D0A73}"/>
                    </a:ext>
                  </a:extLst>
                </p:cNvPr>
                <p:cNvSpPr/>
                <p:nvPr/>
              </p:nvSpPr>
              <p:spPr>
                <a:xfrm>
                  <a:off x="9723626" y="4164016"/>
                  <a:ext cx="138641" cy="138640"/>
                </a:xfrm>
                <a:custGeom>
                  <a:avLst/>
                  <a:gdLst>
                    <a:gd name="connsiteX0" fmla="*/ 138641 w 138641"/>
                    <a:gd name="connsiteY0" fmla="*/ 69320 h 138640"/>
                    <a:gd name="connsiteX1" fmla="*/ 69321 w 138641"/>
                    <a:gd name="connsiteY1" fmla="*/ 138641 h 138640"/>
                    <a:gd name="connsiteX2" fmla="*/ 0 w 138641"/>
                    <a:gd name="connsiteY2" fmla="*/ 69320 h 138640"/>
                    <a:gd name="connsiteX3" fmla="*/ 69321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1" y="138641"/>
                      </a:cubicBezTo>
                      <a:cubicBezTo>
                        <a:pt x="31036" y="138641"/>
                        <a:pt x="0" y="107605"/>
                        <a:pt x="0" y="69320"/>
                      </a:cubicBezTo>
                      <a:cubicBezTo>
                        <a:pt x="0" y="31036"/>
                        <a:pt x="31036" y="0"/>
                        <a:pt x="69321" y="0"/>
                      </a:cubicBezTo>
                      <a:cubicBezTo>
                        <a:pt x="107605" y="0"/>
                        <a:pt x="138641" y="31036"/>
                        <a:pt x="138641" y="69320"/>
                      </a:cubicBezTo>
                      <a:close/>
                    </a:path>
                  </a:pathLst>
                </a:custGeom>
                <a:noFill/>
                <a:ln w="38100" cap="flat">
                  <a:solidFill>
                    <a:schemeClr val="bg1"/>
                  </a:solidFill>
                  <a:prstDash val="solid"/>
                  <a:miter/>
                </a:ln>
              </p:spPr>
              <p:txBody>
                <a:bodyPr rtlCol="0" anchor="ctr"/>
                <a:lstStyle/>
                <a:p>
                  <a:endParaRPr lang="LID4096"/>
                </a:p>
              </p:txBody>
            </p:sp>
          </p:grpSp>
        </p:grpSp>
        <p:sp>
          <p:nvSpPr>
            <p:cNvPr id="112" name="Rectangle 111">
              <a:extLst>
                <a:ext uri="{FF2B5EF4-FFF2-40B4-BE49-F238E27FC236}">
                  <a16:creationId xmlns:a16="http://schemas.microsoft.com/office/drawing/2014/main" id="{3137D6C5-AA3B-4E35-99B0-B9B766F4D93E}"/>
                </a:ext>
              </a:extLst>
            </p:cNvPr>
            <p:cNvSpPr/>
            <p:nvPr/>
          </p:nvSpPr>
          <p:spPr>
            <a:xfrm>
              <a:off x="12752665" y="821965"/>
              <a:ext cx="1676958" cy="606175"/>
            </a:xfrm>
            <a:prstGeom prst="rect">
              <a:avLst/>
            </a:prstGeom>
            <a:gradFill>
              <a:gsLst>
                <a:gs pos="0">
                  <a:srgbClr val="20B1D6"/>
                </a:gs>
                <a:gs pos="58000">
                  <a:srgbClr val="0081B4"/>
                </a:gs>
                <a:gs pos="100000">
                  <a:srgbClr val="006088"/>
                </a:gs>
              </a:gsLst>
              <a:path path="circle">
                <a:fillToRect l="50000" t="50000" r="50000" b="50000"/>
              </a:path>
            </a:gra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Lines Right</a:t>
              </a:r>
              <a:endParaRPr lang="LID4096" dirty="0"/>
            </a:p>
          </p:txBody>
        </p:sp>
      </p:grpSp>
      <p:grpSp>
        <p:nvGrpSpPr>
          <p:cNvPr id="5" name="Cogs Right">
            <a:extLst>
              <a:ext uri="{FF2B5EF4-FFF2-40B4-BE49-F238E27FC236}">
                <a16:creationId xmlns:a16="http://schemas.microsoft.com/office/drawing/2014/main" id="{92AB0CF4-8B08-7FE6-81A1-01C7969221AB}"/>
              </a:ext>
            </a:extLst>
          </p:cNvPr>
          <p:cNvGrpSpPr/>
          <p:nvPr/>
        </p:nvGrpSpPr>
        <p:grpSpPr>
          <a:xfrm>
            <a:off x="8858847" y="96987"/>
            <a:ext cx="5570776" cy="4308967"/>
            <a:chOff x="8858847" y="96987"/>
            <a:chExt cx="5570776" cy="4308967"/>
          </a:xfrm>
        </p:grpSpPr>
        <p:grpSp>
          <p:nvGrpSpPr>
            <p:cNvPr id="115" name="Group 114">
              <a:extLst>
                <a:ext uri="{FF2B5EF4-FFF2-40B4-BE49-F238E27FC236}">
                  <a16:creationId xmlns:a16="http://schemas.microsoft.com/office/drawing/2014/main" id="{ECC91320-FC41-EB4F-9150-C556DB882AA4}"/>
                </a:ext>
              </a:extLst>
            </p:cNvPr>
            <p:cNvGrpSpPr/>
            <p:nvPr/>
          </p:nvGrpSpPr>
          <p:grpSpPr>
            <a:xfrm>
              <a:off x="11125542" y="3613251"/>
              <a:ext cx="791467" cy="792703"/>
              <a:chOff x="11116016" y="3608488"/>
              <a:chExt cx="791467" cy="792703"/>
            </a:xfrm>
            <a:solidFill>
              <a:srgbClr val="F47928"/>
            </a:solidFill>
          </p:grpSpPr>
          <p:sp>
            <p:nvSpPr>
              <p:cNvPr id="84" name="Freeform: Shape 83">
                <a:extLst>
                  <a:ext uri="{FF2B5EF4-FFF2-40B4-BE49-F238E27FC236}">
                    <a16:creationId xmlns:a16="http://schemas.microsoft.com/office/drawing/2014/main" id="{F94DD6A0-1EE7-6099-DB81-92D71FBDDBBE}"/>
                  </a:ext>
                </a:extLst>
              </p:cNvPr>
              <p:cNvSpPr/>
              <p:nvPr/>
            </p:nvSpPr>
            <p:spPr>
              <a:xfrm>
                <a:off x="11449046" y="3942222"/>
                <a:ext cx="125060" cy="125060"/>
              </a:xfrm>
              <a:custGeom>
                <a:avLst/>
                <a:gdLst>
                  <a:gd name="connsiteX0" fmla="*/ 31163 w 125060"/>
                  <a:gd name="connsiteY0" fmla="*/ 116600 h 125060"/>
                  <a:gd name="connsiteX1" fmla="*/ 116600 w 125060"/>
                  <a:gd name="connsiteY1" fmla="*/ 93898 h 125060"/>
                  <a:gd name="connsiteX2" fmla="*/ 93898 w 125060"/>
                  <a:gd name="connsiteY2" fmla="*/ 8460 h 125060"/>
                  <a:gd name="connsiteX3" fmla="*/ 8460 w 125060"/>
                  <a:gd name="connsiteY3" fmla="*/ 31163 h 125060"/>
                  <a:gd name="connsiteX4" fmla="*/ 31163 w 125060"/>
                  <a:gd name="connsiteY4" fmla="*/ 116600 h 125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60" h="125060">
                    <a:moveTo>
                      <a:pt x="31163" y="116600"/>
                    </a:moveTo>
                    <a:cubicBezTo>
                      <a:pt x="61057" y="133930"/>
                      <a:pt x="99270" y="123792"/>
                      <a:pt x="116600" y="93898"/>
                    </a:cubicBezTo>
                    <a:cubicBezTo>
                      <a:pt x="133930" y="64003"/>
                      <a:pt x="123792" y="25790"/>
                      <a:pt x="93898" y="8460"/>
                    </a:cubicBezTo>
                    <a:cubicBezTo>
                      <a:pt x="64090" y="-8870"/>
                      <a:pt x="25790" y="1268"/>
                      <a:pt x="8460" y="31163"/>
                    </a:cubicBezTo>
                    <a:cubicBezTo>
                      <a:pt x="-8870" y="60970"/>
                      <a:pt x="1268" y="99270"/>
                      <a:pt x="31163" y="116600"/>
                    </a:cubicBezTo>
                  </a:path>
                </a:pathLst>
              </a:custGeom>
              <a:grpFill/>
              <a:ln w="8651" cap="flat">
                <a:noFill/>
                <a:prstDash val="solid"/>
                <a:miter/>
              </a:ln>
            </p:spPr>
            <p:txBody>
              <a:bodyPr rtlCol="0" anchor="ctr"/>
              <a:lstStyle/>
              <a:p>
                <a:endParaRPr lang="LID4096"/>
              </a:p>
            </p:txBody>
          </p:sp>
          <p:sp>
            <p:nvSpPr>
              <p:cNvPr id="83" name="Freeform: Shape 82">
                <a:extLst>
                  <a:ext uri="{FF2B5EF4-FFF2-40B4-BE49-F238E27FC236}">
                    <a16:creationId xmlns:a16="http://schemas.microsoft.com/office/drawing/2014/main" id="{01E375E2-F2C3-49EB-9F09-65C04A9807AD}"/>
                  </a:ext>
                </a:extLst>
              </p:cNvPr>
              <p:cNvSpPr/>
              <p:nvPr/>
            </p:nvSpPr>
            <p:spPr>
              <a:xfrm>
                <a:off x="11116016" y="3608488"/>
                <a:ext cx="791467" cy="792703"/>
              </a:xfrm>
              <a:custGeom>
                <a:avLst/>
                <a:gdLst>
                  <a:gd name="connsiteX0" fmla="*/ 530649 w 791467"/>
                  <a:gd name="connsiteY0" fmla="*/ 163522 h 792703"/>
                  <a:gd name="connsiteX1" fmla="*/ 628304 w 791467"/>
                  <a:gd name="connsiteY1" fmla="*/ 531440 h 792703"/>
                  <a:gd name="connsiteX2" fmla="*/ 260385 w 791467"/>
                  <a:gd name="connsiteY2" fmla="*/ 629095 h 792703"/>
                  <a:gd name="connsiteX3" fmla="*/ 162730 w 791467"/>
                  <a:gd name="connsiteY3" fmla="*/ 261263 h 792703"/>
                  <a:gd name="connsiteX4" fmla="*/ 530562 w 791467"/>
                  <a:gd name="connsiteY4" fmla="*/ 163608 h 792703"/>
                  <a:gd name="connsiteX5" fmla="*/ 117065 w 791467"/>
                  <a:gd name="connsiteY5" fmla="*/ 234575 h 792703"/>
                  <a:gd name="connsiteX6" fmla="*/ 98695 w 791467"/>
                  <a:gd name="connsiteY6" fmla="*/ 271661 h 792703"/>
                  <a:gd name="connsiteX7" fmla="*/ 25042 w 791467"/>
                  <a:gd name="connsiteY7" fmla="*/ 255804 h 792703"/>
                  <a:gd name="connsiteX8" fmla="*/ 0 w 791467"/>
                  <a:gd name="connsiteY8" fmla="*/ 372003 h 792703"/>
                  <a:gd name="connsiteX9" fmla="*/ 73653 w 791467"/>
                  <a:gd name="connsiteY9" fmla="*/ 387860 h 792703"/>
                  <a:gd name="connsiteX10" fmla="*/ 82232 w 791467"/>
                  <a:gd name="connsiteY10" fmla="*/ 469918 h 792703"/>
                  <a:gd name="connsiteX11" fmla="*/ 13344 w 791467"/>
                  <a:gd name="connsiteY11" fmla="*/ 500419 h 792703"/>
                  <a:gd name="connsiteX12" fmla="*/ 61349 w 791467"/>
                  <a:gd name="connsiteY12" fmla="*/ 609166 h 792703"/>
                  <a:gd name="connsiteX13" fmla="*/ 130236 w 791467"/>
                  <a:gd name="connsiteY13" fmla="*/ 578751 h 792703"/>
                  <a:gd name="connsiteX14" fmla="*/ 185346 w 791467"/>
                  <a:gd name="connsiteY14" fmla="*/ 640187 h 792703"/>
                  <a:gd name="connsiteX15" fmla="*/ 147480 w 791467"/>
                  <a:gd name="connsiteY15" fmla="*/ 705348 h 792703"/>
                  <a:gd name="connsiteX16" fmla="*/ 196697 w 791467"/>
                  <a:gd name="connsiteY16" fmla="*/ 739055 h 792703"/>
                  <a:gd name="connsiteX17" fmla="*/ 250334 w 791467"/>
                  <a:gd name="connsiteY17" fmla="*/ 765050 h 792703"/>
                  <a:gd name="connsiteX18" fmla="*/ 288200 w 791467"/>
                  <a:gd name="connsiteY18" fmla="*/ 699889 h 792703"/>
                  <a:gd name="connsiteX19" fmla="*/ 368872 w 791467"/>
                  <a:gd name="connsiteY19" fmla="*/ 717306 h 792703"/>
                  <a:gd name="connsiteX20" fmla="*/ 376584 w 791467"/>
                  <a:gd name="connsiteY20" fmla="*/ 792258 h 792703"/>
                  <a:gd name="connsiteX21" fmla="*/ 494862 w 791467"/>
                  <a:gd name="connsiteY21" fmla="*/ 780041 h 792703"/>
                  <a:gd name="connsiteX22" fmla="*/ 487150 w 791467"/>
                  <a:gd name="connsiteY22" fmla="*/ 705088 h 792703"/>
                  <a:gd name="connsiteX23" fmla="*/ 562709 w 791467"/>
                  <a:gd name="connsiteY23" fmla="*/ 671814 h 792703"/>
                  <a:gd name="connsiteX24" fmla="*/ 612967 w 791467"/>
                  <a:gd name="connsiteY24" fmla="*/ 727877 h 792703"/>
                  <a:gd name="connsiteX25" fmla="*/ 701524 w 791467"/>
                  <a:gd name="connsiteY25" fmla="*/ 648505 h 792703"/>
                  <a:gd name="connsiteX26" fmla="*/ 651266 w 791467"/>
                  <a:gd name="connsiteY26" fmla="*/ 592355 h 792703"/>
                  <a:gd name="connsiteX27" fmla="*/ 674316 w 791467"/>
                  <a:gd name="connsiteY27" fmla="*/ 558042 h 792703"/>
                  <a:gd name="connsiteX28" fmla="*/ 692685 w 791467"/>
                  <a:gd name="connsiteY28" fmla="*/ 520955 h 792703"/>
                  <a:gd name="connsiteX29" fmla="*/ 766425 w 791467"/>
                  <a:gd name="connsiteY29" fmla="*/ 536812 h 792703"/>
                  <a:gd name="connsiteX30" fmla="*/ 791467 w 791467"/>
                  <a:gd name="connsiteY30" fmla="*/ 420614 h 792703"/>
                  <a:gd name="connsiteX31" fmla="*/ 717814 w 791467"/>
                  <a:gd name="connsiteY31" fmla="*/ 404757 h 792703"/>
                  <a:gd name="connsiteX32" fmla="*/ 709236 w 791467"/>
                  <a:gd name="connsiteY32" fmla="*/ 322699 h 792703"/>
                  <a:gd name="connsiteX33" fmla="*/ 778123 w 791467"/>
                  <a:gd name="connsiteY33" fmla="*/ 292198 h 792703"/>
                  <a:gd name="connsiteX34" fmla="*/ 730119 w 791467"/>
                  <a:gd name="connsiteY34" fmla="*/ 183451 h 792703"/>
                  <a:gd name="connsiteX35" fmla="*/ 661231 w 791467"/>
                  <a:gd name="connsiteY35" fmla="*/ 213865 h 792703"/>
                  <a:gd name="connsiteX36" fmla="*/ 606035 w 791467"/>
                  <a:gd name="connsiteY36" fmla="*/ 152430 h 792703"/>
                  <a:gd name="connsiteX37" fmla="*/ 643901 w 791467"/>
                  <a:gd name="connsiteY37" fmla="*/ 87269 h 792703"/>
                  <a:gd name="connsiteX38" fmla="*/ 594770 w 791467"/>
                  <a:gd name="connsiteY38" fmla="*/ 53562 h 792703"/>
                  <a:gd name="connsiteX39" fmla="*/ 541134 w 791467"/>
                  <a:gd name="connsiteY39" fmla="*/ 27567 h 792703"/>
                  <a:gd name="connsiteX40" fmla="*/ 503267 w 791467"/>
                  <a:gd name="connsiteY40" fmla="*/ 92728 h 792703"/>
                  <a:gd name="connsiteX41" fmla="*/ 422509 w 791467"/>
                  <a:gd name="connsiteY41" fmla="*/ 75311 h 792703"/>
                  <a:gd name="connsiteX42" fmla="*/ 414797 w 791467"/>
                  <a:gd name="connsiteY42" fmla="*/ 445 h 792703"/>
                  <a:gd name="connsiteX43" fmla="*/ 296519 w 791467"/>
                  <a:gd name="connsiteY43" fmla="*/ 12663 h 792703"/>
                  <a:gd name="connsiteX44" fmla="*/ 304231 w 791467"/>
                  <a:gd name="connsiteY44" fmla="*/ 87615 h 792703"/>
                  <a:gd name="connsiteX45" fmla="*/ 228671 w 791467"/>
                  <a:gd name="connsiteY45" fmla="*/ 120889 h 792703"/>
                  <a:gd name="connsiteX46" fmla="*/ 178414 w 791467"/>
                  <a:gd name="connsiteY46" fmla="*/ 64826 h 792703"/>
                  <a:gd name="connsiteX47" fmla="*/ 89857 w 791467"/>
                  <a:gd name="connsiteY47" fmla="*/ 144198 h 792703"/>
                  <a:gd name="connsiteX48" fmla="*/ 140201 w 791467"/>
                  <a:gd name="connsiteY48" fmla="*/ 200348 h 792703"/>
                  <a:gd name="connsiteX49" fmla="*/ 117152 w 791467"/>
                  <a:gd name="connsiteY49" fmla="*/ 234662 h 7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91467" h="792703">
                    <a:moveTo>
                      <a:pt x="530649" y="163522"/>
                    </a:moveTo>
                    <a:cubicBezTo>
                      <a:pt x="659152" y="238128"/>
                      <a:pt x="702910" y="402850"/>
                      <a:pt x="628304" y="531440"/>
                    </a:cubicBezTo>
                    <a:cubicBezTo>
                      <a:pt x="553698" y="659943"/>
                      <a:pt x="388975" y="703701"/>
                      <a:pt x="260385" y="629095"/>
                    </a:cubicBezTo>
                    <a:cubicBezTo>
                      <a:pt x="131882" y="554489"/>
                      <a:pt x="88124" y="389766"/>
                      <a:pt x="162730" y="261263"/>
                    </a:cubicBezTo>
                    <a:cubicBezTo>
                      <a:pt x="237336" y="132761"/>
                      <a:pt x="402059" y="89002"/>
                      <a:pt x="530562" y="163608"/>
                    </a:cubicBezTo>
                    <a:moveTo>
                      <a:pt x="117065" y="234575"/>
                    </a:moveTo>
                    <a:cubicBezTo>
                      <a:pt x="110046" y="246706"/>
                      <a:pt x="103981" y="259097"/>
                      <a:pt x="98695" y="271661"/>
                    </a:cubicBezTo>
                    <a:lnTo>
                      <a:pt x="25042" y="255804"/>
                    </a:lnTo>
                    <a:cubicBezTo>
                      <a:pt x="10658" y="293757"/>
                      <a:pt x="2426" y="332923"/>
                      <a:pt x="0" y="372003"/>
                    </a:cubicBezTo>
                    <a:lnTo>
                      <a:pt x="73653" y="387860"/>
                    </a:lnTo>
                    <a:cubicBezTo>
                      <a:pt x="72960" y="415588"/>
                      <a:pt x="75906" y="443143"/>
                      <a:pt x="82232" y="469918"/>
                    </a:cubicBezTo>
                    <a:lnTo>
                      <a:pt x="13344" y="500419"/>
                    </a:lnTo>
                    <a:cubicBezTo>
                      <a:pt x="23742" y="538632"/>
                      <a:pt x="39859" y="575372"/>
                      <a:pt x="61349" y="609166"/>
                    </a:cubicBezTo>
                    <a:lnTo>
                      <a:pt x="130236" y="578751"/>
                    </a:lnTo>
                    <a:cubicBezTo>
                      <a:pt x="145660" y="601194"/>
                      <a:pt x="164116" y="621903"/>
                      <a:pt x="185346" y="640187"/>
                    </a:cubicBezTo>
                    <a:lnTo>
                      <a:pt x="147480" y="705348"/>
                    </a:lnTo>
                    <a:cubicBezTo>
                      <a:pt x="162817" y="717566"/>
                      <a:pt x="179194" y="728917"/>
                      <a:pt x="196697" y="739055"/>
                    </a:cubicBezTo>
                    <a:cubicBezTo>
                      <a:pt x="214200" y="749193"/>
                      <a:pt x="232050" y="757858"/>
                      <a:pt x="250334" y="765050"/>
                    </a:cubicBezTo>
                    <a:lnTo>
                      <a:pt x="288200" y="699889"/>
                    </a:lnTo>
                    <a:cubicBezTo>
                      <a:pt x="314629" y="709247"/>
                      <a:pt x="341750" y="715053"/>
                      <a:pt x="368872" y="717306"/>
                    </a:cubicBezTo>
                    <a:lnTo>
                      <a:pt x="376584" y="792258"/>
                    </a:lnTo>
                    <a:cubicBezTo>
                      <a:pt x="416530" y="794165"/>
                      <a:pt x="456476" y="789919"/>
                      <a:pt x="494862" y="780041"/>
                    </a:cubicBezTo>
                    <a:lnTo>
                      <a:pt x="487150" y="705088"/>
                    </a:lnTo>
                    <a:cubicBezTo>
                      <a:pt x="513492" y="697289"/>
                      <a:pt x="538967" y="686198"/>
                      <a:pt x="562709" y="671814"/>
                    </a:cubicBezTo>
                    <a:lnTo>
                      <a:pt x="612967" y="727877"/>
                    </a:lnTo>
                    <a:cubicBezTo>
                      <a:pt x="645807" y="706388"/>
                      <a:pt x="675702" y="679873"/>
                      <a:pt x="701524" y="648505"/>
                    </a:cubicBezTo>
                    <a:lnTo>
                      <a:pt x="651266" y="592355"/>
                    </a:lnTo>
                    <a:cubicBezTo>
                      <a:pt x="659585" y="581524"/>
                      <a:pt x="667297" y="570173"/>
                      <a:pt x="674316" y="558042"/>
                    </a:cubicBezTo>
                    <a:cubicBezTo>
                      <a:pt x="681334" y="545911"/>
                      <a:pt x="687400" y="533520"/>
                      <a:pt x="692685" y="520955"/>
                    </a:cubicBezTo>
                    <a:lnTo>
                      <a:pt x="766425" y="536812"/>
                    </a:lnTo>
                    <a:cubicBezTo>
                      <a:pt x="780896" y="498859"/>
                      <a:pt x="789041" y="459693"/>
                      <a:pt x="791467" y="420614"/>
                    </a:cubicBezTo>
                    <a:lnTo>
                      <a:pt x="717814" y="404757"/>
                    </a:lnTo>
                    <a:cubicBezTo>
                      <a:pt x="718507" y="377029"/>
                      <a:pt x="715561" y="349474"/>
                      <a:pt x="709236" y="322699"/>
                    </a:cubicBezTo>
                    <a:lnTo>
                      <a:pt x="778123" y="292198"/>
                    </a:lnTo>
                    <a:cubicBezTo>
                      <a:pt x="767725" y="253898"/>
                      <a:pt x="751521" y="217245"/>
                      <a:pt x="730119" y="183451"/>
                    </a:cubicBezTo>
                    <a:lnTo>
                      <a:pt x="661231" y="213865"/>
                    </a:lnTo>
                    <a:cubicBezTo>
                      <a:pt x="645807" y="191423"/>
                      <a:pt x="627351" y="170714"/>
                      <a:pt x="606035" y="152430"/>
                    </a:cubicBezTo>
                    <a:lnTo>
                      <a:pt x="643901" y="87269"/>
                    </a:lnTo>
                    <a:cubicBezTo>
                      <a:pt x="628651" y="74965"/>
                      <a:pt x="612187" y="63700"/>
                      <a:pt x="594770" y="53562"/>
                    </a:cubicBezTo>
                    <a:cubicBezTo>
                      <a:pt x="577267" y="43424"/>
                      <a:pt x="559330" y="34759"/>
                      <a:pt x="541134" y="27567"/>
                    </a:cubicBezTo>
                    <a:lnTo>
                      <a:pt x="503267" y="92728"/>
                    </a:lnTo>
                    <a:cubicBezTo>
                      <a:pt x="476839" y="83370"/>
                      <a:pt x="449717" y="77564"/>
                      <a:pt x="422509" y="75311"/>
                    </a:cubicBezTo>
                    <a:lnTo>
                      <a:pt x="414797" y="445"/>
                    </a:lnTo>
                    <a:cubicBezTo>
                      <a:pt x="374851" y="-1461"/>
                      <a:pt x="334905" y="2785"/>
                      <a:pt x="296519" y="12663"/>
                    </a:cubicBezTo>
                    <a:lnTo>
                      <a:pt x="304231" y="87615"/>
                    </a:lnTo>
                    <a:cubicBezTo>
                      <a:pt x="277802" y="95414"/>
                      <a:pt x="252413" y="106505"/>
                      <a:pt x="228671" y="120889"/>
                    </a:cubicBezTo>
                    <a:lnTo>
                      <a:pt x="178414" y="64826"/>
                    </a:lnTo>
                    <a:cubicBezTo>
                      <a:pt x="145573" y="86229"/>
                      <a:pt x="115679" y="112831"/>
                      <a:pt x="89857" y="144198"/>
                    </a:cubicBezTo>
                    <a:lnTo>
                      <a:pt x="140201" y="200348"/>
                    </a:lnTo>
                    <a:cubicBezTo>
                      <a:pt x="131882" y="211179"/>
                      <a:pt x="124084" y="222531"/>
                      <a:pt x="117152" y="234662"/>
                    </a:cubicBezTo>
                  </a:path>
                </a:pathLst>
              </a:custGeom>
              <a:grpFill/>
              <a:ln w="8651" cap="flat">
                <a:noFill/>
                <a:prstDash val="solid"/>
                <a:miter/>
              </a:ln>
            </p:spPr>
            <p:txBody>
              <a:bodyPr rtlCol="0" anchor="ctr"/>
              <a:lstStyle/>
              <a:p>
                <a:endParaRPr lang="LID4096"/>
              </a:p>
            </p:txBody>
          </p:sp>
        </p:grpSp>
        <p:sp>
          <p:nvSpPr>
            <p:cNvPr id="82" name="Freeform: Shape 81">
              <a:extLst>
                <a:ext uri="{FF2B5EF4-FFF2-40B4-BE49-F238E27FC236}">
                  <a16:creationId xmlns:a16="http://schemas.microsoft.com/office/drawing/2014/main" id="{B664A8C2-8517-D587-625E-E5074F4BE5BF}"/>
                </a:ext>
              </a:extLst>
            </p:cNvPr>
            <p:cNvSpPr/>
            <p:nvPr/>
          </p:nvSpPr>
          <p:spPr>
            <a:xfrm>
              <a:off x="10029329" y="2336859"/>
              <a:ext cx="1279830" cy="1283257"/>
            </a:xfrm>
            <a:custGeom>
              <a:avLst/>
              <a:gdLst>
                <a:gd name="connsiteX0" fmla="*/ 643381 w 1279830"/>
                <a:gd name="connsiteY0" fmla="*/ 603023 h 1283257"/>
                <a:gd name="connsiteX1" fmla="*/ 678561 w 1279830"/>
                <a:gd name="connsiteY1" fmla="*/ 645135 h 1283257"/>
                <a:gd name="connsiteX2" fmla="*/ 636449 w 1279830"/>
                <a:gd name="connsiteY2" fmla="*/ 680316 h 1283257"/>
                <a:gd name="connsiteX3" fmla="*/ 601269 w 1279830"/>
                <a:gd name="connsiteY3" fmla="*/ 638203 h 1283257"/>
                <a:gd name="connsiteX4" fmla="*/ 643468 w 1279830"/>
                <a:gd name="connsiteY4" fmla="*/ 603023 h 1283257"/>
                <a:gd name="connsiteX5" fmla="*/ 617473 w 1279830"/>
                <a:gd name="connsiteY5" fmla="*/ 888884 h 1283257"/>
                <a:gd name="connsiteX6" fmla="*/ 887043 w 1279830"/>
                <a:gd name="connsiteY6" fmla="*/ 664025 h 1283257"/>
                <a:gd name="connsiteX7" fmla="*/ 662184 w 1279830"/>
                <a:gd name="connsiteY7" fmla="*/ 394455 h 1283257"/>
                <a:gd name="connsiteX8" fmla="*/ 392614 w 1279830"/>
                <a:gd name="connsiteY8" fmla="*/ 619313 h 1283257"/>
                <a:gd name="connsiteX9" fmla="*/ 617473 w 1279830"/>
                <a:gd name="connsiteY9" fmla="*/ 888884 h 1283257"/>
                <a:gd name="connsiteX10" fmla="*/ 683067 w 1279830"/>
                <a:gd name="connsiteY10" fmla="*/ 164398 h 1283257"/>
                <a:gd name="connsiteX11" fmla="*/ 1117187 w 1279830"/>
                <a:gd name="connsiteY11" fmla="*/ 684821 h 1283257"/>
                <a:gd name="connsiteX12" fmla="*/ 596677 w 1279830"/>
                <a:gd name="connsiteY12" fmla="*/ 1118941 h 1283257"/>
                <a:gd name="connsiteX13" fmla="*/ 162643 w 1279830"/>
                <a:gd name="connsiteY13" fmla="*/ 598431 h 1283257"/>
                <a:gd name="connsiteX14" fmla="*/ 683067 w 1279830"/>
                <a:gd name="connsiteY14" fmla="*/ 164311 h 1283257"/>
                <a:gd name="connsiteX15" fmla="*/ 68627 w 1279830"/>
                <a:gd name="connsiteY15" fmla="*/ 590026 h 1283257"/>
                <a:gd name="connsiteX16" fmla="*/ 67241 w 1279830"/>
                <a:gd name="connsiteY16" fmla="*/ 673470 h 1283257"/>
                <a:gd name="connsiteX17" fmla="*/ 0 w 1279830"/>
                <a:gd name="connsiteY17" fmla="*/ 688721 h 1283257"/>
                <a:gd name="connsiteX18" fmla="*/ 42719 w 1279830"/>
                <a:gd name="connsiteY18" fmla="*/ 876319 h 1283257"/>
                <a:gd name="connsiteX19" fmla="*/ 109960 w 1279830"/>
                <a:gd name="connsiteY19" fmla="*/ 860982 h 1283257"/>
                <a:gd name="connsiteX20" fmla="*/ 195224 w 1279830"/>
                <a:gd name="connsiteY20" fmla="*/ 1003782 h 1283257"/>
                <a:gd name="connsiteX21" fmla="*/ 149906 w 1279830"/>
                <a:gd name="connsiteY21" fmla="*/ 1055773 h 1283257"/>
                <a:gd name="connsiteX22" fmla="*/ 294699 w 1279830"/>
                <a:gd name="connsiteY22" fmla="*/ 1182543 h 1283257"/>
                <a:gd name="connsiteX23" fmla="*/ 340104 w 1279830"/>
                <a:gd name="connsiteY23" fmla="*/ 1130639 h 1283257"/>
                <a:gd name="connsiteX24" fmla="*/ 493042 w 1279830"/>
                <a:gd name="connsiteY24" fmla="*/ 1196060 h 1283257"/>
                <a:gd name="connsiteX25" fmla="*/ 486804 w 1279830"/>
                <a:gd name="connsiteY25" fmla="*/ 1264687 h 1283257"/>
                <a:gd name="connsiteX26" fmla="*/ 582033 w 1279830"/>
                <a:gd name="connsiteY26" fmla="*/ 1280631 h 1283257"/>
                <a:gd name="connsiteX27" fmla="*/ 678475 w 1279830"/>
                <a:gd name="connsiteY27" fmla="*/ 1282104 h 1283257"/>
                <a:gd name="connsiteX28" fmla="*/ 684714 w 1279830"/>
                <a:gd name="connsiteY28" fmla="*/ 1213477 h 1283257"/>
                <a:gd name="connsiteX29" fmla="*/ 846924 w 1279830"/>
                <a:gd name="connsiteY29" fmla="*/ 1176564 h 1283257"/>
                <a:gd name="connsiteX30" fmla="*/ 882364 w 1279830"/>
                <a:gd name="connsiteY30" fmla="*/ 1235746 h 1283257"/>
                <a:gd name="connsiteX31" fmla="*/ 1047520 w 1279830"/>
                <a:gd name="connsiteY31" fmla="*/ 1137051 h 1283257"/>
                <a:gd name="connsiteX32" fmla="*/ 1012253 w 1279830"/>
                <a:gd name="connsiteY32" fmla="*/ 1077869 h 1283257"/>
                <a:gd name="connsiteX33" fmla="*/ 1121866 w 1279830"/>
                <a:gd name="connsiteY33" fmla="*/ 952572 h 1283257"/>
                <a:gd name="connsiteX34" fmla="*/ 1185208 w 1279830"/>
                <a:gd name="connsiteY34" fmla="*/ 979693 h 1283257"/>
                <a:gd name="connsiteX35" fmla="*/ 1260941 w 1279830"/>
                <a:gd name="connsiteY35" fmla="*/ 802666 h 1283257"/>
                <a:gd name="connsiteX36" fmla="*/ 1197599 w 1279830"/>
                <a:gd name="connsiteY36" fmla="*/ 775545 h 1283257"/>
                <a:gd name="connsiteX37" fmla="*/ 1211203 w 1279830"/>
                <a:gd name="connsiteY37" fmla="*/ 693226 h 1283257"/>
                <a:gd name="connsiteX38" fmla="*/ 1212676 w 1279830"/>
                <a:gd name="connsiteY38" fmla="*/ 609782 h 1283257"/>
                <a:gd name="connsiteX39" fmla="*/ 1279830 w 1279830"/>
                <a:gd name="connsiteY39" fmla="*/ 594531 h 1283257"/>
                <a:gd name="connsiteX40" fmla="*/ 1237025 w 1279830"/>
                <a:gd name="connsiteY40" fmla="*/ 406846 h 1283257"/>
                <a:gd name="connsiteX41" fmla="*/ 1169784 w 1279830"/>
                <a:gd name="connsiteY41" fmla="*/ 422183 h 1283257"/>
                <a:gd name="connsiteX42" fmla="*/ 1084433 w 1279830"/>
                <a:gd name="connsiteY42" fmla="*/ 279383 h 1283257"/>
                <a:gd name="connsiteX43" fmla="*/ 1129838 w 1279830"/>
                <a:gd name="connsiteY43" fmla="*/ 227479 h 1283257"/>
                <a:gd name="connsiteX44" fmla="*/ 985045 w 1279830"/>
                <a:gd name="connsiteY44" fmla="*/ 100623 h 1283257"/>
                <a:gd name="connsiteX45" fmla="*/ 939640 w 1279830"/>
                <a:gd name="connsiteY45" fmla="*/ 152527 h 1283257"/>
                <a:gd name="connsiteX46" fmla="*/ 786615 w 1279830"/>
                <a:gd name="connsiteY46" fmla="*/ 87105 h 1283257"/>
                <a:gd name="connsiteX47" fmla="*/ 792854 w 1279830"/>
                <a:gd name="connsiteY47" fmla="*/ 18478 h 1283257"/>
                <a:gd name="connsiteX48" fmla="*/ 697625 w 1279830"/>
                <a:gd name="connsiteY48" fmla="*/ 2708 h 1283257"/>
                <a:gd name="connsiteX49" fmla="*/ 601096 w 1279830"/>
                <a:gd name="connsiteY49" fmla="*/ 1148 h 1283257"/>
                <a:gd name="connsiteX50" fmla="*/ 594857 w 1279830"/>
                <a:gd name="connsiteY50" fmla="*/ 69775 h 1283257"/>
                <a:gd name="connsiteX51" fmla="*/ 432560 w 1279830"/>
                <a:gd name="connsiteY51" fmla="*/ 106688 h 1283257"/>
                <a:gd name="connsiteX52" fmla="*/ 397293 w 1279830"/>
                <a:gd name="connsiteY52" fmla="*/ 47419 h 1283257"/>
                <a:gd name="connsiteX53" fmla="*/ 232137 w 1279830"/>
                <a:gd name="connsiteY53" fmla="*/ 146201 h 1283257"/>
                <a:gd name="connsiteX54" fmla="*/ 267404 w 1279830"/>
                <a:gd name="connsiteY54" fmla="*/ 205383 h 1283257"/>
                <a:gd name="connsiteX55" fmla="*/ 157878 w 1279830"/>
                <a:gd name="connsiteY55" fmla="*/ 330594 h 1283257"/>
                <a:gd name="connsiteX56" fmla="*/ 94536 w 1279830"/>
                <a:gd name="connsiteY56" fmla="*/ 303472 h 1283257"/>
                <a:gd name="connsiteX57" fmla="*/ 18803 w 1279830"/>
                <a:gd name="connsiteY57" fmla="*/ 480326 h 1283257"/>
                <a:gd name="connsiteX58" fmla="*/ 82232 w 1279830"/>
                <a:gd name="connsiteY58" fmla="*/ 507534 h 1283257"/>
                <a:gd name="connsiteX59" fmla="*/ 68627 w 1279830"/>
                <a:gd name="connsiteY59" fmla="*/ 589766 h 12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79830" h="1283257">
                  <a:moveTo>
                    <a:pt x="643381" y="603023"/>
                  </a:moveTo>
                  <a:cubicBezTo>
                    <a:pt x="664697" y="604843"/>
                    <a:pt x="680468" y="623733"/>
                    <a:pt x="678561" y="645135"/>
                  </a:cubicBezTo>
                  <a:cubicBezTo>
                    <a:pt x="676655" y="666451"/>
                    <a:pt x="657765" y="682222"/>
                    <a:pt x="636449" y="680316"/>
                  </a:cubicBezTo>
                  <a:cubicBezTo>
                    <a:pt x="615133" y="678323"/>
                    <a:pt x="599276" y="659606"/>
                    <a:pt x="601269" y="638203"/>
                  </a:cubicBezTo>
                  <a:cubicBezTo>
                    <a:pt x="603089" y="616887"/>
                    <a:pt x="622065" y="601117"/>
                    <a:pt x="643468" y="603023"/>
                  </a:cubicBezTo>
                  <a:moveTo>
                    <a:pt x="617473" y="888884"/>
                  </a:moveTo>
                  <a:cubicBezTo>
                    <a:pt x="754034" y="901275"/>
                    <a:pt x="874652" y="800587"/>
                    <a:pt x="887043" y="664025"/>
                  </a:cubicBezTo>
                  <a:cubicBezTo>
                    <a:pt x="899434" y="527550"/>
                    <a:pt x="798746" y="406846"/>
                    <a:pt x="662184" y="394455"/>
                  </a:cubicBezTo>
                  <a:cubicBezTo>
                    <a:pt x="525623" y="382151"/>
                    <a:pt x="405005" y="482752"/>
                    <a:pt x="392614" y="619313"/>
                  </a:cubicBezTo>
                  <a:cubicBezTo>
                    <a:pt x="380310" y="755962"/>
                    <a:pt x="480911" y="876493"/>
                    <a:pt x="617473" y="888884"/>
                  </a:cubicBezTo>
                  <a:moveTo>
                    <a:pt x="683067" y="164398"/>
                  </a:moveTo>
                  <a:cubicBezTo>
                    <a:pt x="946659" y="188140"/>
                    <a:pt x="1141103" y="421230"/>
                    <a:pt x="1117187" y="684821"/>
                  </a:cubicBezTo>
                  <a:cubicBezTo>
                    <a:pt x="1093445" y="948413"/>
                    <a:pt x="860268" y="1142770"/>
                    <a:pt x="596677" y="1118941"/>
                  </a:cubicBezTo>
                  <a:cubicBezTo>
                    <a:pt x="333085" y="1095025"/>
                    <a:pt x="138814" y="862022"/>
                    <a:pt x="162643" y="598431"/>
                  </a:cubicBezTo>
                  <a:cubicBezTo>
                    <a:pt x="186472" y="334840"/>
                    <a:pt x="419476" y="140482"/>
                    <a:pt x="683067" y="164311"/>
                  </a:cubicBezTo>
                  <a:moveTo>
                    <a:pt x="68627" y="590026"/>
                  </a:moveTo>
                  <a:cubicBezTo>
                    <a:pt x="66028" y="618187"/>
                    <a:pt x="65681" y="646002"/>
                    <a:pt x="67241" y="673470"/>
                  </a:cubicBezTo>
                  <a:lnTo>
                    <a:pt x="0" y="688721"/>
                  </a:lnTo>
                  <a:cubicBezTo>
                    <a:pt x="4852" y="754228"/>
                    <a:pt x="19496" y="817310"/>
                    <a:pt x="42719" y="876319"/>
                  </a:cubicBezTo>
                  <a:lnTo>
                    <a:pt x="109960" y="860982"/>
                  </a:lnTo>
                  <a:cubicBezTo>
                    <a:pt x="131362" y="912626"/>
                    <a:pt x="160217" y="960804"/>
                    <a:pt x="195224" y="1003782"/>
                  </a:cubicBezTo>
                  <a:lnTo>
                    <a:pt x="149906" y="1055773"/>
                  </a:lnTo>
                  <a:cubicBezTo>
                    <a:pt x="191411" y="1104730"/>
                    <a:pt x="240022" y="1147622"/>
                    <a:pt x="294699" y="1182543"/>
                  </a:cubicBezTo>
                  <a:lnTo>
                    <a:pt x="340104" y="1130639"/>
                  </a:lnTo>
                  <a:cubicBezTo>
                    <a:pt x="386895" y="1159320"/>
                    <a:pt x="438279" y="1181676"/>
                    <a:pt x="493042" y="1196060"/>
                  </a:cubicBezTo>
                  <a:lnTo>
                    <a:pt x="486804" y="1264687"/>
                  </a:lnTo>
                  <a:cubicBezTo>
                    <a:pt x="517651" y="1272226"/>
                    <a:pt x="549452" y="1277685"/>
                    <a:pt x="582033" y="1280631"/>
                  </a:cubicBezTo>
                  <a:cubicBezTo>
                    <a:pt x="614613" y="1283577"/>
                    <a:pt x="646847" y="1284010"/>
                    <a:pt x="678475" y="1282104"/>
                  </a:cubicBezTo>
                  <a:lnTo>
                    <a:pt x="684714" y="1213477"/>
                  </a:lnTo>
                  <a:cubicBezTo>
                    <a:pt x="741210" y="1209058"/>
                    <a:pt x="795800" y="1196407"/>
                    <a:pt x="846924" y="1176564"/>
                  </a:cubicBezTo>
                  <a:lnTo>
                    <a:pt x="882364" y="1235746"/>
                  </a:lnTo>
                  <a:cubicBezTo>
                    <a:pt x="942239" y="1211311"/>
                    <a:pt x="997956" y="1177863"/>
                    <a:pt x="1047520" y="1137051"/>
                  </a:cubicBezTo>
                  <a:lnTo>
                    <a:pt x="1012253" y="1077869"/>
                  </a:lnTo>
                  <a:cubicBezTo>
                    <a:pt x="1054452" y="1041822"/>
                    <a:pt x="1091539" y="999623"/>
                    <a:pt x="1121866" y="952572"/>
                  </a:cubicBezTo>
                  <a:lnTo>
                    <a:pt x="1185208" y="979693"/>
                  </a:lnTo>
                  <a:cubicBezTo>
                    <a:pt x="1218742" y="925797"/>
                    <a:pt x="1244477" y="866354"/>
                    <a:pt x="1260941" y="802666"/>
                  </a:cubicBezTo>
                  <a:lnTo>
                    <a:pt x="1197599" y="775545"/>
                  </a:lnTo>
                  <a:cubicBezTo>
                    <a:pt x="1204011" y="748770"/>
                    <a:pt x="1208604" y="721388"/>
                    <a:pt x="1211203" y="693226"/>
                  </a:cubicBezTo>
                  <a:cubicBezTo>
                    <a:pt x="1213716" y="665152"/>
                    <a:pt x="1214063" y="637250"/>
                    <a:pt x="1212676" y="609782"/>
                  </a:cubicBezTo>
                  <a:lnTo>
                    <a:pt x="1279830" y="594531"/>
                  </a:lnTo>
                  <a:cubicBezTo>
                    <a:pt x="1275065" y="528937"/>
                    <a:pt x="1260421" y="465855"/>
                    <a:pt x="1237025" y="406846"/>
                  </a:cubicBezTo>
                  <a:lnTo>
                    <a:pt x="1169784" y="422183"/>
                  </a:lnTo>
                  <a:cubicBezTo>
                    <a:pt x="1148381" y="370453"/>
                    <a:pt x="1119527" y="322275"/>
                    <a:pt x="1084433" y="279383"/>
                  </a:cubicBezTo>
                  <a:lnTo>
                    <a:pt x="1129838" y="227479"/>
                  </a:lnTo>
                  <a:cubicBezTo>
                    <a:pt x="1088333" y="178435"/>
                    <a:pt x="1039635" y="135543"/>
                    <a:pt x="985045" y="100623"/>
                  </a:cubicBezTo>
                  <a:lnTo>
                    <a:pt x="939640" y="152527"/>
                  </a:lnTo>
                  <a:cubicBezTo>
                    <a:pt x="892848" y="123759"/>
                    <a:pt x="841378" y="101576"/>
                    <a:pt x="786615" y="87105"/>
                  </a:cubicBezTo>
                  <a:lnTo>
                    <a:pt x="792854" y="18478"/>
                  </a:lnTo>
                  <a:cubicBezTo>
                    <a:pt x="762006" y="10939"/>
                    <a:pt x="730292" y="5567"/>
                    <a:pt x="697625" y="2708"/>
                  </a:cubicBezTo>
                  <a:cubicBezTo>
                    <a:pt x="665044" y="-325"/>
                    <a:pt x="632896" y="-758"/>
                    <a:pt x="601096" y="1148"/>
                  </a:cubicBezTo>
                  <a:lnTo>
                    <a:pt x="594857" y="69775"/>
                  </a:lnTo>
                  <a:cubicBezTo>
                    <a:pt x="538361" y="74108"/>
                    <a:pt x="483771" y="86845"/>
                    <a:pt x="432560" y="106688"/>
                  </a:cubicBezTo>
                  <a:lnTo>
                    <a:pt x="397293" y="47419"/>
                  </a:lnTo>
                  <a:cubicBezTo>
                    <a:pt x="337331" y="72028"/>
                    <a:pt x="281701" y="105475"/>
                    <a:pt x="232137" y="146201"/>
                  </a:cubicBezTo>
                  <a:lnTo>
                    <a:pt x="267404" y="205383"/>
                  </a:lnTo>
                  <a:cubicBezTo>
                    <a:pt x="225205" y="241343"/>
                    <a:pt x="188205" y="283542"/>
                    <a:pt x="157878" y="330594"/>
                  </a:cubicBezTo>
                  <a:lnTo>
                    <a:pt x="94536" y="303472"/>
                  </a:lnTo>
                  <a:cubicBezTo>
                    <a:pt x="61002" y="357369"/>
                    <a:pt x="35267" y="416724"/>
                    <a:pt x="18803" y="480326"/>
                  </a:cubicBezTo>
                  <a:lnTo>
                    <a:pt x="82232" y="507534"/>
                  </a:lnTo>
                  <a:cubicBezTo>
                    <a:pt x="75733" y="534223"/>
                    <a:pt x="71227" y="561691"/>
                    <a:pt x="68627" y="589766"/>
                  </a:cubicBezTo>
                </a:path>
              </a:pathLst>
            </a:custGeom>
            <a:solidFill>
              <a:srgbClr val="F47928"/>
            </a:solidFill>
            <a:ln w="8651" cap="flat">
              <a:noFill/>
              <a:prstDash val="solid"/>
              <a:miter/>
            </a:ln>
          </p:spPr>
          <p:txBody>
            <a:bodyPr rtlCol="0" anchor="ctr"/>
            <a:lstStyle/>
            <a:p>
              <a:endParaRPr lang="LID4096"/>
            </a:p>
          </p:txBody>
        </p:sp>
        <p:grpSp>
          <p:nvGrpSpPr>
            <p:cNvPr id="4" name="Group 3">
              <a:extLst>
                <a:ext uri="{FF2B5EF4-FFF2-40B4-BE49-F238E27FC236}">
                  <a16:creationId xmlns:a16="http://schemas.microsoft.com/office/drawing/2014/main" id="{C99BE270-C3F1-4A75-F1FC-5FC0F7C2F4E8}"/>
                </a:ext>
              </a:extLst>
            </p:cNvPr>
            <p:cNvGrpSpPr/>
            <p:nvPr/>
          </p:nvGrpSpPr>
          <p:grpSpPr>
            <a:xfrm>
              <a:off x="8858847" y="3037168"/>
              <a:ext cx="686283" cy="679947"/>
              <a:chOff x="8858847" y="3037168"/>
              <a:chExt cx="686283" cy="679947"/>
            </a:xfrm>
          </p:grpSpPr>
          <p:sp>
            <p:nvSpPr>
              <p:cNvPr id="98" name="Freeform: Shape 97">
                <a:extLst>
                  <a:ext uri="{FF2B5EF4-FFF2-40B4-BE49-F238E27FC236}">
                    <a16:creationId xmlns:a16="http://schemas.microsoft.com/office/drawing/2014/main" id="{ED57C548-93EA-3B62-E6C3-13BB1E575D9D}"/>
                  </a:ext>
                </a:extLst>
              </p:cNvPr>
              <p:cNvSpPr/>
              <p:nvPr/>
            </p:nvSpPr>
            <p:spPr>
              <a:xfrm>
                <a:off x="9153465" y="3328618"/>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8651" cap="flat">
                <a:noFill/>
                <a:prstDash val="solid"/>
                <a:miter/>
              </a:ln>
            </p:spPr>
            <p:txBody>
              <a:bodyPr rtlCol="0" anchor="ctr"/>
              <a:lstStyle/>
              <a:p>
                <a:endParaRPr lang="LID4096"/>
              </a:p>
            </p:txBody>
          </p:sp>
          <p:sp>
            <p:nvSpPr>
              <p:cNvPr id="85" name="Freeform: Shape 84">
                <a:extLst>
                  <a:ext uri="{FF2B5EF4-FFF2-40B4-BE49-F238E27FC236}">
                    <a16:creationId xmlns:a16="http://schemas.microsoft.com/office/drawing/2014/main" id="{A39BEA53-5304-2B1F-BC99-3A8A9EE560B4}"/>
                  </a:ext>
                </a:extLst>
              </p:cNvPr>
              <p:cNvSpPr/>
              <p:nvPr/>
            </p:nvSpPr>
            <p:spPr>
              <a:xfrm>
                <a:off x="8858847" y="3037168"/>
                <a:ext cx="686283" cy="679947"/>
              </a:xfrm>
              <a:custGeom>
                <a:avLst/>
                <a:gdLst>
                  <a:gd name="connsiteX0" fmla="*/ 123569 w 686283"/>
                  <a:gd name="connsiteY0" fmla="*/ 262291 h 679947"/>
                  <a:gd name="connsiteX1" fmla="*/ 420867 w 686283"/>
                  <a:gd name="connsiteY1" fmla="*/ 120358 h 679947"/>
                  <a:gd name="connsiteX2" fmla="*/ 562801 w 686283"/>
                  <a:gd name="connsiteY2" fmla="*/ 417656 h 679947"/>
                  <a:gd name="connsiteX3" fmla="*/ 265503 w 686283"/>
                  <a:gd name="connsiteY3" fmla="*/ 559590 h 679947"/>
                  <a:gd name="connsiteX4" fmla="*/ 123569 w 686283"/>
                  <a:gd name="connsiteY4" fmla="*/ 262291 h 679947"/>
                  <a:gd name="connsiteX5" fmla="*/ 80243 w 686283"/>
                  <a:gd name="connsiteY5" fmla="*/ 247041 h 679947"/>
                  <a:gd name="connsiteX6" fmla="*/ 70625 w 686283"/>
                  <a:gd name="connsiteY6" fmla="*/ 281528 h 679947"/>
                  <a:gd name="connsiteX7" fmla="*/ 5377 w 686283"/>
                  <a:gd name="connsiteY7" fmla="*/ 279882 h 679947"/>
                  <a:gd name="connsiteX8" fmla="*/ 2691 w 686283"/>
                  <a:gd name="connsiteY8" fmla="*/ 382823 h 679947"/>
                  <a:gd name="connsiteX9" fmla="*/ 67852 w 686283"/>
                  <a:gd name="connsiteY9" fmla="*/ 384555 h 679947"/>
                  <a:gd name="connsiteX10" fmla="*/ 88302 w 686283"/>
                  <a:gd name="connsiteY10" fmla="*/ 453009 h 679947"/>
                  <a:gd name="connsiteX11" fmla="*/ 34579 w 686283"/>
                  <a:gd name="connsiteY11" fmla="*/ 489923 h 679947"/>
                  <a:gd name="connsiteX12" fmla="*/ 92808 w 686283"/>
                  <a:gd name="connsiteY12" fmla="*/ 574754 h 679947"/>
                  <a:gd name="connsiteX13" fmla="*/ 146531 w 686283"/>
                  <a:gd name="connsiteY13" fmla="*/ 537840 h 679947"/>
                  <a:gd name="connsiteX14" fmla="*/ 203287 w 686283"/>
                  <a:gd name="connsiteY14" fmla="*/ 581339 h 679947"/>
                  <a:gd name="connsiteX15" fmla="*/ 181451 w 686283"/>
                  <a:gd name="connsiteY15" fmla="*/ 642774 h 679947"/>
                  <a:gd name="connsiteX16" fmla="*/ 228763 w 686283"/>
                  <a:gd name="connsiteY16" fmla="*/ 663570 h 679947"/>
                  <a:gd name="connsiteX17" fmla="*/ 278587 w 686283"/>
                  <a:gd name="connsiteY17" fmla="*/ 677088 h 679947"/>
                  <a:gd name="connsiteX18" fmla="*/ 300250 w 686283"/>
                  <a:gd name="connsiteY18" fmla="*/ 615566 h 679947"/>
                  <a:gd name="connsiteX19" fmla="*/ 371736 w 686283"/>
                  <a:gd name="connsiteY19" fmla="*/ 617472 h 679947"/>
                  <a:gd name="connsiteX20" fmla="*/ 390193 w 686283"/>
                  <a:gd name="connsiteY20" fmla="*/ 679947 h 679947"/>
                  <a:gd name="connsiteX21" fmla="*/ 488888 w 686283"/>
                  <a:gd name="connsiteY21" fmla="*/ 650573 h 679947"/>
                  <a:gd name="connsiteX22" fmla="*/ 470345 w 686283"/>
                  <a:gd name="connsiteY22" fmla="*/ 588011 h 679947"/>
                  <a:gd name="connsiteX23" fmla="*/ 529267 w 686283"/>
                  <a:gd name="connsiteY23" fmla="*/ 547632 h 679947"/>
                  <a:gd name="connsiteX24" fmla="*/ 580998 w 686283"/>
                  <a:gd name="connsiteY24" fmla="*/ 587231 h 679947"/>
                  <a:gd name="connsiteX25" fmla="*/ 643559 w 686283"/>
                  <a:gd name="connsiteY25" fmla="*/ 505520 h 679947"/>
                  <a:gd name="connsiteX26" fmla="*/ 591829 w 686283"/>
                  <a:gd name="connsiteY26" fmla="*/ 465834 h 679947"/>
                  <a:gd name="connsiteX27" fmla="*/ 605953 w 686283"/>
                  <a:gd name="connsiteY27" fmla="*/ 432993 h 679947"/>
                  <a:gd name="connsiteX28" fmla="*/ 615658 w 686283"/>
                  <a:gd name="connsiteY28" fmla="*/ 398593 h 679947"/>
                  <a:gd name="connsiteX29" fmla="*/ 680906 w 686283"/>
                  <a:gd name="connsiteY29" fmla="*/ 400239 h 679947"/>
                  <a:gd name="connsiteX30" fmla="*/ 683592 w 686283"/>
                  <a:gd name="connsiteY30" fmla="*/ 297298 h 679947"/>
                  <a:gd name="connsiteX31" fmla="*/ 618431 w 686283"/>
                  <a:gd name="connsiteY31" fmla="*/ 295652 h 679947"/>
                  <a:gd name="connsiteX32" fmla="*/ 597981 w 686283"/>
                  <a:gd name="connsiteY32" fmla="*/ 227111 h 679947"/>
                  <a:gd name="connsiteX33" fmla="*/ 651705 w 686283"/>
                  <a:gd name="connsiteY33" fmla="*/ 190111 h 679947"/>
                  <a:gd name="connsiteX34" fmla="*/ 593475 w 686283"/>
                  <a:gd name="connsiteY34" fmla="*/ 105281 h 679947"/>
                  <a:gd name="connsiteX35" fmla="*/ 539752 w 686283"/>
                  <a:gd name="connsiteY35" fmla="*/ 142194 h 679947"/>
                  <a:gd name="connsiteX36" fmla="*/ 482996 w 686283"/>
                  <a:gd name="connsiteY36" fmla="*/ 98782 h 679947"/>
                  <a:gd name="connsiteX37" fmla="*/ 504745 w 686283"/>
                  <a:gd name="connsiteY37" fmla="*/ 37173 h 679947"/>
                  <a:gd name="connsiteX38" fmla="*/ 457520 w 686283"/>
                  <a:gd name="connsiteY38" fmla="*/ 16377 h 679947"/>
                  <a:gd name="connsiteX39" fmla="*/ 407783 w 686283"/>
                  <a:gd name="connsiteY39" fmla="*/ 2859 h 679947"/>
                  <a:gd name="connsiteX40" fmla="*/ 386034 w 686283"/>
                  <a:gd name="connsiteY40" fmla="*/ 64381 h 679947"/>
                  <a:gd name="connsiteX41" fmla="*/ 314634 w 686283"/>
                  <a:gd name="connsiteY41" fmla="*/ 62475 h 679947"/>
                  <a:gd name="connsiteX42" fmla="*/ 296090 w 686283"/>
                  <a:gd name="connsiteY42" fmla="*/ 0 h 679947"/>
                  <a:gd name="connsiteX43" fmla="*/ 197395 w 686283"/>
                  <a:gd name="connsiteY43" fmla="*/ 29375 h 679947"/>
                  <a:gd name="connsiteX44" fmla="*/ 215938 w 686283"/>
                  <a:gd name="connsiteY44" fmla="*/ 91936 h 679947"/>
                  <a:gd name="connsiteX45" fmla="*/ 157016 w 686283"/>
                  <a:gd name="connsiteY45" fmla="*/ 132316 h 679947"/>
                  <a:gd name="connsiteX46" fmla="*/ 105286 w 686283"/>
                  <a:gd name="connsiteY46" fmla="*/ 92630 h 679947"/>
                  <a:gd name="connsiteX47" fmla="*/ 42637 w 686283"/>
                  <a:gd name="connsiteY47" fmla="*/ 174341 h 679947"/>
                  <a:gd name="connsiteX48" fmla="*/ 94454 w 686283"/>
                  <a:gd name="connsiteY48" fmla="*/ 214027 h 679947"/>
                  <a:gd name="connsiteX49" fmla="*/ 80243 w 686283"/>
                  <a:gd name="connsiteY49" fmla="*/ 246868 h 67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6283" h="679947">
                    <a:moveTo>
                      <a:pt x="123569" y="262291"/>
                    </a:moveTo>
                    <a:cubicBezTo>
                      <a:pt x="166461" y="141067"/>
                      <a:pt x="299556" y="77466"/>
                      <a:pt x="420867" y="120358"/>
                    </a:cubicBezTo>
                    <a:cubicBezTo>
                      <a:pt x="542092" y="163163"/>
                      <a:pt x="605693" y="296345"/>
                      <a:pt x="562801" y="417656"/>
                    </a:cubicBezTo>
                    <a:cubicBezTo>
                      <a:pt x="519822" y="538880"/>
                      <a:pt x="386814" y="602482"/>
                      <a:pt x="265503" y="559590"/>
                    </a:cubicBezTo>
                    <a:cubicBezTo>
                      <a:pt x="144192" y="516698"/>
                      <a:pt x="80677" y="383516"/>
                      <a:pt x="123569" y="262291"/>
                    </a:cubicBezTo>
                    <a:moveTo>
                      <a:pt x="80243" y="247041"/>
                    </a:moveTo>
                    <a:cubicBezTo>
                      <a:pt x="76171" y="258479"/>
                      <a:pt x="73051" y="270003"/>
                      <a:pt x="70625" y="281528"/>
                    </a:cubicBezTo>
                    <a:lnTo>
                      <a:pt x="5377" y="279882"/>
                    </a:lnTo>
                    <a:cubicBezTo>
                      <a:pt x="-862" y="314542"/>
                      <a:pt x="-1555" y="349202"/>
                      <a:pt x="2691" y="382823"/>
                    </a:cubicBezTo>
                    <a:lnTo>
                      <a:pt x="67852" y="384555"/>
                    </a:lnTo>
                    <a:cubicBezTo>
                      <a:pt x="71665" y="408211"/>
                      <a:pt x="78684" y="431173"/>
                      <a:pt x="88302" y="453009"/>
                    </a:cubicBezTo>
                    <a:lnTo>
                      <a:pt x="34579" y="489923"/>
                    </a:lnTo>
                    <a:cubicBezTo>
                      <a:pt x="49569" y="520770"/>
                      <a:pt x="69152" y="549452"/>
                      <a:pt x="92808" y="574754"/>
                    </a:cubicBezTo>
                    <a:lnTo>
                      <a:pt x="146531" y="537840"/>
                    </a:lnTo>
                    <a:cubicBezTo>
                      <a:pt x="163255" y="554477"/>
                      <a:pt x="182318" y="569035"/>
                      <a:pt x="203287" y="581339"/>
                    </a:cubicBezTo>
                    <a:lnTo>
                      <a:pt x="181451" y="642774"/>
                    </a:lnTo>
                    <a:cubicBezTo>
                      <a:pt x="196529" y="650746"/>
                      <a:pt x="212299" y="657678"/>
                      <a:pt x="228763" y="663570"/>
                    </a:cubicBezTo>
                    <a:cubicBezTo>
                      <a:pt x="245226" y="669376"/>
                      <a:pt x="261863" y="673882"/>
                      <a:pt x="278587" y="677088"/>
                    </a:cubicBezTo>
                    <a:lnTo>
                      <a:pt x="300250" y="615566"/>
                    </a:lnTo>
                    <a:cubicBezTo>
                      <a:pt x="324338" y="619379"/>
                      <a:pt x="348341" y="619899"/>
                      <a:pt x="371736" y="617472"/>
                    </a:cubicBezTo>
                    <a:lnTo>
                      <a:pt x="390193" y="679947"/>
                    </a:lnTo>
                    <a:cubicBezTo>
                      <a:pt x="424507" y="675182"/>
                      <a:pt x="457780" y="665130"/>
                      <a:pt x="488888" y="650573"/>
                    </a:cubicBezTo>
                    <a:lnTo>
                      <a:pt x="470345" y="588011"/>
                    </a:lnTo>
                    <a:cubicBezTo>
                      <a:pt x="491574" y="577093"/>
                      <a:pt x="511331" y="563662"/>
                      <a:pt x="529267" y="547632"/>
                    </a:cubicBezTo>
                    <a:lnTo>
                      <a:pt x="580998" y="587231"/>
                    </a:lnTo>
                    <a:cubicBezTo>
                      <a:pt x="605433" y="563749"/>
                      <a:pt x="626663" y="536281"/>
                      <a:pt x="643559" y="505520"/>
                    </a:cubicBezTo>
                    <a:lnTo>
                      <a:pt x="591829" y="465834"/>
                    </a:lnTo>
                    <a:cubicBezTo>
                      <a:pt x="597115" y="455349"/>
                      <a:pt x="601881" y="444344"/>
                      <a:pt x="605953" y="432993"/>
                    </a:cubicBezTo>
                    <a:cubicBezTo>
                      <a:pt x="610026" y="421555"/>
                      <a:pt x="613145" y="410117"/>
                      <a:pt x="615658" y="398593"/>
                    </a:cubicBezTo>
                    <a:lnTo>
                      <a:pt x="680906" y="400239"/>
                    </a:lnTo>
                    <a:cubicBezTo>
                      <a:pt x="687145" y="365666"/>
                      <a:pt x="687838" y="331092"/>
                      <a:pt x="683592" y="297298"/>
                    </a:cubicBezTo>
                    <a:lnTo>
                      <a:pt x="618431" y="295652"/>
                    </a:lnTo>
                    <a:cubicBezTo>
                      <a:pt x="614532" y="271910"/>
                      <a:pt x="607686" y="248947"/>
                      <a:pt x="597981" y="227111"/>
                    </a:cubicBezTo>
                    <a:lnTo>
                      <a:pt x="651705" y="190111"/>
                    </a:lnTo>
                    <a:cubicBezTo>
                      <a:pt x="636714" y="159264"/>
                      <a:pt x="617131" y="130582"/>
                      <a:pt x="593475" y="105281"/>
                    </a:cubicBezTo>
                    <a:lnTo>
                      <a:pt x="539752" y="142194"/>
                    </a:lnTo>
                    <a:cubicBezTo>
                      <a:pt x="523028" y="125557"/>
                      <a:pt x="504052" y="110913"/>
                      <a:pt x="482996" y="98782"/>
                    </a:cubicBezTo>
                    <a:lnTo>
                      <a:pt x="504745" y="37173"/>
                    </a:lnTo>
                    <a:cubicBezTo>
                      <a:pt x="489755" y="29288"/>
                      <a:pt x="473984" y="22269"/>
                      <a:pt x="457520" y="16377"/>
                    </a:cubicBezTo>
                    <a:cubicBezTo>
                      <a:pt x="441057" y="10485"/>
                      <a:pt x="424420" y="6066"/>
                      <a:pt x="407783" y="2859"/>
                    </a:cubicBezTo>
                    <a:lnTo>
                      <a:pt x="386034" y="64381"/>
                    </a:lnTo>
                    <a:cubicBezTo>
                      <a:pt x="362031" y="60569"/>
                      <a:pt x="338029" y="60049"/>
                      <a:pt x="314634" y="62475"/>
                    </a:cubicBezTo>
                    <a:lnTo>
                      <a:pt x="296090" y="0"/>
                    </a:lnTo>
                    <a:cubicBezTo>
                      <a:pt x="261690" y="4852"/>
                      <a:pt x="228503" y="14817"/>
                      <a:pt x="197395" y="29375"/>
                    </a:cubicBezTo>
                    <a:lnTo>
                      <a:pt x="215938" y="91936"/>
                    </a:lnTo>
                    <a:cubicBezTo>
                      <a:pt x="194709" y="102768"/>
                      <a:pt x="174866" y="116285"/>
                      <a:pt x="157016" y="132316"/>
                    </a:cubicBezTo>
                    <a:lnTo>
                      <a:pt x="105286" y="92630"/>
                    </a:lnTo>
                    <a:cubicBezTo>
                      <a:pt x="80763" y="116199"/>
                      <a:pt x="59621" y="143580"/>
                      <a:pt x="42637" y="174341"/>
                    </a:cubicBezTo>
                    <a:lnTo>
                      <a:pt x="94454" y="214027"/>
                    </a:lnTo>
                    <a:cubicBezTo>
                      <a:pt x="89082" y="224512"/>
                      <a:pt x="84316" y="235516"/>
                      <a:pt x="80243" y="246868"/>
                    </a:cubicBezTo>
                  </a:path>
                </a:pathLst>
              </a:custGeom>
              <a:solidFill>
                <a:srgbClr val="F47928"/>
              </a:solidFill>
              <a:ln w="8651" cap="flat">
                <a:noFill/>
                <a:prstDash val="solid"/>
                <a:miter/>
              </a:ln>
            </p:spPr>
            <p:txBody>
              <a:bodyPr rtlCol="0" anchor="ctr"/>
              <a:lstStyle/>
              <a:p>
                <a:endParaRPr lang="LID4096"/>
              </a:p>
            </p:txBody>
          </p:sp>
          <p:sp>
            <p:nvSpPr>
              <p:cNvPr id="86" name="Freeform: Shape 85">
                <a:extLst>
                  <a:ext uri="{FF2B5EF4-FFF2-40B4-BE49-F238E27FC236}">
                    <a16:creationId xmlns:a16="http://schemas.microsoft.com/office/drawing/2014/main" id="{CF2BE292-4D54-3729-ECC6-B00D0BC247CC}"/>
                  </a:ext>
                </a:extLst>
              </p:cNvPr>
              <p:cNvSpPr/>
              <p:nvPr/>
            </p:nvSpPr>
            <p:spPr>
              <a:xfrm>
                <a:off x="9057871" y="3233073"/>
                <a:ext cx="288234" cy="288280"/>
              </a:xfrm>
              <a:custGeom>
                <a:avLst/>
                <a:gdLst>
                  <a:gd name="connsiteX0" fmla="*/ 177218 w 288234"/>
                  <a:gd name="connsiteY0" fmla="*/ 19941 h 288280"/>
                  <a:gd name="connsiteX1" fmla="*/ 268374 w 288234"/>
                  <a:gd name="connsiteY1" fmla="*/ 177212 h 288280"/>
                  <a:gd name="connsiteX2" fmla="*/ 111190 w 288234"/>
                  <a:gd name="connsiteY2" fmla="*/ 268282 h 288280"/>
                  <a:gd name="connsiteX3" fmla="*/ 20033 w 288234"/>
                  <a:gd name="connsiteY3" fmla="*/ 111098 h 288280"/>
                  <a:gd name="connsiteX4" fmla="*/ 177218 w 288234"/>
                  <a:gd name="connsiteY4" fmla="*/ 19941 h 288280"/>
                  <a:gd name="connsiteX5" fmla="*/ 107117 w 288234"/>
                  <a:gd name="connsiteY5" fmla="*/ 283446 h 288280"/>
                  <a:gd name="connsiteX6" fmla="*/ 283365 w 288234"/>
                  <a:gd name="connsiteY6" fmla="*/ 181198 h 288280"/>
                  <a:gd name="connsiteX7" fmla="*/ 181204 w 288234"/>
                  <a:gd name="connsiteY7" fmla="*/ 4864 h 288280"/>
                  <a:gd name="connsiteX8" fmla="*/ 4870 w 288234"/>
                  <a:gd name="connsiteY8" fmla="*/ 107112 h 288280"/>
                  <a:gd name="connsiteX9" fmla="*/ 107117 w 288234"/>
                  <a:gd name="connsiteY9" fmla="*/ 283446 h 28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4" h="288280">
                    <a:moveTo>
                      <a:pt x="177218" y="19941"/>
                    </a:moveTo>
                    <a:cubicBezTo>
                      <a:pt x="245672" y="38138"/>
                      <a:pt x="286571" y="108671"/>
                      <a:pt x="268374" y="177212"/>
                    </a:cubicBezTo>
                    <a:cubicBezTo>
                      <a:pt x="250178" y="245666"/>
                      <a:pt x="179644" y="286478"/>
                      <a:pt x="111190" y="268282"/>
                    </a:cubicBezTo>
                    <a:cubicBezTo>
                      <a:pt x="42649" y="250085"/>
                      <a:pt x="1837" y="179465"/>
                      <a:pt x="20033" y="111098"/>
                    </a:cubicBezTo>
                    <a:cubicBezTo>
                      <a:pt x="38230" y="42557"/>
                      <a:pt x="108764" y="1745"/>
                      <a:pt x="177218" y="19941"/>
                    </a:cubicBezTo>
                    <a:moveTo>
                      <a:pt x="107117" y="283446"/>
                    </a:moveTo>
                    <a:cubicBezTo>
                      <a:pt x="183890" y="303809"/>
                      <a:pt x="262915" y="257970"/>
                      <a:pt x="283365" y="181198"/>
                    </a:cubicBezTo>
                    <a:cubicBezTo>
                      <a:pt x="303814" y="104426"/>
                      <a:pt x="257976" y="25313"/>
                      <a:pt x="181204" y="4864"/>
                    </a:cubicBezTo>
                    <a:cubicBezTo>
                      <a:pt x="104345" y="-15586"/>
                      <a:pt x="25319" y="30339"/>
                      <a:pt x="4870" y="107112"/>
                    </a:cubicBezTo>
                    <a:cubicBezTo>
                      <a:pt x="-15580" y="183971"/>
                      <a:pt x="30258" y="262996"/>
                      <a:pt x="107117" y="283446"/>
                    </a:cubicBezTo>
                  </a:path>
                </a:pathLst>
              </a:custGeom>
              <a:solidFill>
                <a:srgbClr val="F47928"/>
              </a:solidFill>
              <a:ln w="8651" cap="flat">
                <a:noFill/>
                <a:prstDash val="solid"/>
                <a:miter/>
              </a:ln>
            </p:spPr>
            <p:txBody>
              <a:bodyPr rtlCol="0" anchor="ctr"/>
              <a:lstStyle/>
              <a:p>
                <a:endParaRPr lang="LID4096"/>
              </a:p>
            </p:txBody>
          </p:sp>
          <p:sp>
            <p:nvSpPr>
              <p:cNvPr id="87" name="Freeform: Shape 86">
                <a:extLst>
                  <a:ext uri="{FF2B5EF4-FFF2-40B4-BE49-F238E27FC236}">
                    <a16:creationId xmlns:a16="http://schemas.microsoft.com/office/drawing/2014/main" id="{C188B44B-EB7D-BCEA-51C7-CA279A543A64}"/>
                  </a:ext>
                </a:extLst>
              </p:cNvPr>
              <p:cNvSpPr/>
              <p:nvPr/>
            </p:nvSpPr>
            <p:spPr>
              <a:xfrm>
                <a:off x="9004525" y="3179635"/>
                <a:ext cx="395013" cy="395013"/>
              </a:xfrm>
              <a:custGeom>
                <a:avLst/>
                <a:gdLst>
                  <a:gd name="connsiteX0" fmla="*/ 242782 w 395013"/>
                  <a:gd name="connsiteY0" fmla="*/ 27368 h 395013"/>
                  <a:gd name="connsiteX1" fmla="*/ 367645 w 395013"/>
                  <a:gd name="connsiteY1" fmla="*/ 242955 h 395013"/>
                  <a:gd name="connsiteX2" fmla="*/ 152232 w 395013"/>
                  <a:gd name="connsiteY2" fmla="*/ 367819 h 395013"/>
                  <a:gd name="connsiteX3" fmla="*/ 27281 w 395013"/>
                  <a:gd name="connsiteY3" fmla="*/ 152318 h 395013"/>
                  <a:gd name="connsiteX4" fmla="*/ 242782 w 395013"/>
                  <a:gd name="connsiteY4" fmla="*/ 27455 h 395013"/>
                  <a:gd name="connsiteX5" fmla="*/ 146773 w 395013"/>
                  <a:gd name="connsiteY5" fmla="*/ 388355 h 395013"/>
                  <a:gd name="connsiteX6" fmla="*/ 388355 w 395013"/>
                  <a:gd name="connsiteY6" fmla="*/ 248327 h 395013"/>
                  <a:gd name="connsiteX7" fmla="*/ 248327 w 395013"/>
                  <a:gd name="connsiteY7" fmla="*/ 6659 h 395013"/>
                  <a:gd name="connsiteX8" fmla="*/ 6658 w 395013"/>
                  <a:gd name="connsiteY8" fmla="*/ 146686 h 395013"/>
                  <a:gd name="connsiteX9" fmla="*/ 146773 w 395013"/>
                  <a:gd name="connsiteY9" fmla="*/ 388268 h 3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013" h="395013">
                    <a:moveTo>
                      <a:pt x="242782" y="27368"/>
                    </a:moveTo>
                    <a:cubicBezTo>
                      <a:pt x="336624" y="52324"/>
                      <a:pt x="392601" y="149112"/>
                      <a:pt x="367645" y="242955"/>
                    </a:cubicBezTo>
                    <a:cubicBezTo>
                      <a:pt x="342690" y="336798"/>
                      <a:pt x="246074" y="392774"/>
                      <a:pt x="152232" y="367819"/>
                    </a:cubicBezTo>
                    <a:cubicBezTo>
                      <a:pt x="58389" y="342777"/>
                      <a:pt x="2326" y="246248"/>
                      <a:pt x="27281" y="152318"/>
                    </a:cubicBezTo>
                    <a:cubicBezTo>
                      <a:pt x="52237" y="58476"/>
                      <a:pt x="148939" y="2500"/>
                      <a:pt x="242782" y="27455"/>
                    </a:cubicBezTo>
                    <a:moveTo>
                      <a:pt x="146773" y="388355"/>
                    </a:moveTo>
                    <a:cubicBezTo>
                      <a:pt x="251966" y="416343"/>
                      <a:pt x="360366" y="353521"/>
                      <a:pt x="388355" y="248327"/>
                    </a:cubicBezTo>
                    <a:cubicBezTo>
                      <a:pt x="416343" y="143047"/>
                      <a:pt x="353521" y="34734"/>
                      <a:pt x="248327" y="6659"/>
                    </a:cubicBezTo>
                    <a:cubicBezTo>
                      <a:pt x="143047" y="-21329"/>
                      <a:pt x="34647" y="41492"/>
                      <a:pt x="6658" y="146686"/>
                    </a:cubicBezTo>
                    <a:cubicBezTo>
                      <a:pt x="-21330" y="251967"/>
                      <a:pt x="41492" y="360280"/>
                      <a:pt x="146773" y="388268"/>
                    </a:cubicBezTo>
                  </a:path>
                </a:pathLst>
              </a:custGeom>
              <a:solidFill>
                <a:srgbClr val="F47928"/>
              </a:solidFill>
              <a:ln w="8651" cap="flat">
                <a:noFill/>
                <a:prstDash val="solid"/>
                <a:miter/>
              </a:ln>
            </p:spPr>
            <p:txBody>
              <a:bodyPr rtlCol="0" anchor="ctr"/>
              <a:lstStyle/>
              <a:p>
                <a:endParaRPr lang="LID4096"/>
              </a:p>
            </p:txBody>
          </p:sp>
          <p:sp>
            <p:nvSpPr>
              <p:cNvPr id="88" name="Freeform: Shape 87">
                <a:extLst>
                  <a:ext uri="{FF2B5EF4-FFF2-40B4-BE49-F238E27FC236}">
                    <a16:creationId xmlns:a16="http://schemas.microsoft.com/office/drawing/2014/main" id="{B2BB67D9-17DB-9791-FC4D-CD96AD8A5B9D}"/>
                  </a:ext>
                </a:extLst>
              </p:cNvPr>
              <p:cNvSpPr/>
              <p:nvPr/>
            </p:nvSpPr>
            <p:spPr>
              <a:xfrm>
                <a:off x="9137651" y="3312848"/>
                <a:ext cx="128674" cy="128673"/>
              </a:xfrm>
              <a:custGeom>
                <a:avLst/>
                <a:gdLst>
                  <a:gd name="connsiteX0" fmla="*/ 32016 w 128674"/>
                  <a:gd name="connsiteY0" fmla="*/ 119967 h 128673"/>
                  <a:gd name="connsiteX1" fmla="*/ 119967 w 128674"/>
                  <a:gd name="connsiteY1" fmla="*/ 96658 h 128673"/>
                  <a:gd name="connsiteX2" fmla="*/ 96658 w 128674"/>
                  <a:gd name="connsiteY2" fmla="*/ 8707 h 128673"/>
                  <a:gd name="connsiteX3" fmla="*/ 8707 w 128674"/>
                  <a:gd name="connsiteY3" fmla="*/ 32016 h 128673"/>
                  <a:gd name="connsiteX4" fmla="*/ 32016 w 128674"/>
                  <a:gd name="connsiteY4" fmla="*/ 119967 h 12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74" h="128673">
                    <a:moveTo>
                      <a:pt x="32016" y="119967"/>
                    </a:moveTo>
                    <a:cubicBezTo>
                      <a:pt x="62777" y="137817"/>
                      <a:pt x="102117" y="127332"/>
                      <a:pt x="119967" y="96658"/>
                    </a:cubicBezTo>
                    <a:cubicBezTo>
                      <a:pt x="137817" y="65897"/>
                      <a:pt x="127332" y="26557"/>
                      <a:pt x="96658" y="8707"/>
                    </a:cubicBezTo>
                    <a:cubicBezTo>
                      <a:pt x="65897" y="-9143"/>
                      <a:pt x="26557" y="1342"/>
                      <a:pt x="8707" y="32016"/>
                    </a:cubicBezTo>
                    <a:cubicBezTo>
                      <a:pt x="-9143" y="62691"/>
                      <a:pt x="1342" y="102117"/>
                      <a:pt x="32016" y="119967"/>
                    </a:cubicBezTo>
                  </a:path>
                </a:pathLst>
              </a:custGeom>
              <a:solidFill>
                <a:srgbClr val="F47928"/>
              </a:solidFill>
              <a:ln w="8651" cap="flat">
                <a:noFill/>
                <a:prstDash val="solid"/>
                <a:miter/>
              </a:ln>
            </p:spPr>
            <p:txBody>
              <a:bodyPr rtlCol="0" anchor="ctr"/>
              <a:lstStyle/>
              <a:p>
                <a:endParaRPr lang="LID4096"/>
              </a:p>
            </p:txBody>
          </p:sp>
        </p:grpSp>
        <p:sp>
          <p:nvSpPr>
            <p:cNvPr id="111" name="Rectangle 110">
              <a:extLst>
                <a:ext uri="{FF2B5EF4-FFF2-40B4-BE49-F238E27FC236}">
                  <a16:creationId xmlns:a16="http://schemas.microsoft.com/office/drawing/2014/main" id="{E64A4655-7F13-0649-1C96-B0C1C3E43C4D}"/>
                </a:ext>
              </a:extLst>
            </p:cNvPr>
            <p:cNvSpPr/>
            <p:nvPr/>
          </p:nvSpPr>
          <p:spPr>
            <a:xfrm>
              <a:off x="12752665" y="96987"/>
              <a:ext cx="1676958" cy="60617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123" name="Lines Left">
            <a:extLst>
              <a:ext uri="{FF2B5EF4-FFF2-40B4-BE49-F238E27FC236}">
                <a16:creationId xmlns:a16="http://schemas.microsoft.com/office/drawing/2014/main" id="{0BDE08B1-54FD-12F8-0A1A-7DFCD82F8B07}"/>
              </a:ext>
            </a:extLst>
          </p:cNvPr>
          <p:cNvGrpSpPr/>
          <p:nvPr/>
        </p:nvGrpSpPr>
        <p:grpSpPr>
          <a:xfrm>
            <a:off x="-2121937" y="2415097"/>
            <a:ext cx="4680332" cy="3586869"/>
            <a:chOff x="-2121937" y="2415097"/>
            <a:chExt cx="4680332" cy="3586869"/>
          </a:xfrm>
        </p:grpSpPr>
        <p:grpSp>
          <p:nvGrpSpPr>
            <p:cNvPr id="122" name="Group 121">
              <a:extLst>
                <a:ext uri="{FF2B5EF4-FFF2-40B4-BE49-F238E27FC236}">
                  <a16:creationId xmlns:a16="http://schemas.microsoft.com/office/drawing/2014/main" id="{88950295-EC79-B501-C7C4-808135BEA8B7}"/>
                </a:ext>
              </a:extLst>
            </p:cNvPr>
            <p:cNvGrpSpPr/>
            <p:nvPr/>
          </p:nvGrpSpPr>
          <p:grpSpPr>
            <a:xfrm>
              <a:off x="-1226189" y="2415097"/>
              <a:ext cx="3784584" cy="2311482"/>
              <a:chOff x="-1226189" y="2415097"/>
              <a:chExt cx="3784584" cy="2311482"/>
            </a:xfrm>
          </p:grpSpPr>
          <p:sp>
            <p:nvSpPr>
              <p:cNvPr id="62" name="Freeform: Shape 61">
                <a:extLst>
                  <a:ext uri="{FF2B5EF4-FFF2-40B4-BE49-F238E27FC236}">
                    <a16:creationId xmlns:a16="http://schemas.microsoft.com/office/drawing/2014/main" id="{919917FA-69CD-099D-686E-6D984DA72992}"/>
                  </a:ext>
                </a:extLst>
              </p:cNvPr>
              <p:cNvSpPr/>
              <p:nvPr/>
            </p:nvSpPr>
            <p:spPr>
              <a:xfrm>
                <a:off x="-1127888" y="2415097"/>
                <a:ext cx="2715132" cy="457467"/>
              </a:xfrm>
              <a:custGeom>
                <a:avLst/>
                <a:gdLst>
                  <a:gd name="connsiteX0" fmla="*/ 0 w 2715132"/>
                  <a:gd name="connsiteY0" fmla="*/ 457467 h 457467"/>
                  <a:gd name="connsiteX1" fmla="*/ 1504311 w 2715132"/>
                  <a:gd name="connsiteY1" fmla="*/ 457467 h 457467"/>
                  <a:gd name="connsiteX2" fmla="*/ 2054673 w 2715132"/>
                  <a:gd name="connsiteY2" fmla="*/ 0 h 457467"/>
                  <a:gd name="connsiteX3" fmla="*/ 2715132 w 2715132"/>
                  <a:gd name="connsiteY3" fmla="*/ 0 h 457467"/>
                </a:gdLst>
                <a:ahLst/>
                <a:cxnLst>
                  <a:cxn ang="0">
                    <a:pos x="connsiteX0" y="connsiteY0"/>
                  </a:cxn>
                  <a:cxn ang="0">
                    <a:pos x="connsiteX1" y="connsiteY1"/>
                  </a:cxn>
                  <a:cxn ang="0">
                    <a:pos x="connsiteX2" y="connsiteY2"/>
                  </a:cxn>
                  <a:cxn ang="0">
                    <a:pos x="connsiteX3" y="connsiteY3"/>
                  </a:cxn>
                </a:cxnLst>
                <a:rect l="l" t="t" r="r" b="b"/>
                <a:pathLst>
                  <a:path w="2715132" h="457467">
                    <a:moveTo>
                      <a:pt x="0" y="457467"/>
                    </a:moveTo>
                    <a:lnTo>
                      <a:pt x="1504311" y="457467"/>
                    </a:lnTo>
                    <a:lnTo>
                      <a:pt x="2054673" y="0"/>
                    </a:lnTo>
                    <a:lnTo>
                      <a:pt x="2715132" y="0"/>
                    </a:lnTo>
                  </a:path>
                </a:pathLst>
              </a:custGeom>
              <a:noFill/>
              <a:ln w="38100" cap="flat">
                <a:solidFill>
                  <a:schemeClr val="bg1"/>
                </a:solidFill>
                <a:prstDash val="solid"/>
                <a:miter/>
              </a:ln>
            </p:spPr>
            <p:txBody>
              <a:bodyPr rtlCol="0" anchor="ctr"/>
              <a:lstStyle/>
              <a:p>
                <a:endParaRPr lang="LID4096"/>
              </a:p>
            </p:txBody>
          </p:sp>
          <p:grpSp>
            <p:nvGrpSpPr>
              <p:cNvPr id="74" name="Group 73">
                <a:extLst>
                  <a:ext uri="{FF2B5EF4-FFF2-40B4-BE49-F238E27FC236}">
                    <a16:creationId xmlns:a16="http://schemas.microsoft.com/office/drawing/2014/main" id="{CA99D455-760F-D110-4A21-9CC37B5B4CD7}"/>
                  </a:ext>
                </a:extLst>
              </p:cNvPr>
              <p:cNvGrpSpPr/>
              <p:nvPr/>
            </p:nvGrpSpPr>
            <p:grpSpPr>
              <a:xfrm>
                <a:off x="-1226189" y="4086518"/>
                <a:ext cx="3235819" cy="640061"/>
                <a:chOff x="-1226189" y="4086518"/>
                <a:chExt cx="3235819" cy="640061"/>
              </a:xfrm>
            </p:grpSpPr>
            <p:sp>
              <p:nvSpPr>
                <p:cNvPr id="65" name="Freeform: Shape 64">
                  <a:extLst>
                    <a:ext uri="{FF2B5EF4-FFF2-40B4-BE49-F238E27FC236}">
                      <a16:creationId xmlns:a16="http://schemas.microsoft.com/office/drawing/2014/main" id="{164C8979-1891-F148-8CEE-71213348287B}"/>
                    </a:ext>
                  </a:extLst>
                </p:cNvPr>
                <p:cNvSpPr/>
                <p:nvPr/>
              </p:nvSpPr>
              <p:spPr>
                <a:xfrm>
                  <a:off x="-1226189" y="4349596"/>
                  <a:ext cx="3235819" cy="376983"/>
                </a:xfrm>
                <a:custGeom>
                  <a:avLst/>
                  <a:gdLst>
                    <a:gd name="connsiteX0" fmla="*/ 0 w 3235819"/>
                    <a:gd name="connsiteY0" fmla="*/ 0 h 376983"/>
                    <a:gd name="connsiteX1" fmla="*/ 1535952 w 3235819"/>
                    <a:gd name="connsiteY1" fmla="*/ 0 h 376983"/>
                    <a:gd name="connsiteX2" fmla="*/ 1830854 w 3235819"/>
                    <a:gd name="connsiteY2" fmla="*/ 0 h 376983"/>
                    <a:gd name="connsiteX3" fmla="*/ 2181051 w 3235819"/>
                    <a:gd name="connsiteY3" fmla="*/ 376984 h 376983"/>
                    <a:gd name="connsiteX4" fmla="*/ 2863014 w 3235819"/>
                    <a:gd name="connsiteY4" fmla="*/ 376984 h 376983"/>
                    <a:gd name="connsiteX5" fmla="*/ 3235820 w 3235819"/>
                    <a:gd name="connsiteY5" fmla="*/ 4178 h 37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819" h="376983">
                      <a:moveTo>
                        <a:pt x="0" y="0"/>
                      </a:moveTo>
                      <a:lnTo>
                        <a:pt x="1535952" y="0"/>
                      </a:lnTo>
                      <a:lnTo>
                        <a:pt x="1830854" y="0"/>
                      </a:lnTo>
                      <a:lnTo>
                        <a:pt x="2181051" y="376984"/>
                      </a:lnTo>
                      <a:lnTo>
                        <a:pt x="2863014" y="376984"/>
                      </a:lnTo>
                      <a:lnTo>
                        <a:pt x="3235820" y="4178"/>
                      </a:lnTo>
                    </a:path>
                  </a:pathLst>
                </a:custGeom>
                <a:noFill/>
                <a:ln w="38100" cap="flat">
                  <a:solidFill>
                    <a:schemeClr val="bg1"/>
                  </a:solidFill>
                  <a:prstDash val="solid"/>
                  <a:miter/>
                </a:ln>
              </p:spPr>
              <p:txBody>
                <a:bodyPr rtlCol="0" anchor="ctr"/>
                <a:lstStyle/>
                <a:p>
                  <a:endParaRPr lang="LID4096"/>
                </a:p>
              </p:txBody>
            </p:sp>
            <p:sp>
              <p:nvSpPr>
                <p:cNvPr id="66" name="Freeform: Shape 65">
                  <a:extLst>
                    <a:ext uri="{FF2B5EF4-FFF2-40B4-BE49-F238E27FC236}">
                      <a16:creationId xmlns:a16="http://schemas.microsoft.com/office/drawing/2014/main" id="{C7875087-9646-00EE-EE9B-D407759E1813}"/>
                    </a:ext>
                  </a:extLst>
                </p:cNvPr>
                <p:cNvSpPr/>
                <p:nvPr/>
              </p:nvSpPr>
              <p:spPr>
                <a:xfrm>
                  <a:off x="365056" y="4135669"/>
                  <a:ext cx="620524" cy="215033"/>
                </a:xfrm>
                <a:custGeom>
                  <a:avLst/>
                  <a:gdLst>
                    <a:gd name="connsiteX0" fmla="*/ 0 w 620524"/>
                    <a:gd name="connsiteY0" fmla="*/ 215033 h 215033"/>
                    <a:gd name="connsiteX1" fmla="*/ 190458 w 620524"/>
                    <a:gd name="connsiteY1" fmla="*/ 0 h 215033"/>
                    <a:gd name="connsiteX2" fmla="*/ 620524 w 620524"/>
                    <a:gd name="connsiteY2" fmla="*/ 0 h 215033"/>
                  </a:gdLst>
                  <a:ahLst/>
                  <a:cxnLst>
                    <a:cxn ang="0">
                      <a:pos x="connsiteX0" y="connsiteY0"/>
                    </a:cxn>
                    <a:cxn ang="0">
                      <a:pos x="connsiteX1" y="connsiteY1"/>
                    </a:cxn>
                    <a:cxn ang="0">
                      <a:pos x="connsiteX2" y="connsiteY2"/>
                    </a:cxn>
                  </a:cxnLst>
                  <a:rect l="l" t="t" r="r" b="b"/>
                  <a:pathLst>
                    <a:path w="620524" h="215033">
                      <a:moveTo>
                        <a:pt x="0" y="215033"/>
                      </a:moveTo>
                      <a:lnTo>
                        <a:pt x="190458" y="0"/>
                      </a:lnTo>
                      <a:lnTo>
                        <a:pt x="620524" y="0"/>
                      </a:lnTo>
                    </a:path>
                  </a:pathLst>
                </a:custGeom>
                <a:noFill/>
                <a:ln w="38100" cap="flat">
                  <a:solidFill>
                    <a:schemeClr val="bg1"/>
                  </a:solidFill>
                  <a:prstDash val="solid"/>
                  <a:miter/>
                </a:ln>
              </p:spPr>
              <p:txBody>
                <a:bodyPr rtlCol="0" anchor="ctr"/>
                <a:lstStyle/>
                <a:p>
                  <a:endParaRPr lang="LID4096"/>
                </a:p>
              </p:txBody>
            </p:sp>
            <p:sp>
              <p:nvSpPr>
                <p:cNvPr id="67" name="Freeform: Shape 66">
                  <a:extLst>
                    <a:ext uri="{FF2B5EF4-FFF2-40B4-BE49-F238E27FC236}">
                      <a16:creationId xmlns:a16="http://schemas.microsoft.com/office/drawing/2014/main" id="{F7B5CDAD-6994-BAEE-0EBA-BB3DB11F0D96}"/>
                    </a:ext>
                  </a:extLst>
                </p:cNvPr>
                <p:cNvSpPr/>
                <p:nvPr/>
              </p:nvSpPr>
              <p:spPr>
                <a:xfrm>
                  <a:off x="985581" y="408651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nvGrpSpPr>
              <p:cNvPr id="73" name="Group 72">
                <a:extLst>
                  <a:ext uri="{FF2B5EF4-FFF2-40B4-BE49-F238E27FC236}">
                    <a16:creationId xmlns:a16="http://schemas.microsoft.com/office/drawing/2014/main" id="{4ABAC9DC-E216-50EE-F539-93D421B05E69}"/>
                  </a:ext>
                </a:extLst>
              </p:cNvPr>
              <p:cNvGrpSpPr/>
              <p:nvPr/>
            </p:nvGrpSpPr>
            <p:grpSpPr>
              <a:xfrm>
                <a:off x="-814553" y="3422988"/>
                <a:ext cx="2715132" cy="419129"/>
                <a:chOff x="-814553" y="3422988"/>
                <a:chExt cx="2715132" cy="419129"/>
              </a:xfrm>
            </p:grpSpPr>
            <p:sp>
              <p:nvSpPr>
                <p:cNvPr id="63" name="Freeform: Shape 62">
                  <a:extLst>
                    <a:ext uri="{FF2B5EF4-FFF2-40B4-BE49-F238E27FC236}">
                      <a16:creationId xmlns:a16="http://schemas.microsoft.com/office/drawing/2014/main" id="{85378507-8F81-4501-C63F-CE862ACD5D93}"/>
                    </a:ext>
                  </a:extLst>
                </p:cNvPr>
                <p:cNvSpPr/>
                <p:nvPr/>
              </p:nvSpPr>
              <p:spPr>
                <a:xfrm>
                  <a:off x="-814553" y="3620941"/>
                  <a:ext cx="2715132" cy="221176"/>
                </a:xfrm>
                <a:custGeom>
                  <a:avLst/>
                  <a:gdLst>
                    <a:gd name="connsiteX0" fmla="*/ 0 w 2715132"/>
                    <a:gd name="connsiteY0" fmla="*/ 0 h 221176"/>
                    <a:gd name="connsiteX1" fmla="*/ 818601 w 2715132"/>
                    <a:gd name="connsiteY1" fmla="*/ 0 h 221176"/>
                    <a:gd name="connsiteX2" fmla="*/ 1001625 w 2715132"/>
                    <a:gd name="connsiteY2" fmla="*/ 221177 h 221176"/>
                    <a:gd name="connsiteX3" fmla="*/ 1586392 w 2715132"/>
                    <a:gd name="connsiteY3" fmla="*/ 221177 h 221176"/>
                    <a:gd name="connsiteX4" fmla="*/ 1738881 w 2715132"/>
                    <a:gd name="connsiteY4" fmla="*/ 36863 h 221176"/>
                    <a:gd name="connsiteX5" fmla="*/ 2715132 w 2715132"/>
                    <a:gd name="connsiteY5" fmla="*/ 36863 h 22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132" h="221176">
                      <a:moveTo>
                        <a:pt x="0" y="0"/>
                      </a:moveTo>
                      <a:lnTo>
                        <a:pt x="818601" y="0"/>
                      </a:lnTo>
                      <a:lnTo>
                        <a:pt x="1001625" y="221177"/>
                      </a:lnTo>
                      <a:lnTo>
                        <a:pt x="1586392" y="221177"/>
                      </a:lnTo>
                      <a:lnTo>
                        <a:pt x="1738881" y="36863"/>
                      </a:lnTo>
                      <a:lnTo>
                        <a:pt x="2715132" y="36863"/>
                      </a:lnTo>
                    </a:path>
                  </a:pathLst>
                </a:custGeom>
                <a:noFill/>
                <a:ln w="38100" cap="flat">
                  <a:solidFill>
                    <a:schemeClr val="bg1"/>
                  </a:solid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FE5C30AD-F286-C7D5-638A-6EA3136EF987}"/>
                    </a:ext>
                  </a:extLst>
                </p:cNvPr>
                <p:cNvSpPr/>
                <p:nvPr/>
              </p:nvSpPr>
              <p:spPr>
                <a:xfrm>
                  <a:off x="702966" y="3472138"/>
                  <a:ext cx="485360" cy="184314"/>
                </a:xfrm>
                <a:custGeom>
                  <a:avLst/>
                  <a:gdLst>
                    <a:gd name="connsiteX0" fmla="*/ 485361 w 485360"/>
                    <a:gd name="connsiteY0" fmla="*/ 184314 h 184314"/>
                    <a:gd name="connsiteX1" fmla="*/ 319478 w 485360"/>
                    <a:gd name="connsiteY1" fmla="*/ 0 h 184314"/>
                    <a:gd name="connsiteX2" fmla="*/ 0 w 485360"/>
                    <a:gd name="connsiteY2" fmla="*/ 0 h 184314"/>
                  </a:gdLst>
                  <a:ahLst/>
                  <a:cxnLst>
                    <a:cxn ang="0">
                      <a:pos x="connsiteX0" y="connsiteY0"/>
                    </a:cxn>
                    <a:cxn ang="0">
                      <a:pos x="connsiteX1" y="connsiteY1"/>
                    </a:cxn>
                    <a:cxn ang="0">
                      <a:pos x="connsiteX2" y="connsiteY2"/>
                    </a:cxn>
                  </a:cxnLst>
                  <a:rect l="l" t="t" r="r" b="b"/>
                  <a:pathLst>
                    <a:path w="485360" h="184314">
                      <a:moveTo>
                        <a:pt x="485361" y="184314"/>
                      </a:moveTo>
                      <a:lnTo>
                        <a:pt x="319478" y="0"/>
                      </a:lnTo>
                      <a:lnTo>
                        <a:pt x="0" y="0"/>
                      </a:lnTo>
                    </a:path>
                  </a:pathLst>
                </a:custGeom>
                <a:noFill/>
                <a:ln w="38100" cap="flat">
                  <a:solidFill>
                    <a:schemeClr val="bg1"/>
                  </a:solidFill>
                  <a:prstDash val="solid"/>
                  <a:miter/>
                </a:ln>
              </p:spPr>
              <p:txBody>
                <a:bodyPr rtlCol="0" anchor="ctr"/>
                <a:lstStyle/>
                <a:p>
                  <a:endParaRPr lang="LID4096"/>
                </a:p>
              </p:txBody>
            </p:sp>
            <p:sp>
              <p:nvSpPr>
                <p:cNvPr id="69" name="Freeform: Shape 68">
                  <a:extLst>
                    <a:ext uri="{FF2B5EF4-FFF2-40B4-BE49-F238E27FC236}">
                      <a16:creationId xmlns:a16="http://schemas.microsoft.com/office/drawing/2014/main" id="{75A47A0C-C760-4477-6A5D-1951326FCE82}"/>
                    </a:ext>
                  </a:extLst>
                </p:cNvPr>
                <p:cNvSpPr/>
                <p:nvPr/>
              </p:nvSpPr>
              <p:spPr>
                <a:xfrm>
                  <a:off x="604665" y="342298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nvGrpSpPr>
              <p:cNvPr id="72" name="Group 71">
                <a:extLst>
                  <a:ext uri="{FF2B5EF4-FFF2-40B4-BE49-F238E27FC236}">
                    <a16:creationId xmlns:a16="http://schemas.microsoft.com/office/drawing/2014/main" id="{FAC1ADA5-39AF-5D1C-C55A-65DB2E9692E6}"/>
                  </a:ext>
                </a:extLst>
              </p:cNvPr>
              <p:cNvGrpSpPr/>
              <p:nvPr/>
            </p:nvGrpSpPr>
            <p:grpSpPr>
              <a:xfrm>
                <a:off x="-1023443" y="2886388"/>
                <a:ext cx="3581838" cy="395292"/>
                <a:chOff x="-1023443" y="2886388"/>
                <a:chExt cx="3581838" cy="395292"/>
              </a:xfrm>
            </p:grpSpPr>
            <p:sp>
              <p:nvSpPr>
                <p:cNvPr id="64" name="Freeform: Shape 63">
                  <a:extLst>
                    <a:ext uri="{FF2B5EF4-FFF2-40B4-BE49-F238E27FC236}">
                      <a16:creationId xmlns:a16="http://schemas.microsoft.com/office/drawing/2014/main" id="{5BF7A1FA-9F96-F57D-420C-26EE0EB2271C}"/>
                    </a:ext>
                  </a:extLst>
                </p:cNvPr>
                <p:cNvSpPr/>
                <p:nvPr/>
              </p:nvSpPr>
              <p:spPr>
                <a:xfrm>
                  <a:off x="-1023443" y="3059398"/>
                  <a:ext cx="3581838" cy="221176"/>
                </a:xfrm>
                <a:custGeom>
                  <a:avLst/>
                  <a:gdLst>
                    <a:gd name="connsiteX0" fmla="*/ 0 w 3581838"/>
                    <a:gd name="connsiteY0" fmla="*/ 221177 h 221176"/>
                    <a:gd name="connsiteX1" fmla="*/ 1741155 w 3581838"/>
                    <a:gd name="connsiteY1" fmla="*/ 221177 h 221176"/>
                    <a:gd name="connsiteX2" fmla="*/ 2604974 w 3581838"/>
                    <a:gd name="connsiteY2" fmla="*/ 221177 h 221176"/>
                    <a:gd name="connsiteX3" fmla="*/ 2826151 w 3581838"/>
                    <a:gd name="connsiteY3" fmla="*/ 0 h 221176"/>
                    <a:gd name="connsiteX4" fmla="*/ 3581839 w 3581838"/>
                    <a:gd name="connsiteY4" fmla="*/ 0 h 22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838" h="221176">
                      <a:moveTo>
                        <a:pt x="0" y="221177"/>
                      </a:moveTo>
                      <a:lnTo>
                        <a:pt x="1741155" y="221177"/>
                      </a:lnTo>
                      <a:lnTo>
                        <a:pt x="2604974" y="221177"/>
                      </a:lnTo>
                      <a:lnTo>
                        <a:pt x="2826151" y="0"/>
                      </a:lnTo>
                      <a:lnTo>
                        <a:pt x="3581839" y="0"/>
                      </a:lnTo>
                    </a:path>
                  </a:pathLst>
                </a:custGeom>
                <a:noFill/>
                <a:ln w="38100" cap="flat">
                  <a:solidFill>
                    <a:schemeClr val="bg1"/>
                  </a:solidFill>
                  <a:prstDash val="solid"/>
                  <a:miter/>
                  <a:tailEnd type="oval"/>
                </a:ln>
              </p:spPr>
              <p:txBody>
                <a:bodyPr rtlCol="0" anchor="ctr"/>
                <a:lstStyle/>
                <a:p>
                  <a:endParaRPr lang="LID4096"/>
                </a:p>
              </p:txBody>
            </p:sp>
            <p:sp>
              <p:nvSpPr>
                <p:cNvPr id="70" name="Freeform: Shape 69">
                  <a:extLst>
                    <a:ext uri="{FF2B5EF4-FFF2-40B4-BE49-F238E27FC236}">
                      <a16:creationId xmlns:a16="http://schemas.microsoft.com/office/drawing/2014/main" id="{781D9334-7872-0F2E-0BB1-110D3BA0E890}"/>
                    </a:ext>
                  </a:extLst>
                </p:cNvPr>
                <p:cNvSpPr/>
                <p:nvPr/>
              </p:nvSpPr>
              <p:spPr>
                <a:xfrm>
                  <a:off x="549370" y="2937136"/>
                  <a:ext cx="706599" cy="344544"/>
                </a:xfrm>
                <a:custGeom>
                  <a:avLst/>
                  <a:gdLst>
                    <a:gd name="connsiteX0" fmla="*/ 0 w 706599"/>
                    <a:gd name="connsiteY0" fmla="*/ 344544 h 344544"/>
                    <a:gd name="connsiteX1" fmla="*/ 503792 w 706599"/>
                    <a:gd name="connsiteY1" fmla="*/ 6635 h 344544"/>
                    <a:gd name="connsiteX2" fmla="*/ 706599 w 706599"/>
                    <a:gd name="connsiteY2" fmla="*/ 0 h 344544"/>
                  </a:gdLst>
                  <a:ahLst/>
                  <a:cxnLst>
                    <a:cxn ang="0">
                      <a:pos x="connsiteX0" y="connsiteY0"/>
                    </a:cxn>
                    <a:cxn ang="0">
                      <a:pos x="connsiteX1" y="connsiteY1"/>
                    </a:cxn>
                    <a:cxn ang="0">
                      <a:pos x="connsiteX2" y="connsiteY2"/>
                    </a:cxn>
                  </a:cxnLst>
                  <a:rect l="l" t="t" r="r" b="b"/>
                  <a:pathLst>
                    <a:path w="706599" h="344544">
                      <a:moveTo>
                        <a:pt x="0" y="344544"/>
                      </a:moveTo>
                      <a:lnTo>
                        <a:pt x="503792" y="6635"/>
                      </a:lnTo>
                      <a:lnTo>
                        <a:pt x="706599" y="0"/>
                      </a:lnTo>
                    </a:path>
                  </a:pathLst>
                </a:custGeom>
                <a:noFill/>
                <a:ln w="38100" cap="flat">
                  <a:solidFill>
                    <a:schemeClr val="bg1"/>
                  </a:solidFill>
                  <a:prstDash val="solid"/>
                  <a:miter/>
                </a:ln>
              </p:spPr>
              <p:txBody>
                <a:bodyPr rtlCol="0" anchor="ctr"/>
                <a:lstStyle/>
                <a:p>
                  <a:endParaRPr lang="LID4096"/>
                </a:p>
              </p:txBody>
            </p:sp>
            <p:sp>
              <p:nvSpPr>
                <p:cNvPr id="71" name="Freeform: Shape 70">
                  <a:extLst>
                    <a:ext uri="{FF2B5EF4-FFF2-40B4-BE49-F238E27FC236}">
                      <a16:creationId xmlns:a16="http://schemas.microsoft.com/office/drawing/2014/main" id="{377B9DAB-6321-79DF-AAD2-13ED248F1725}"/>
                    </a:ext>
                  </a:extLst>
                </p:cNvPr>
                <p:cNvSpPr/>
                <p:nvPr/>
              </p:nvSpPr>
              <p:spPr>
                <a:xfrm>
                  <a:off x="1255970" y="2886388"/>
                  <a:ext cx="98300" cy="98300"/>
                </a:xfrm>
                <a:custGeom>
                  <a:avLst/>
                  <a:gdLst>
                    <a:gd name="connsiteX0" fmla="*/ 98301 w 98300"/>
                    <a:gd name="connsiteY0" fmla="*/ 49150 h 98300"/>
                    <a:gd name="connsiteX1" fmla="*/ 49151 w 98300"/>
                    <a:gd name="connsiteY1" fmla="*/ 98301 h 98300"/>
                    <a:gd name="connsiteX2" fmla="*/ 0 w 98300"/>
                    <a:gd name="connsiteY2" fmla="*/ 49150 h 98300"/>
                    <a:gd name="connsiteX3" fmla="*/ 49151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6" y="98301"/>
                        <a:pt x="49151" y="98301"/>
                      </a:cubicBezTo>
                      <a:cubicBezTo>
                        <a:pt x="22005" y="98301"/>
                        <a:pt x="0" y="76295"/>
                        <a:pt x="0" y="49150"/>
                      </a:cubicBezTo>
                      <a:cubicBezTo>
                        <a:pt x="0" y="22005"/>
                        <a:pt x="22005" y="0"/>
                        <a:pt x="49151" y="0"/>
                      </a:cubicBezTo>
                      <a:cubicBezTo>
                        <a:pt x="76296"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sp>
          <p:nvSpPr>
            <p:cNvPr id="110" name="Rectangle 109">
              <a:extLst>
                <a:ext uri="{FF2B5EF4-FFF2-40B4-BE49-F238E27FC236}">
                  <a16:creationId xmlns:a16="http://schemas.microsoft.com/office/drawing/2014/main" id="{87773477-DB04-8C7F-5B5A-5406B4A0F069}"/>
                </a:ext>
              </a:extLst>
            </p:cNvPr>
            <p:cNvSpPr/>
            <p:nvPr/>
          </p:nvSpPr>
          <p:spPr>
            <a:xfrm>
              <a:off x="-2121937" y="5395791"/>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Left</a:t>
              </a:r>
              <a:endParaRPr lang="LID4096"/>
            </a:p>
          </p:txBody>
        </p:sp>
      </p:grpSp>
      <p:grpSp>
        <p:nvGrpSpPr>
          <p:cNvPr id="121" name="Cogs Left">
            <a:extLst>
              <a:ext uri="{FF2B5EF4-FFF2-40B4-BE49-F238E27FC236}">
                <a16:creationId xmlns:a16="http://schemas.microsoft.com/office/drawing/2014/main" id="{428BC545-4754-2467-AE7C-66329102DEDE}"/>
              </a:ext>
            </a:extLst>
          </p:cNvPr>
          <p:cNvGrpSpPr/>
          <p:nvPr/>
        </p:nvGrpSpPr>
        <p:grpSpPr>
          <a:xfrm>
            <a:off x="-2121937" y="2172819"/>
            <a:ext cx="5198075" cy="3104169"/>
            <a:chOff x="-2121937" y="2172819"/>
            <a:chExt cx="5198075" cy="3104169"/>
          </a:xfrm>
          <a:solidFill>
            <a:srgbClr val="F47928"/>
          </a:solidFill>
        </p:grpSpPr>
        <p:grpSp>
          <p:nvGrpSpPr>
            <p:cNvPr id="120" name="Group 119">
              <a:extLst>
                <a:ext uri="{FF2B5EF4-FFF2-40B4-BE49-F238E27FC236}">
                  <a16:creationId xmlns:a16="http://schemas.microsoft.com/office/drawing/2014/main" id="{79E8B6A4-5941-A727-8D46-76088E1062C9}"/>
                </a:ext>
              </a:extLst>
            </p:cNvPr>
            <p:cNvGrpSpPr/>
            <p:nvPr/>
          </p:nvGrpSpPr>
          <p:grpSpPr>
            <a:xfrm>
              <a:off x="1346703" y="2172819"/>
              <a:ext cx="1729435" cy="2552531"/>
              <a:chOff x="1346703" y="2172819"/>
              <a:chExt cx="1729435" cy="2552531"/>
            </a:xfrm>
            <a:grpFill/>
          </p:grpSpPr>
          <p:grpSp>
            <p:nvGrpSpPr>
              <p:cNvPr id="75" name="Group 74">
                <a:extLst>
                  <a:ext uri="{FF2B5EF4-FFF2-40B4-BE49-F238E27FC236}">
                    <a16:creationId xmlns:a16="http://schemas.microsoft.com/office/drawing/2014/main" id="{893D29D1-6F37-9E4F-CC54-DA8D085F39BF}"/>
                  </a:ext>
                </a:extLst>
              </p:cNvPr>
              <p:cNvGrpSpPr/>
              <p:nvPr/>
            </p:nvGrpSpPr>
            <p:grpSpPr>
              <a:xfrm>
                <a:off x="1346703" y="2172819"/>
                <a:ext cx="498139" cy="482098"/>
                <a:chOff x="1402438" y="2205197"/>
                <a:chExt cx="498139" cy="482098"/>
              </a:xfrm>
              <a:grpFill/>
            </p:grpSpPr>
            <p:sp>
              <p:nvSpPr>
                <p:cNvPr id="46" name="Freeform: Shape 45">
                  <a:extLst>
                    <a:ext uri="{FF2B5EF4-FFF2-40B4-BE49-F238E27FC236}">
                      <a16:creationId xmlns:a16="http://schemas.microsoft.com/office/drawing/2014/main" id="{28869BD6-F61D-B726-1319-340A96A9417F}"/>
                    </a:ext>
                  </a:extLst>
                </p:cNvPr>
                <p:cNvSpPr/>
                <p:nvPr/>
              </p:nvSpPr>
              <p:spPr>
                <a:xfrm>
                  <a:off x="1402438" y="2205197"/>
                  <a:ext cx="498139" cy="482098"/>
                </a:xfrm>
                <a:custGeom>
                  <a:avLst/>
                  <a:gdLst>
                    <a:gd name="connsiteX0" fmla="*/ 334162 w 498139"/>
                    <a:gd name="connsiteY0" fmla="*/ 99681 h 482098"/>
                    <a:gd name="connsiteX1" fmla="*/ 395661 w 498139"/>
                    <a:gd name="connsiteY1" fmla="*/ 323376 h 482098"/>
                    <a:gd name="connsiteX2" fmla="*/ 164101 w 498139"/>
                    <a:gd name="connsiteY2" fmla="*/ 382725 h 482098"/>
                    <a:gd name="connsiteX3" fmla="*/ 102663 w 498139"/>
                    <a:gd name="connsiteY3" fmla="*/ 159030 h 482098"/>
                    <a:gd name="connsiteX4" fmla="*/ 334223 w 498139"/>
                    <a:gd name="connsiteY4" fmla="*/ 99681 h 482098"/>
                    <a:gd name="connsiteX5" fmla="*/ 73726 w 498139"/>
                    <a:gd name="connsiteY5" fmla="*/ 142871 h 482098"/>
                    <a:gd name="connsiteX6" fmla="*/ 62114 w 498139"/>
                    <a:gd name="connsiteY6" fmla="*/ 165419 h 482098"/>
                    <a:gd name="connsiteX7" fmla="*/ 15728 w 498139"/>
                    <a:gd name="connsiteY7" fmla="*/ 155773 h 482098"/>
                    <a:gd name="connsiteX8" fmla="*/ 0 w 498139"/>
                    <a:gd name="connsiteY8" fmla="*/ 226427 h 482098"/>
                    <a:gd name="connsiteX9" fmla="*/ 46324 w 498139"/>
                    <a:gd name="connsiteY9" fmla="*/ 236073 h 482098"/>
                    <a:gd name="connsiteX10" fmla="*/ 51731 w 498139"/>
                    <a:gd name="connsiteY10" fmla="*/ 285961 h 482098"/>
                    <a:gd name="connsiteX11" fmla="*/ 8355 w 498139"/>
                    <a:gd name="connsiteY11" fmla="*/ 304515 h 482098"/>
                    <a:gd name="connsiteX12" fmla="*/ 38583 w 498139"/>
                    <a:gd name="connsiteY12" fmla="*/ 370622 h 482098"/>
                    <a:gd name="connsiteX13" fmla="*/ 81958 w 498139"/>
                    <a:gd name="connsiteY13" fmla="*/ 352129 h 482098"/>
                    <a:gd name="connsiteX14" fmla="*/ 116671 w 498139"/>
                    <a:gd name="connsiteY14" fmla="*/ 389484 h 482098"/>
                    <a:gd name="connsiteX15" fmla="*/ 92833 w 498139"/>
                    <a:gd name="connsiteY15" fmla="*/ 429111 h 482098"/>
                    <a:gd name="connsiteX16" fmla="*/ 123798 w 498139"/>
                    <a:gd name="connsiteY16" fmla="*/ 449570 h 482098"/>
                    <a:gd name="connsiteX17" fmla="*/ 157589 w 498139"/>
                    <a:gd name="connsiteY17" fmla="*/ 465360 h 482098"/>
                    <a:gd name="connsiteX18" fmla="*/ 181427 w 498139"/>
                    <a:gd name="connsiteY18" fmla="*/ 425732 h 482098"/>
                    <a:gd name="connsiteX19" fmla="*/ 232236 w 498139"/>
                    <a:gd name="connsiteY19" fmla="*/ 436299 h 482098"/>
                    <a:gd name="connsiteX20" fmla="*/ 237089 w 498139"/>
                    <a:gd name="connsiteY20" fmla="*/ 481825 h 482098"/>
                    <a:gd name="connsiteX21" fmla="*/ 311552 w 498139"/>
                    <a:gd name="connsiteY21" fmla="*/ 474391 h 482098"/>
                    <a:gd name="connsiteX22" fmla="*/ 306699 w 498139"/>
                    <a:gd name="connsiteY22" fmla="*/ 428804 h 482098"/>
                    <a:gd name="connsiteX23" fmla="*/ 354252 w 498139"/>
                    <a:gd name="connsiteY23" fmla="*/ 408591 h 482098"/>
                    <a:gd name="connsiteX24" fmla="*/ 385892 w 498139"/>
                    <a:gd name="connsiteY24" fmla="*/ 442689 h 482098"/>
                    <a:gd name="connsiteX25" fmla="*/ 441617 w 498139"/>
                    <a:gd name="connsiteY25" fmla="*/ 394460 h 482098"/>
                    <a:gd name="connsiteX26" fmla="*/ 409976 w 498139"/>
                    <a:gd name="connsiteY26" fmla="*/ 360301 h 482098"/>
                    <a:gd name="connsiteX27" fmla="*/ 424476 w 498139"/>
                    <a:gd name="connsiteY27" fmla="*/ 339412 h 482098"/>
                    <a:gd name="connsiteX28" fmla="*/ 436026 w 498139"/>
                    <a:gd name="connsiteY28" fmla="*/ 316864 h 482098"/>
                    <a:gd name="connsiteX29" fmla="*/ 482412 w 498139"/>
                    <a:gd name="connsiteY29" fmla="*/ 326510 h 482098"/>
                    <a:gd name="connsiteX30" fmla="*/ 498140 w 498139"/>
                    <a:gd name="connsiteY30" fmla="*/ 255795 h 482098"/>
                    <a:gd name="connsiteX31" fmla="*/ 451816 w 498139"/>
                    <a:gd name="connsiteY31" fmla="*/ 246149 h 482098"/>
                    <a:gd name="connsiteX32" fmla="*/ 446409 w 498139"/>
                    <a:gd name="connsiteY32" fmla="*/ 196200 h 482098"/>
                    <a:gd name="connsiteX33" fmla="*/ 489784 w 498139"/>
                    <a:gd name="connsiteY33" fmla="*/ 177645 h 482098"/>
                    <a:gd name="connsiteX34" fmla="*/ 459557 w 498139"/>
                    <a:gd name="connsiteY34" fmla="*/ 111538 h 482098"/>
                    <a:gd name="connsiteX35" fmla="*/ 416243 w 498139"/>
                    <a:gd name="connsiteY35" fmla="*/ 130031 h 482098"/>
                    <a:gd name="connsiteX36" fmla="*/ 381530 w 498139"/>
                    <a:gd name="connsiteY36" fmla="*/ 92677 h 482098"/>
                    <a:gd name="connsiteX37" fmla="*/ 405368 w 498139"/>
                    <a:gd name="connsiteY37" fmla="*/ 53049 h 482098"/>
                    <a:gd name="connsiteX38" fmla="*/ 374404 w 498139"/>
                    <a:gd name="connsiteY38" fmla="*/ 32590 h 482098"/>
                    <a:gd name="connsiteX39" fmla="*/ 340613 w 498139"/>
                    <a:gd name="connsiteY39" fmla="*/ 16801 h 482098"/>
                    <a:gd name="connsiteX40" fmla="*/ 316775 w 498139"/>
                    <a:gd name="connsiteY40" fmla="*/ 56428 h 482098"/>
                    <a:gd name="connsiteX41" fmla="*/ 265965 w 498139"/>
                    <a:gd name="connsiteY41" fmla="*/ 45799 h 482098"/>
                    <a:gd name="connsiteX42" fmla="*/ 261112 w 498139"/>
                    <a:gd name="connsiteY42" fmla="*/ 274 h 482098"/>
                    <a:gd name="connsiteX43" fmla="*/ 186649 w 498139"/>
                    <a:gd name="connsiteY43" fmla="*/ 7708 h 482098"/>
                    <a:gd name="connsiteX44" fmla="*/ 191502 w 498139"/>
                    <a:gd name="connsiteY44" fmla="*/ 53295 h 482098"/>
                    <a:gd name="connsiteX45" fmla="*/ 143949 w 498139"/>
                    <a:gd name="connsiteY45" fmla="*/ 73508 h 482098"/>
                    <a:gd name="connsiteX46" fmla="*/ 112309 w 498139"/>
                    <a:gd name="connsiteY46" fmla="*/ 39410 h 482098"/>
                    <a:gd name="connsiteX47" fmla="*/ 56584 w 498139"/>
                    <a:gd name="connsiteY47" fmla="*/ 87700 h 482098"/>
                    <a:gd name="connsiteX48" fmla="*/ 88225 w 498139"/>
                    <a:gd name="connsiteY48" fmla="*/ 121798 h 482098"/>
                    <a:gd name="connsiteX49" fmla="*/ 73726 w 498139"/>
                    <a:gd name="connsiteY49" fmla="*/ 142626 h 4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8139" h="482098">
                      <a:moveTo>
                        <a:pt x="334162" y="99681"/>
                      </a:moveTo>
                      <a:cubicBezTo>
                        <a:pt x="415076" y="145083"/>
                        <a:pt x="442600" y="245227"/>
                        <a:pt x="395661" y="323376"/>
                      </a:cubicBezTo>
                      <a:cubicBezTo>
                        <a:pt x="348661" y="401526"/>
                        <a:pt x="245015" y="428128"/>
                        <a:pt x="164101" y="382725"/>
                      </a:cubicBezTo>
                      <a:cubicBezTo>
                        <a:pt x="83187" y="337323"/>
                        <a:pt x="55663" y="237240"/>
                        <a:pt x="102663" y="159030"/>
                      </a:cubicBezTo>
                      <a:cubicBezTo>
                        <a:pt x="149663" y="80881"/>
                        <a:pt x="253309" y="54278"/>
                        <a:pt x="334223" y="99681"/>
                      </a:cubicBezTo>
                      <a:moveTo>
                        <a:pt x="73726" y="142871"/>
                      </a:moveTo>
                      <a:cubicBezTo>
                        <a:pt x="69302" y="150244"/>
                        <a:pt x="65493" y="157801"/>
                        <a:pt x="62114" y="165419"/>
                      </a:cubicBezTo>
                      <a:lnTo>
                        <a:pt x="15728" y="155773"/>
                      </a:lnTo>
                      <a:cubicBezTo>
                        <a:pt x="6635" y="178813"/>
                        <a:pt x="1474" y="202651"/>
                        <a:pt x="0" y="226427"/>
                      </a:cubicBezTo>
                      <a:lnTo>
                        <a:pt x="46324" y="236073"/>
                      </a:lnTo>
                      <a:cubicBezTo>
                        <a:pt x="45894" y="252907"/>
                        <a:pt x="47737" y="269680"/>
                        <a:pt x="51731" y="285961"/>
                      </a:cubicBezTo>
                      <a:lnTo>
                        <a:pt x="8355" y="304515"/>
                      </a:lnTo>
                      <a:cubicBezTo>
                        <a:pt x="14929" y="327800"/>
                        <a:pt x="25067" y="350102"/>
                        <a:pt x="38583" y="370622"/>
                      </a:cubicBezTo>
                      <a:lnTo>
                        <a:pt x="81958" y="352129"/>
                      </a:lnTo>
                      <a:cubicBezTo>
                        <a:pt x="91665" y="365769"/>
                        <a:pt x="103277" y="378363"/>
                        <a:pt x="116671" y="389484"/>
                      </a:cubicBezTo>
                      <a:lnTo>
                        <a:pt x="92833" y="429111"/>
                      </a:lnTo>
                      <a:cubicBezTo>
                        <a:pt x="102479" y="436545"/>
                        <a:pt x="112800" y="443426"/>
                        <a:pt x="123798" y="449570"/>
                      </a:cubicBezTo>
                      <a:cubicBezTo>
                        <a:pt x="134795" y="455714"/>
                        <a:pt x="146100" y="460998"/>
                        <a:pt x="157589" y="465360"/>
                      </a:cubicBezTo>
                      <a:lnTo>
                        <a:pt x="181427" y="425732"/>
                      </a:lnTo>
                      <a:cubicBezTo>
                        <a:pt x="198076" y="431446"/>
                        <a:pt x="215156" y="434948"/>
                        <a:pt x="232236" y="436299"/>
                      </a:cubicBezTo>
                      <a:lnTo>
                        <a:pt x="237089" y="481825"/>
                      </a:lnTo>
                      <a:cubicBezTo>
                        <a:pt x="262279" y="482992"/>
                        <a:pt x="287346" y="480412"/>
                        <a:pt x="311552" y="474391"/>
                      </a:cubicBezTo>
                      <a:lnTo>
                        <a:pt x="306699" y="428804"/>
                      </a:lnTo>
                      <a:cubicBezTo>
                        <a:pt x="323287" y="424073"/>
                        <a:pt x="339322" y="417315"/>
                        <a:pt x="354252" y="408591"/>
                      </a:cubicBezTo>
                      <a:lnTo>
                        <a:pt x="385892" y="442689"/>
                      </a:lnTo>
                      <a:cubicBezTo>
                        <a:pt x="406536" y="429664"/>
                        <a:pt x="425397" y="413506"/>
                        <a:pt x="441617" y="394460"/>
                      </a:cubicBezTo>
                      <a:lnTo>
                        <a:pt x="409976" y="360301"/>
                      </a:lnTo>
                      <a:cubicBezTo>
                        <a:pt x="415198" y="353727"/>
                        <a:pt x="420113" y="346784"/>
                        <a:pt x="424476" y="339412"/>
                      </a:cubicBezTo>
                      <a:cubicBezTo>
                        <a:pt x="428899" y="332039"/>
                        <a:pt x="432708" y="324544"/>
                        <a:pt x="436026" y="316864"/>
                      </a:cubicBezTo>
                      <a:lnTo>
                        <a:pt x="482412" y="326510"/>
                      </a:lnTo>
                      <a:cubicBezTo>
                        <a:pt x="491504" y="303470"/>
                        <a:pt x="496665" y="279633"/>
                        <a:pt x="498140" y="255795"/>
                      </a:cubicBezTo>
                      <a:lnTo>
                        <a:pt x="451816" y="246149"/>
                      </a:lnTo>
                      <a:cubicBezTo>
                        <a:pt x="452245" y="229315"/>
                        <a:pt x="450402" y="212542"/>
                        <a:pt x="446409" y="196200"/>
                      </a:cubicBezTo>
                      <a:lnTo>
                        <a:pt x="489784" y="177645"/>
                      </a:lnTo>
                      <a:cubicBezTo>
                        <a:pt x="483210" y="154360"/>
                        <a:pt x="473073" y="132058"/>
                        <a:pt x="459557" y="111538"/>
                      </a:cubicBezTo>
                      <a:lnTo>
                        <a:pt x="416243" y="130031"/>
                      </a:lnTo>
                      <a:cubicBezTo>
                        <a:pt x="406536" y="116392"/>
                        <a:pt x="394924" y="103797"/>
                        <a:pt x="381530" y="92677"/>
                      </a:cubicBezTo>
                      <a:lnTo>
                        <a:pt x="405368" y="53049"/>
                      </a:lnTo>
                      <a:cubicBezTo>
                        <a:pt x="395723" y="45615"/>
                        <a:pt x="385401" y="38734"/>
                        <a:pt x="374404" y="32590"/>
                      </a:cubicBezTo>
                      <a:cubicBezTo>
                        <a:pt x="363406" y="26385"/>
                        <a:pt x="352102" y="21163"/>
                        <a:pt x="340613" y="16801"/>
                      </a:cubicBezTo>
                      <a:lnTo>
                        <a:pt x="316775" y="56428"/>
                      </a:lnTo>
                      <a:cubicBezTo>
                        <a:pt x="300125" y="50714"/>
                        <a:pt x="283045" y="47151"/>
                        <a:pt x="265965" y="45799"/>
                      </a:cubicBezTo>
                      <a:lnTo>
                        <a:pt x="261112" y="274"/>
                      </a:lnTo>
                      <a:cubicBezTo>
                        <a:pt x="235922" y="-893"/>
                        <a:pt x="210855" y="1687"/>
                        <a:pt x="186649" y="7708"/>
                      </a:cubicBezTo>
                      <a:lnTo>
                        <a:pt x="191502" y="53295"/>
                      </a:lnTo>
                      <a:cubicBezTo>
                        <a:pt x="174914" y="58026"/>
                        <a:pt x="158879" y="64784"/>
                        <a:pt x="143949" y="73508"/>
                      </a:cubicBezTo>
                      <a:lnTo>
                        <a:pt x="112309" y="39410"/>
                      </a:lnTo>
                      <a:cubicBezTo>
                        <a:pt x="91665" y="52435"/>
                        <a:pt x="72804" y="68654"/>
                        <a:pt x="56584" y="87700"/>
                      </a:cubicBezTo>
                      <a:lnTo>
                        <a:pt x="88225" y="121798"/>
                      </a:lnTo>
                      <a:cubicBezTo>
                        <a:pt x="83003" y="128372"/>
                        <a:pt x="78088" y="135315"/>
                        <a:pt x="73726" y="142626"/>
                      </a:cubicBezTo>
                    </a:path>
                  </a:pathLst>
                </a:custGeom>
                <a:grpFill/>
                <a:ln w="6142" cap="flat">
                  <a:no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990C9A76-3B04-455E-36C9-B9453C8290F3}"/>
                    </a:ext>
                  </a:extLst>
                </p:cNvPr>
                <p:cNvSpPr/>
                <p:nvPr/>
              </p:nvSpPr>
              <p:spPr>
                <a:xfrm>
                  <a:off x="1612142" y="2408405"/>
                  <a:ext cx="78718" cy="76051"/>
                </a:xfrm>
                <a:custGeom>
                  <a:avLst/>
                  <a:gdLst>
                    <a:gd name="connsiteX0" fmla="*/ 19583 w 78718"/>
                    <a:gd name="connsiteY0" fmla="*/ 70895 h 76051"/>
                    <a:gd name="connsiteX1" fmla="*/ 73403 w 78718"/>
                    <a:gd name="connsiteY1" fmla="*/ 57133 h 76051"/>
                    <a:gd name="connsiteX2" fmla="*/ 59149 w 78718"/>
                    <a:gd name="connsiteY2" fmla="*/ 5157 h 76051"/>
                    <a:gd name="connsiteX3" fmla="*/ 5330 w 78718"/>
                    <a:gd name="connsiteY3" fmla="*/ 18919 h 76051"/>
                    <a:gd name="connsiteX4" fmla="*/ 19583 w 78718"/>
                    <a:gd name="connsiteY4" fmla="*/ 70895 h 7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18" h="76051">
                      <a:moveTo>
                        <a:pt x="19583" y="70895"/>
                      </a:moveTo>
                      <a:cubicBezTo>
                        <a:pt x="38383" y="81463"/>
                        <a:pt x="62467" y="75257"/>
                        <a:pt x="73403" y="57133"/>
                      </a:cubicBezTo>
                      <a:cubicBezTo>
                        <a:pt x="84278" y="39009"/>
                        <a:pt x="77949" y="15724"/>
                        <a:pt x="59149" y="5157"/>
                      </a:cubicBezTo>
                      <a:cubicBezTo>
                        <a:pt x="40349" y="-5411"/>
                        <a:pt x="16266" y="794"/>
                        <a:pt x="5330" y="18919"/>
                      </a:cubicBezTo>
                      <a:cubicBezTo>
                        <a:pt x="-5606" y="37043"/>
                        <a:pt x="845" y="60328"/>
                        <a:pt x="19583" y="70895"/>
                      </a:cubicBezTo>
                    </a:path>
                  </a:pathLst>
                </a:custGeom>
                <a:grpFill/>
                <a:ln w="6142" cap="flat">
                  <a:noFill/>
                  <a:prstDash val="solid"/>
                  <a:miter/>
                </a:ln>
              </p:spPr>
              <p:txBody>
                <a:bodyPr rtlCol="0" anchor="ctr"/>
                <a:lstStyle/>
                <a:p>
                  <a:endParaRPr lang="LID4096"/>
                </a:p>
              </p:txBody>
            </p:sp>
          </p:grpSp>
          <p:grpSp>
            <p:nvGrpSpPr>
              <p:cNvPr id="76" name="Group 75">
                <a:extLst>
                  <a:ext uri="{FF2B5EF4-FFF2-40B4-BE49-F238E27FC236}">
                    <a16:creationId xmlns:a16="http://schemas.microsoft.com/office/drawing/2014/main" id="{D09F4CE1-A0E0-714D-2D39-E45F98489546}"/>
                  </a:ext>
                </a:extLst>
              </p:cNvPr>
              <p:cNvGrpSpPr/>
              <p:nvPr/>
            </p:nvGrpSpPr>
            <p:grpSpPr>
              <a:xfrm>
                <a:off x="1657260" y="3409637"/>
                <a:ext cx="486639" cy="482104"/>
                <a:chOff x="1683962" y="3372363"/>
                <a:chExt cx="486639" cy="482104"/>
              </a:xfrm>
              <a:grpFill/>
            </p:grpSpPr>
            <p:sp>
              <p:nvSpPr>
                <p:cNvPr id="58" name="Freeform: Shape 57">
                  <a:extLst>
                    <a:ext uri="{FF2B5EF4-FFF2-40B4-BE49-F238E27FC236}">
                      <a16:creationId xmlns:a16="http://schemas.microsoft.com/office/drawing/2014/main" id="{D9E84110-3F64-4990-1E50-DA41B43C5AA0}"/>
                    </a:ext>
                  </a:extLst>
                </p:cNvPr>
                <p:cNvSpPr/>
                <p:nvPr/>
              </p:nvSpPr>
              <p:spPr>
                <a:xfrm>
                  <a:off x="1683962" y="3372363"/>
                  <a:ext cx="486639" cy="482104"/>
                </a:xfrm>
                <a:custGeom>
                  <a:avLst/>
                  <a:gdLst>
                    <a:gd name="connsiteX0" fmla="*/ 87595 w 486639"/>
                    <a:gd name="connsiteY0" fmla="*/ 185973 h 482104"/>
                    <a:gd name="connsiteX1" fmla="*/ 298389 w 486639"/>
                    <a:gd name="connsiteY1" fmla="*/ 85337 h 482104"/>
                    <a:gd name="connsiteX2" fmla="*/ 399025 w 486639"/>
                    <a:gd name="connsiteY2" fmla="*/ 296131 h 482104"/>
                    <a:gd name="connsiteX3" fmla="*/ 188231 w 486639"/>
                    <a:gd name="connsiteY3" fmla="*/ 396767 h 482104"/>
                    <a:gd name="connsiteX4" fmla="*/ 87595 w 486639"/>
                    <a:gd name="connsiteY4" fmla="*/ 185973 h 482104"/>
                    <a:gd name="connsiteX5" fmla="*/ 56876 w 486639"/>
                    <a:gd name="connsiteY5" fmla="*/ 175098 h 482104"/>
                    <a:gd name="connsiteX6" fmla="*/ 50057 w 486639"/>
                    <a:gd name="connsiteY6" fmla="*/ 199551 h 482104"/>
                    <a:gd name="connsiteX7" fmla="*/ 3794 w 486639"/>
                    <a:gd name="connsiteY7" fmla="*/ 198383 h 482104"/>
                    <a:gd name="connsiteX8" fmla="*/ 1889 w 486639"/>
                    <a:gd name="connsiteY8" fmla="*/ 271372 h 482104"/>
                    <a:gd name="connsiteX9" fmla="*/ 48091 w 486639"/>
                    <a:gd name="connsiteY9" fmla="*/ 272600 h 482104"/>
                    <a:gd name="connsiteX10" fmla="*/ 62590 w 486639"/>
                    <a:gd name="connsiteY10" fmla="*/ 321137 h 482104"/>
                    <a:gd name="connsiteX11" fmla="*/ 24499 w 486639"/>
                    <a:gd name="connsiteY11" fmla="*/ 347309 h 482104"/>
                    <a:gd name="connsiteX12" fmla="*/ 65785 w 486639"/>
                    <a:gd name="connsiteY12" fmla="*/ 407457 h 482104"/>
                    <a:gd name="connsiteX13" fmla="*/ 103876 w 486639"/>
                    <a:gd name="connsiteY13" fmla="*/ 381284 h 482104"/>
                    <a:gd name="connsiteX14" fmla="*/ 144119 w 486639"/>
                    <a:gd name="connsiteY14" fmla="*/ 412126 h 482104"/>
                    <a:gd name="connsiteX15" fmla="*/ 128636 w 486639"/>
                    <a:gd name="connsiteY15" fmla="*/ 455686 h 482104"/>
                    <a:gd name="connsiteX16" fmla="*/ 162181 w 486639"/>
                    <a:gd name="connsiteY16" fmla="*/ 470431 h 482104"/>
                    <a:gd name="connsiteX17" fmla="*/ 197447 w 486639"/>
                    <a:gd name="connsiteY17" fmla="*/ 480077 h 482104"/>
                    <a:gd name="connsiteX18" fmla="*/ 212868 w 486639"/>
                    <a:gd name="connsiteY18" fmla="*/ 436456 h 482104"/>
                    <a:gd name="connsiteX19" fmla="*/ 263554 w 486639"/>
                    <a:gd name="connsiteY19" fmla="*/ 437807 h 482104"/>
                    <a:gd name="connsiteX20" fmla="*/ 276702 w 486639"/>
                    <a:gd name="connsiteY20" fmla="*/ 482104 h 482104"/>
                    <a:gd name="connsiteX21" fmla="*/ 346680 w 486639"/>
                    <a:gd name="connsiteY21" fmla="*/ 461277 h 482104"/>
                    <a:gd name="connsiteX22" fmla="*/ 333532 w 486639"/>
                    <a:gd name="connsiteY22" fmla="*/ 416918 h 482104"/>
                    <a:gd name="connsiteX23" fmla="*/ 375310 w 486639"/>
                    <a:gd name="connsiteY23" fmla="*/ 388288 h 482104"/>
                    <a:gd name="connsiteX24" fmla="*/ 411988 w 486639"/>
                    <a:gd name="connsiteY24" fmla="*/ 416365 h 482104"/>
                    <a:gd name="connsiteX25" fmla="*/ 456347 w 486639"/>
                    <a:gd name="connsiteY25" fmla="*/ 358429 h 482104"/>
                    <a:gd name="connsiteX26" fmla="*/ 419668 w 486639"/>
                    <a:gd name="connsiteY26" fmla="*/ 330291 h 482104"/>
                    <a:gd name="connsiteX27" fmla="*/ 429683 w 486639"/>
                    <a:gd name="connsiteY27" fmla="*/ 307006 h 482104"/>
                    <a:gd name="connsiteX28" fmla="*/ 436564 w 486639"/>
                    <a:gd name="connsiteY28" fmla="*/ 282615 h 482104"/>
                    <a:gd name="connsiteX29" fmla="*/ 482827 w 486639"/>
                    <a:gd name="connsiteY29" fmla="*/ 283782 h 482104"/>
                    <a:gd name="connsiteX30" fmla="*/ 484731 w 486639"/>
                    <a:gd name="connsiteY30" fmla="*/ 210794 h 482104"/>
                    <a:gd name="connsiteX31" fmla="*/ 438530 w 486639"/>
                    <a:gd name="connsiteY31" fmla="*/ 209626 h 482104"/>
                    <a:gd name="connsiteX32" fmla="*/ 424030 w 486639"/>
                    <a:gd name="connsiteY32" fmla="*/ 161029 h 482104"/>
                    <a:gd name="connsiteX33" fmla="*/ 462122 w 486639"/>
                    <a:gd name="connsiteY33" fmla="*/ 134795 h 482104"/>
                    <a:gd name="connsiteX34" fmla="*/ 420835 w 486639"/>
                    <a:gd name="connsiteY34" fmla="*/ 74647 h 482104"/>
                    <a:gd name="connsiteX35" fmla="*/ 382744 w 486639"/>
                    <a:gd name="connsiteY35" fmla="*/ 100820 h 482104"/>
                    <a:gd name="connsiteX36" fmla="*/ 342502 w 486639"/>
                    <a:gd name="connsiteY36" fmla="*/ 70039 h 482104"/>
                    <a:gd name="connsiteX37" fmla="*/ 357923 w 486639"/>
                    <a:gd name="connsiteY37" fmla="*/ 26357 h 482104"/>
                    <a:gd name="connsiteX38" fmla="*/ 324439 w 486639"/>
                    <a:gd name="connsiteY38" fmla="*/ 11612 h 482104"/>
                    <a:gd name="connsiteX39" fmla="*/ 289174 w 486639"/>
                    <a:gd name="connsiteY39" fmla="*/ 2027 h 482104"/>
                    <a:gd name="connsiteX40" fmla="*/ 273753 w 486639"/>
                    <a:gd name="connsiteY40" fmla="*/ 45648 h 482104"/>
                    <a:gd name="connsiteX41" fmla="*/ 223066 w 486639"/>
                    <a:gd name="connsiteY41" fmla="*/ 44297 h 482104"/>
                    <a:gd name="connsiteX42" fmla="*/ 209919 w 486639"/>
                    <a:gd name="connsiteY42" fmla="*/ 0 h 482104"/>
                    <a:gd name="connsiteX43" fmla="*/ 139941 w 486639"/>
                    <a:gd name="connsiteY43" fmla="*/ 20827 h 482104"/>
                    <a:gd name="connsiteX44" fmla="*/ 153088 w 486639"/>
                    <a:gd name="connsiteY44" fmla="*/ 65186 h 482104"/>
                    <a:gd name="connsiteX45" fmla="*/ 111311 w 486639"/>
                    <a:gd name="connsiteY45" fmla="*/ 93816 h 482104"/>
                    <a:gd name="connsiteX46" fmla="*/ 74632 w 486639"/>
                    <a:gd name="connsiteY46" fmla="*/ 65677 h 482104"/>
                    <a:gd name="connsiteX47" fmla="*/ 30212 w 486639"/>
                    <a:gd name="connsiteY47" fmla="*/ 123613 h 482104"/>
                    <a:gd name="connsiteX48" fmla="*/ 66952 w 486639"/>
                    <a:gd name="connsiteY48" fmla="*/ 151752 h 482104"/>
                    <a:gd name="connsiteX49" fmla="*/ 56876 w 486639"/>
                    <a:gd name="connsiteY49" fmla="*/ 175037 h 48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639" h="482104">
                      <a:moveTo>
                        <a:pt x="87595" y="185973"/>
                      </a:moveTo>
                      <a:cubicBezTo>
                        <a:pt x="118007" y="100021"/>
                        <a:pt x="212376" y="54926"/>
                        <a:pt x="298389" y="85337"/>
                      </a:cubicBezTo>
                      <a:cubicBezTo>
                        <a:pt x="384341" y="115688"/>
                        <a:pt x="429498" y="210118"/>
                        <a:pt x="399025" y="296131"/>
                      </a:cubicBezTo>
                      <a:cubicBezTo>
                        <a:pt x="368552" y="382083"/>
                        <a:pt x="274244" y="427178"/>
                        <a:pt x="188231" y="396767"/>
                      </a:cubicBezTo>
                      <a:cubicBezTo>
                        <a:pt x="102218" y="366355"/>
                        <a:pt x="57184" y="271925"/>
                        <a:pt x="87595" y="185973"/>
                      </a:cubicBezTo>
                      <a:moveTo>
                        <a:pt x="56876" y="175098"/>
                      </a:moveTo>
                      <a:cubicBezTo>
                        <a:pt x="53989" y="183208"/>
                        <a:pt x="51777" y="191379"/>
                        <a:pt x="50057" y="199551"/>
                      </a:cubicBezTo>
                      <a:lnTo>
                        <a:pt x="3794" y="198383"/>
                      </a:lnTo>
                      <a:cubicBezTo>
                        <a:pt x="-568" y="222959"/>
                        <a:pt x="-1121" y="247534"/>
                        <a:pt x="1889" y="271372"/>
                      </a:cubicBezTo>
                      <a:lnTo>
                        <a:pt x="48091" y="272600"/>
                      </a:lnTo>
                      <a:cubicBezTo>
                        <a:pt x="50794" y="289373"/>
                        <a:pt x="55771" y="305654"/>
                        <a:pt x="62590" y="321137"/>
                      </a:cubicBezTo>
                      <a:lnTo>
                        <a:pt x="24499" y="347309"/>
                      </a:lnTo>
                      <a:cubicBezTo>
                        <a:pt x="35127" y="369181"/>
                        <a:pt x="49012" y="389517"/>
                        <a:pt x="65785" y="407457"/>
                      </a:cubicBezTo>
                      <a:lnTo>
                        <a:pt x="103876" y="381284"/>
                      </a:lnTo>
                      <a:cubicBezTo>
                        <a:pt x="115734" y="393080"/>
                        <a:pt x="129250" y="403402"/>
                        <a:pt x="144119" y="412126"/>
                      </a:cubicBezTo>
                      <a:lnTo>
                        <a:pt x="128636" y="455686"/>
                      </a:lnTo>
                      <a:cubicBezTo>
                        <a:pt x="139326" y="461338"/>
                        <a:pt x="150447" y="466253"/>
                        <a:pt x="162181" y="470431"/>
                      </a:cubicBezTo>
                      <a:cubicBezTo>
                        <a:pt x="173793" y="474547"/>
                        <a:pt x="185651" y="477742"/>
                        <a:pt x="197447" y="480077"/>
                      </a:cubicBezTo>
                      <a:lnTo>
                        <a:pt x="212868" y="436456"/>
                      </a:lnTo>
                      <a:cubicBezTo>
                        <a:pt x="229948" y="439159"/>
                        <a:pt x="246966" y="439528"/>
                        <a:pt x="263554" y="437807"/>
                      </a:cubicBezTo>
                      <a:lnTo>
                        <a:pt x="276702" y="482104"/>
                      </a:lnTo>
                      <a:cubicBezTo>
                        <a:pt x="301031" y="478725"/>
                        <a:pt x="324624" y="471598"/>
                        <a:pt x="346680" y="461277"/>
                      </a:cubicBezTo>
                      <a:lnTo>
                        <a:pt x="333532" y="416918"/>
                      </a:lnTo>
                      <a:cubicBezTo>
                        <a:pt x="348584" y="409177"/>
                        <a:pt x="362592" y="399654"/>
                        <a:pt x="375310" y="388288"/>
                      </a:cubicBezTo>
                      <a:lnTo>
                        <a:pt x="411988" y="416365"/>
                      </a:lnTo>
                      <a:cubicBezTo>
                        <a:pt x="429375" y="399716"/>
                        <a:pt x="444366" y="380240"/>
                        <a:pt x="456347" y="358429"/>
                      </a:cubicBezTo>
                      <a:lnTo>
                        <a:pt x="419668" y="330291"/>
                      </a:lnTo>
                      <a:cubicBezTo>
                        <a:pt x="423416" y="322857"/>
                        <a:pt x="426795" y="315054"/>
                        <a:pt x="429683" y="307006"/>
                      </a:cubicBezTo>
                      <a:cubicBezTo>
                        <a:pt x="432570" y="298896"/>
                        <a:pt x="434782" y="290786"/>
                        <a:pt x="436564" y="282615"/>
                      </a:cubicBezTo>
                      <a:lnTo>
                        <a:pt x="482827" y="283782"/>
                      </a:lnTo>
                      <a:cubicBezTo>
                        <a:pt x="487250" y="259268"/>
                        <a:pt x="487742" y="234755"/>
                        <a:pt x="484731" y="210794"/>
                      </a:cubicBezTo>
                      <a:lnTo>
                        <a:pt x="438530" y="209626"/>
                      </a:lnTo>
                      <a:cubicBezTo>
                        <a:pt x="435765" y="192793"/>
                        <a:pt x="430911" y="176511"/>
                        <a:pt x="424030" y="161029"/>
                      </a:cubicBezTo>
                      <a:lnTo>
                        <a:pt x="462122" y="134795"/>
                      </a:lnTo>
                      <a:cubicBezTo>
                        <a:pt x="451493" y="112923"/>
                        <a:pt x="437608" y="92587"/>
                        <a:pt x="420835" y="74647"/>
                      </a:cubicBezTo>
                      <a:lnTo>
                        <a:pt x="382744" y="100820"/>
                      </a:lnTo>
                      <a:cubicBezTo>
                        <a:pt x="370886" y="89024"/>
                        <a:pt x="357431" y="78641"/>
                        <a:pt x="342502" y="70039"/>
                      </a:cubicBezTo>
                      <a:lnTo>
                        <a:pt x="357923" y="26357"/>
                      </a:lnTo>
                      <a:cubicBezTo>
                        <a:pt x="347294" y="20766"/>
                        <a:pt x="336112" y="15790"/>
                        <a:pt x="324439" y="11612"/>
                      </a:cubicBezTo>
                      <a:cubicBezTo>
                        <a:pt x="312766" y="7434"/>
                        <a:pt x="300970" y="4301"/>
                        <a:pt x="289174" y="2027"/>
                      </a:cubicBezTo>
                      <a:lnTo>
                        <a:pt x="273753" y="45648"/>
                      </a:lnTo>
                      <a:cubicBezTo>
                        <a:pt x="256735" y="42945"/>
                        <a:pt x="239716" y="42576"/>
                        <a:pt x="223066" y="44297"/>
                      </a:cubicBezTo>
                      <a:lnTo>
                        <a:pt x="209919" y="0"/>
                      </a:lnTo>
                      <a:cubicBezTo>
                        <a:pt x="185528" y="3441"/>
                        <a:pt x="161997" y="10506"/>
                        <a:pt x="139941" y="20827"/>
                      </a:cubicBezTo>
                      <a:lnTo>
                        <a:pt x="153088" y="65186"/>
                      </a:lnTo>
                      <a:cubicBezTo>
                        <a:pt x="138036" y="72865"/>
                        <a:pt x="123967" y="82450"/>
                        <a:pt x="111311" y="93816"/>
                      </a:cubicBezTo>
                      <a:lnTo>
                        <a:pt x="74632" y="65677"/>
                      </a:lnTo>
                      <a:cubicBezTo>
                        <a:pt x="57245" y="82388"/>
                        <a:pt x="42254" y="101803"/>
                        <a:pt x="30212" y="123613"/>
                      </a:cubicBezTo>
                      <a:lnTo>
                        <a:pt x="66952" y="151752"/>
                      </a:lnTo>
                      <a:cubicBezTo>
                        <a:pt x="63143" y="159186"/>
                        <a:pt x="59764" y="166988"/>
                        <a:pt x="56876" y="175037"/>
                      </a:cubicBezTo>
                    </a:path>
                  </a:pathLst>
                </a:custGeom>
                <a:grpFill/>
                <a:ln w="6142" cap="flat">
                  <a:noFill/>
                  <a:prstDash val="solid"/>
                  <a:miter/>
                </a:ln>
              </p:spPr>
              <p:txBody>
                <a:bodyPr rtlCol="0" anchor="ctr"/>
                <a:lstStyle/>
                <a:p>
                  <a:endParaRPr lang="LID4096"/>
                </a:p>
              </p:txBody>
            </p:sp>
            <p:sp>
              <p:nvSpPr>
                <p:cNvPr id="59" name="Freeform: Shape 58">
                  <a:extLst>
                    <a:ext uri="{FF2B5EF4-FFF2-40B4-BE49-F238E27FC236}">
                      <a16:creationId xmlns:a16="http://schemas.microsoft.com/office/drawing/2014/main" id="{620FE0E8-95CC-60F5-9711-B17FAFE8D62C}"/>
                    </a:ext>
                  </a:extLst>
                </p:cNvPr>
                <p:cNvSpPr/>
                <p:nvPr/>
              </p:nvSpPr>
              <p:spPr>
                <a:xfrm>
                  <a:off x="1825058" y="3511205"/>
                  <a:ext cx="204367" cy="204399"/>
                </a:xfrm>
                <a:custGeom>
                  <a:avLst/>
                  <a:gdLst>
                    <a:gd name="connsiteX0" fmla="*/ 125653 w 204367"/>
                    <a:gd name="connsiteY0" fmla="*/ 14139 h 204399"/>
                    <a:gd name="connsiteX1" fmla="*/ 190286 w 204367"/>
                    <a:gd name="connsiteY1" fmla="*/ 125649 h 204399"/>
                    <a:gd name="connsiteX2" fmla="*/ 78837 w 204367"/>
                    <a:gd name="connsiteY2" fmla="*/ 190220 h 204399"/>
                    <a:gd name="connsiteX3" fmla="*/ 14204 w 204367"/>
                    <a:gd name="connsiteY3" fmla="*/ 78772 h 204399"/>
                    <a:gd name="connsiteX4" fmla="*/ 125653 w 204367"/>
                    <a:gd name="connsiteY4" fmla="*/ 14139 h 204399"/>
                    <a:gd name="connsiteX5" fmla="*/ 75950 w 204367"/>
                    <a:gd name="connsiteY5" fmla="*/ 200972 h 204399"/>
                    <a:gd name="connsiteX6" fmla="*/ 200915 w 204367"/>
                    <a:gd name="connsiteY6" fmla="*/ 128475 h 204399"/>
                    <a:gd name="connsiteX7" fmla="*/ 128479 w 204367"/>
                    <a:gd name="connsiteY7" fmla="*/ 3449 h 204399"/>
                    <a:gd name="connsiteX8" fmla="*/ 3453 w 204367"/>
                    <a:gd name="connsiteY8" fmla="*/ 75945 h 204399"/>
                    <a:gd name="connsiteX9" fmla="*/ 75950 w 204367"/>
                    <a:gd name="connsiteY9" fmla="*/ 200972 h 20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367" h="204399">
                      <a:moveTo>
                        <a:pt x="125653" y="14139"/>
                      </a:moveTo>
                      <a:cubicBezTo>
                        <a:pt x="174189" y="27041"/>
                        <a:pt x="203188" y="77051"/>
                        <a:pt x="190286" y="125649"/>
                      </a:cubicBezTo>
                      <a:cubicBezTo>
                        <a:pt x="177384" y="174185"/>
                        <a:pt x="127373" y="203122"/>
                        <a:pt x="78837" y="190220"/>
                      </a:cubicBezTo>
                      <a:cubicBezTo>
                        <a:pt x="30240" y="177318"/>
                        <a:pt x="1302" y="127246"/>
                        <a:pt x="14204" y="78772"/>
                      </a:cubicBezTo>
                      <a:cubicBezTo>
                        <a:pt x="27106" y="30174"/>
                        <a:pt x="77117" y="1237"/>
                        <a:pt x="125653" y="14139"/>
                      </a:cubicBezTo>
                      <a:moveTo>
                        <a:pt x="75950" y="200972"/>
                      </a:moveTo>
                      <a:cubicBezTo>
                        <a:pt x="130384" y="215410"/>
                        <a:pt x="186415" y="182909"/>
                        <a:pt x="200915" y="128475"/>
                      </a:cubicBezTo>
                      <a:cubicBezTo>
                        <a:pt x="215414" y="74041"/>
                        <a:pt x="182913" y="17948"/>
                        <a:pt x="128479" y="3449"/>
                      </a:cubicBezTo>
                      <a:cubicBezTo>
                        <a:pt x="73984" y="-11051"/>
                        <a:pt x="17952" y="21511"/>
                        <a:pt x="3453" y="75945"/>
                      </a:cubicBezTo>
                      <a:cubicBezTo>
                        <a:pt x="-11047" y="130441"/>
                        <a:pt x="21454" y="186472"/>
                        <a:pt x="75950" y="200972"/>
                      </a:cubicBezTo>
                    </a:path>
                  </a:pathLst>
                </a:custGeom>
                <a:grpFill/>
                <a:ln w="6142" cap="flat">
                  <a:noFill/>
                  <a:prstDash val="solid"/>
                  <a:miter/>
                </a:ln>
              </p:spPr>
              <p:txBody>
                <a:bodyPr rtlCol="0" anchor="ctr"/>
                <a:lstStyle/>
                <a:p>
                  <a:endParaRPr lang="LID4096"/>
                </a:p>
              </p:txBody>
            </p:sp>
            <p:sp>
              <p:nvSpPr>
                <p:cNvPr id="60" name="Freeform: Shape 59">
                  <a:extLst>
                    <a:ext uri="{FF2B5EF4-FFF2-40B4-BE49-F238E27FC236}">
                      <a16:creationId xmlns:a16="http://schemas.microsoft.com/office/drawing/2014/main" id="{FEF61760-202A-26A8-7A1E-BA7855C1776F}"/>
                    </a:ext>
                  </a:extLst>
                </p:cNvPr>
                <p:cNvSpPr/>
                <p:nvPr/>
              </p:nvSpPr>
              <p:spPr>
                <a:xfrm>
                  <a:off x="1787234" y="3473315"/>
                  <a:ext cx="280077" cy="280076"/>
                </a:xfrm>
                <a:custGeom>
                  <a:avLst/>
                  <a:gdLst>
                    <a:gd name="connsiteX0" fmla="*/ 172140 w 280077"/>
                    <a:gd name="connsiteY0" fmla="*/ 19405 h 280076"/>
                    <a:gd name="connsiteX1" fmla="*/ 260672 w 280077"/>
                    <a:gd name="connsiteY1" fmla="*/ 172263 h 280076"/>
                    <a:gd name="connsiteX2" fmla="*/ 107937 w 280077"/>
                    <a:gd name="connsiteY2" fmla="*/ 260795 h 280076"/>
                    <a:gd name="connsiteX3" fmla="*/ 19343 w 280077"/>
                    <a:gd name="connsiteY3" fmla="*/ 107999 h 280076"/>
                    <a:gd name="connsiteX4" fmla="*/ 172140 w 280077"/>
                    <a:gd name="connsiteY4" fmla="*/ 19466 h 280076"/>
                    <a:gd name="connsiteX5" fmla="*/ 104066 w 280077"/>
                    <a:gd name="connsiteY5" fmla="*/ 275356 h 280076"/>
                    <a:gd name="connsiteX6" fmla="*/ 275356 w 280077"/>
                    <a:gd name="connsiteY6" fmla="*/ 176072 h 280076"/>
                    <a:gd name="connsiteX7" fmla="*/ 176072 w 280077"/>
                    <a:gd name="connsiteY7" fmla="*/ 4721 h 280076"/>
                    <a:gd name="connsiteX8" fmla="*/ 4721 w 280077"/>
                    <a:gd name="connsiteY8" fmla="*/ 104005 h 280076"/>
                    <a:gd name="connsiteX9" fmla="*/ 104066 w 280077"/>
                    <a:gd name="connsiteY9" fmla="*/ 275294 h 28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077" h="280076">
                      <a:moveTo>
                        <a:pt x="172140" y="19405"/>
                      </a:moveTo>
                      <a:cubicBezTo>
                        <a:pt x="238677" y="37099"/>
                        <a:pt x="278366" y="105725"/>
                        <a:pt x="260672" y="172263"/>
                      </a:cubicBezTo>
                      <a:cubicBezTo>
                        <a:pt x="242978" y="238800"/>
                        <a:pt x="174474" y="278489"/>
                        <a:pt x="107937" y="260795"/>
                      </a:cubicBezTo>
                      <a:cubicBezTo>
                        <a:pt x="41400" y="243101"/>
                        <a:pt x="1649" y="174597"/>
                        <a:pt x="19343" y="107999"/>
                      </a:cubicBezTo>
                      <a:cubicBezTo>
                        <a:pt x="37038" y="41461"/>
                        <a:pt x="105602" y="1772"/>
                        <a:pt x="172140" y="19466"/>
                      </a:cubicBezTo>
                      <a:moveTo>
                        <a:pt x="104066" y="275356"/>
                      </a:moveTo>
                      <a:cubicBezTo>
                        <a:pt x="178652" y="295200"/>
                        <a:pt x="255511" y="250658"/>
                        <a:pt x="275356" y="176072"/>
                      </a:cubicBezTo>
                      <a:cubicBezTo>
                        <a:pt x="295200" y="101425"/>
                        <a:pt x="250658" y="24627"/>
                        <a:pt x="176072" y="4721"/>
                      </a:cubicBezTo>
                      <a:cubicBezTo>
                        <a:pt x="101425" y="-15123"/>
                        <a:pt x="24566" y="29419"/>
                        <a:pt x="4721" y="104005"/>
                      </a:cubicBezTo>
                      <a:cubicBezTo>
                        <a:pt x="-15124" y="178652"/>
                        <a:pt x="29419" y="255450"/>
                        <a:pt x="104066" y="275294"/>
                      </a:cubicBezTo>
                    </a:path>
                  </a:pathLst>
                </a:custGeom>
                <a:grpFill/>
                <a:ln w="6142" cap="flat">
                  <a:noFill/>
                  <a:prstDash val="solid"/>
                  <a:miter/>
                </a:ln>
              </p:spPr>
              <p:txBody>
                <a:bodyPr rtlCol="0" anchor="ctr"/>
                <a:lstStyle/>
                <a:p>
                  <a:endParaRPr lang="LID4096"/>
                </a:p>
              </p:txBody>
            </p:sp>
            <p:sp>
              <p:nvSpPr>
                <p:cNvPr id="61" name="Freeform: Shape 60">
                  <a:extLst>
                    <a:ext uri="{FF2B5EF4-FFF2-40B4-BE49-F238E27FC236}">
                      <a16:creationId xmlns:a16="http://schemas.microsoft.com/office/drawing/2014/main" id="{4C675CB3-E2D1-8E8C-FA8F-3379790AEE02}"/>
                    </a:ext>
                  </a:extLst>
                </p:cNvPr>
                <p:cNvSpPr/>
                <p:nvPr/>
              </p:nvSpPr>
              <p:spPr>
                <a:xfrm>
                  <a:off x="1881625" y="3567767"/>
                  <a:ext cx="91233" cy="91233"/>
                </a:xfrm>
                <a:custGeom>
                  <a:avLst/>
                  <a:gdLst>
                    <a:gd name="connsiteX0" fmla="*/ 22701 w 91233"/>
                    <a:gd name="connsiteY0" fmla="*/ 85060 h 91233"/>
                    <a:gd name="connsiteX1" fmla="*/ 85060 w 91233"/>
                    <a:gd name="connsiteY1" fmla="*/ 68533 h 91233"/>
                    <a:gd name="connsiteX2" fmla="*/ 68533 w 91233"/>
                    <a:gd name="connsiteY2" fmla="*/ 6174 h 91233"/>
                    <a:gd name="connsiteX3" fmla="*/ 6174 w 91233"/>
                    <a:gd name="connsiteY3" fmla="*/ 22701 h 91233"/>
                    <a:gd name="connsiteX4" fmla="*/ 22701 w 91233"/>
                    <a:gd name="connsiteY4" fmla="*/ 85060 h 9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3" h="91233">
                      <a:moveTo>
                        <a:pt x="22701" y="85060"/>
                      </a:moveTo>
                      <a:cubicBezTo>
                        <a:pt x="44511" y="97716"/>
                        <a:pt x="72404" y="90282"/>
                        <a:pt x="85060" y="68533"/>
                      </a:cubicBezTo>
                      <a:cubicBezTo>
                        <a:pt x="97716" y="46723"/>
                        <a:pt x="90282" y="18830"/>
                        <a:pt x="68533" y="6174"/>
                      </a:cubicBezTo>
                      <a:cubicBezTo>
                        <a:pt x="46723" y="-6482"/>
                        <a:pt x="18830" y="951"/>
                        <a:pt x="6174" y="22701"/>
                      </a:cubicBezTo>
                      <a:cubicBezTo>
                        <a:pt x="-6482" y="44450"/>
                        <a:pt x="951" y="72404"/>
                        <a:pt x="22701" y="85060"/>
                      </a:cubicBezTo>
                    </a:path>
                  </a:pathLst>
                </a:custGeom>
                <a:grpFill/>
                <a:ln w="6142" cap="flat">
                  <a:noFill/>
                  <a:prstDash val="solid"/>
                  <a:miter/>
                </a:ln>
              </p:spPr>
              <p:txBody>
                <a:bodyPr rtlCol="0" anchor="ctr"/>
                <a:lstStyle/>
                <a:p>
                  <a:endParaRPr lang="LID4096"/>
                </a:p>
              </p:txBody>
            </p:sp>
          </p:grpSp>
          <p:sp>
            <p:nvSpPr>
              <p:cNvPr id="18" name="Freeform: Shape 17">
                <a:extLst>
                  <a:ext uri="{FF2B5EF4-FFF2-40B4-BE49-F238E27FC236}">
                    <a16:creationId xmlns:a16="http://schemas.microsoft.com/office/drawing/2014/main" id="{308DABD9-3AFB-8635-04DA-1D9F8FD02047}"/>
                  </a:ext>
                </a:extLst>
              </p:cNvPr>
              <p:cNvSpPr/>
              <p:nvPr/>
            </p:nvSpPr>
            <p:spPr>
              <a:xfrm>
                <a:off x="2032552" y="2545787"/>
                <a:ext cx="1043586" cy="1046271"/>
              </a:xfrm>
              <a:custGeom>
                <a:avLst/>
                <a:gdLst>
                  <a:gd name="connsiteX0" fmla="*/ 524681 w 1043586"/>
                  <a:gd name="connsiteY0" fmla="*/ 491623 h 1046271"/>
                  <a:gd name="connsiteX1" fmla="*/ 553373 w 1043586"/>
                  <a:gd name="connsiteY1" fmla="*/ 525967 h 1046271"/>
                  <a:gd name="connsiteX2" fmla="*/ 518967 w 1043586"/>
                  <a:gd name="connsiteY2" fmla="*/ 554597 h 1046271"/>
                  <a:gd name="connsiteX3" fmla="*/ 490276 w 1043586"/>
                  <a:gd name="connsiteY3" fmla="*/ 520253 h 1046271"/>
                  <a:gd name="connsiteX4" fmla="*/ 524681 w 1043586"/>
                  <a:gd name="connsiteY4" fmla="*/ 491623 h 1046271"/>
                  <a:gd name="connsiteX5" fmla="*/ 503546 w 1043586"/>
                  <a:gd name="connsiteY5" fmla="*/ 724719 h 1046271"/>
                  <a:gd name="connsiteX6" fmla="*/ 723310 w 1043586"/>
                  <a:gd name="connsiteY6" fmla="*/ 541326 h 1046271"/>
                  <a:gd name="connsiteX7" fmla="*/ 539979 w 1043586"/>
                  <a:gd name="connsiteY7" fmla="*/ 321501 h 1046271"/>
                  <a:gd name="connsiteX8" fmla="*/ 320154 w 1043586"/>
                  <a:gd name="connsiteY8" fmla="*/ 504893 h 1046271"/>
                  <a:gd name="connsiteX9" fmla="*/ 503485 w 1043586"/>
                  <a:gd name="connsiteY9" fmla="*/ 724719 h 1046271"/>
                  <a:gd name="connsiteX10" fmla="*/ 556997 w 1043586"/>
                  <a:gd name="connsiteY10" fmla="*/ 133931 h 1046271"/>
                  <a:gd name="connsiteX11" fmla="*/ 911003 w 1043586"/>
                  <a:gd name="connsiteY11" fmla="*/ 558344 h 1046271"/>
                  <a:gd name="connsiteX12" fmla="*/ 486528 w 1043586"/>
                  <a:gd name="connsiteY12" fmla="*/ 912350 h 1046271"/>
                  <a:gd name="connsiteX13" fmla="*/ 132583 w 1043586"/>
                  <a:gd name="connsiteY13" fmla="*/ 487936 h 1046271"/>
                  <a:gd name="connsiteX14" fmla="*/ 556936 w 1043586"/>
                  <a:gd name="connsiteY14" fmla="*/ 133931 h 1046271"/>
                  <a:gd name="connsiteX15" fmla="*/ 55970 w 1043586"/>
                  <a:gd name="connsiteY15" fmla="*/ 480994 h 1046271"/>
                  <a:gd name="connsiteX16" fmla="*/ 54803 w 1043586"/>
                  <a:gd name="connsiteY16" fmla="*/ 549067 h 1046271"/>
                  <a:gd name="connsiteX17" fmla="*/ 0 w 1043586"/>
                  <a:gd name="connsiteY17" fmla="*/ 561539 h 1046271"/>
                  <a:gd name="connsiteX18" fmla="*/ 34835 w 1043586"/>
                  <a:gd name="connsiteY18" fmla="*/ 714520 h 1046271"/>
                  <a:gd name="connsiteX19" fmla="*/ 89699 w 1043586"/>
                  <a:gd name="connsiteY19" fmla="*/ 702048 h 1046271"/>
                  <a:gd name="connsiteX20" fmla="*/ 159247 w 1043586"/>
                  <a:gd name="connsiteY20" fmla="*/ 818473 h 1046271"/>
                  <a:gd name="connsiteX21" fmla="*/ 122262 w 1043586"/>
                  <a:gd name="connsiteY21" fmla="*/ 860865 h 1046271"/>
                  <a:gd name="connsiteX22" fmla="*/ 240346 w 1043586"/>
                  <a:gd name="connsiteY22" fmla="*/ 964204 h 1046271"/>
                  <a:gd name="connsiteX23" fmla="*/ 277332 w 1043586"/>
                  <a:gd name="connsiteY23" fmla="*/ 921873 h 1046271"/>
                  <a:gd name="connsiteX24" fmla="*/ 402051 w 1043586"/>
                  <a:gd name="connsiteY24" fmla="*/ 975201 h 1046271"/>
                  <a:gd name="connsiteX25" fmla="*/ 397013 w 1043586"/>
                  <a:gd name="connsiteY25" fmla="*/ 1031171 h 1046271"/>
                  <a:gd name="connsiteX26" fmla="*/ 474671 w 1043586"/>
                  <a:gd name="connsiteY26" fmla="*/ 1044135 h 1046271"/>
                  <a:gd name="connsiteX27" fmla="*/ 553311 w 1043586"/>
                  <a:gd name="connsiteY27" fmla="*/ 1045302 h 1046271"/>
                  <a:gd name="connsiteX28" fmla="*/ 558349 w 1043586"/>
                  <a:gd name="connsiteY28" fmla="*/ 989332 h 1046271"/>
                  <a:gd name="connsiteX29" fmla="*/ 690625 w 1043586"/>
                  <a:gd name="connsiteY29" fmla="*/ 959227 h 1046271"/>
                  <a:gd name="connsiteX30" fmla="*/ 719501 w 1043586"/>
                  <a:gd name="connsiteY30" fmla="*/ 1007456 h 1046271"/>
                  <a:gd name="connsiteX31" fmla="*/ 854173 w 1043586"/>
                  <a:gd name="connsiteY31" fmla="*/ 926972 h 1046271"/>
                  <a:gd name="connsiteX32" fmla="*/ 825359 w 1043586"/>
                  <a:gd name="connsiteY32" fmla="*/ 878744 h 1046271"/>
                  <a:gd name="connsiteX33" fmla="*/ 914751 w 1043586"/>
                  <a:gd name="connsiteY33" fmla="*/ 776634 h 1046271"/>
                  <a:gd name="connsiteX34" fmla="*/ 966421 w 1043586"/>
                  <a:gd name="connsiteY34" fmla="*/ 798751 h 1046271"/>
                  <a:gd name="connsiteX35" fmla="*/ 1028166 w 1043586"/>
                  <a:gd name="connsiteY35" fmla="*/ 654433 h 1046271"/>
                  <a:gd name="connsiteX36" fmla="*/ 976558 w 1043586"/>
                  <a:gd name="connsiteY36" fmla="*/ 632316 h 1046271"/>
                  <a:gd name="connsiteX37" fmla="*/ 987617 w 1043586"/>
                  <a:gd name="connsiteY37" fmla="*/ 565225 h 1046271"/>
                  <a:gd name="connsiteX38" fmla="*/ 988784 w 1043586"/>
                  <a:gd name="connsiteY38" fmla="*/ 497214 h 1046271"/>
                  <a:gd name="connsiteX39" fmla="*/ 1043587 w 1043586"/>
                  <a:gd name="connsiteY39" fmla="*/ 484742 h 1046271"/>
                  <a:gd name="connsiteX40" fmla="*/ 1008690 w 1043586"/>
                  <a:gd name="connsiteY40" fmla="*/ 331700 h 1046271"/>
                  <a:gd name="connsiteX41" fmla="*/ 953887 w 1043586"/>
                  <a:gd name="connsiteY41" fmla="*/ 344233 h 1046271"/>
                  <a:gd name="connsiteX42" fmla="*/ 884339 w 1043586"/>
                  <a:gd name="connsiteY42" fmla="*/ 227808 h 1046271"/>
                  <a:gd name="connsiteX43" fmla="*/ 921325 w 1043586"/>
                  <a:gd name="connsiteY43" fmla="*/ 185477 h 1046271"/>
                  <a:gd name="connsiteX44" fmla="*/ 803241 w 1043586"/>
                  <a:gd name="connsiteY44" fmla="*/ 82015 h 1046271"/>
                  <a:gd name="connsiteX45" fmla="*/ 766194 w 1043586"/>
                  <a:gd name="connsiteY45" fmla="*/ 124346 h 1046271"/>
                  <a:gd name="connsiteX46" fmla="*/ 641413 w 1043586"/>
                  <a:gd name="connsiteY46" fmla="*/ 71018 h 1046271"/>
                  <a:gd name="connsiteX47" fmla="*/ 646513 w 1043586"/>
                  <a:gd name="connsiteY47" fmla="*/ 15048 h 1046271"/>
                  <a:gd name="connsiteX48" fmla="*/ 568855 w 1043586"/>
                  <a:gd name="connsiteY48" fmla="*/ 2207 h 1046271"/>
                  <a:gd name="connsiteX49" fmla="*/ 490153 w 1043586"/>
                  <a:gd name="connsiteY49" fmla="*/ 917 h 1046271"/>
                  <a:gd name="connsiteX50" fmla="*/ 485054 w 1043586"/>
                  <a:gd name="connsiteY50" fmla="*/ 56887 h 1046271"/>
                  <a:gd name="connsiteX51" fmla="*/ 352716 w 1043586"/>
                  <a:gd name="connsiteY51" fmla="*/ 86992 h 1046271"/>
                  <a:gd name="connsiteX52" fmla="*/ 323963 w 1043586"/>
                  <a:gd name="connsiteY52" fmla="*/ 38702 h 1046271"/>
                  <a:gd name="connsiteX53" fmla="*/ 189291 w 1043586"/>
                  <a:gd name="connsiteY53" fmla="*/ 119247 h 1046271"/>
                  <a:gd name="connsiteX54" fmla="*/ 218044 w 1043586"/>
                  <a:gd name="connsiteY54" fmla="*/ 167476 h 1046271"/>
                  <a:gd name="connsiteX55" fmla="*/ 128713 w 1043586"/>
                  <a:gd name="connsiteY55" fmla="*/ 269586 h 1046271"/>
                  <a:gd name="connsiteX56" fmla="*/ 77043 w 1043586"/>
                  <a:gd name="connsiteY56" fmla="*/ 247529 h 1046271"/>
                  <a:gd name="connsiteX57" fmla="*/ 15298 w 1043586"/>
                  <a:gd name="connsiteY57" fmla="*/ 391786 h 1046271"/>
                  <a:gd name="connsiteX58" fmla="*/ 66967 w 1043586"/>
                  <a:gd name="connsiteY58" fmla="*/ 413965 h 1046271"/>
                  <a:gd name="connsiteX59" fmla="*/ 55847 w 1043586"/>
                  <a:gd name="connsiteY59" fmla="*/ 481055 h 1046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43586" h="1046271">
                    <a:moveTo>
                      <a:pt x="524681" y="491623"/>
                    </a:moveTo>
                    <a:cubicBezTo>
                      <a:pt x="542068" y="493159"/>
                      <a:pt x="554909" y="508518"/>
                      <a:pt x="553373" y="525967"/>
                    </a:cubicBezTo>
                    <a:cubicBezTo>
                      <a:pt x="551837" y="543353"/>
                      <a:pt x="536416" y="556256"/>
                      <a:pt x="518967" y="554597"/>
                    </a:cubicBezTo>
                    <a:cubicBezTo>
                      <a:pt x="501580" y="552999"/>
                      <a:pt x="488678" y="537701"/>
                      <a:pt x="490276" y="520253"/>
                    </a:cubicBezTo>
                    <a:cubicBezTo>
                      <a:pt x="491812" y="502866"/>
                      <a:pt x="507233" y="489964"/>
                      <a:pt x="524681" y="491623"/>
                    </a:cubicBezTo>
                    <a:moveTo>
                      <a:pt x="503546" y="724719"/>
                    </a:moveTo>
                    <a:cubicBezTo>
                      <a:pt x="614872" y="734794"/>
                      <a:pt x="713296" y="652713"/>
                      <a:pt x="723310" y="541326"/>
                    </a:cubicBezTo>
                    <a:cubicBezTo>
                      <a:pt x="733386" y="430000"/>
                      <a:pt x="651305" y="331577"/>
                      <a:pt x="539979" y="321501"/>
                    </a:cubicBezTo>
                    <a:cubicBezTo>
                      <a:pt x="428653" y="311425"/>
                      <a:pt x="330291" y="393506"/>
                      <a:pt x="320154" y="504893"/>
                    </a:cubicBezTo>
                    <a:cubicBezTo>
                      <a:pt x="310139" y="616280"/>
                      <a:pt x="392159" y="714643"/>
                      <a:pt x="503485" y="724719"/>
                    </a:cubicBezTo>
                    <a:moveTo>
                      <a:pt x="556997" y="133931"/>
                    </a:moveTo>
                    <a:cubicBezTo>
                      <a:pt x="771969" y="153345"/>
                      <a:pt x="930480" y="343373"/>
                      <a:pt x="911003" y="558344"/>
                    </a:cubicBezTo>
                    <a:cubicBezTo>
                      <a:pt x="891589" y="773316"/>
                      <a:pt x="701500" y="931826"/>
                      <a:pt x="486528" y="912350"/>
                    </a:cubicBezTo>
                    <a:cubicBezTo>
                      <a:pt x="271556" y="892874"/>
                      <a:pt x="113169" y="702847"/>
                      <a:pt x="132583" y="487936"/>
                    </a:cubicBezTo>
                    <a:cubicBezTo>
                      <a:pt x="151998" y="272965"/>
                      <a:pt x="341964" y="114455"/>
                      <a:pt x="556936" y="133931"/>
                    </a:cubicBezTo>
                    <a:moveTo>
                      <a:pt x="55970" y="480994"/>
                    </a:moveTo>
                    <a:cubicBezTo>
                      <a:pt x="53881" y="503972"/>
                      <a:pt x="53574" y="526642"/>
                      <a:pt x="54803" y="549067"/>
                    </a:cubicBezTo>
                    <a:lnTo>
                      <a:pt x="0" y="561539"/>
                    </a:lnTo>
                    <a:cubicBezTo>
                      <a:pt x="3932" y="614990"/>
                      <a:pt x="15912" y="666352"/>
                      <a:pt x="34835" y="714520"/>
                    </a:cubicBezTo>
                    <a:lnTo>
                      <a:pt x="89699" y="702048"/>
                    </a:lnTo>
                    <a:cubicBezTo>
                      <a:pt x="107148" y="744133"/>
                      <a:pt x="130679" y="783453"/>
                      <a:pt x="159247" y="818473"/>
                    </a:cubicBezTo>
                    <a:lnTo>
                      <a:pt x="122262" y="860865"/>
                    </a:lnTo>
                    <a:cubicBezTo>
                      <a:pt x="156114" y="900800"/>
                      <a:pt x="195742" y="935758"/>
                      <a:pt x="240346" y="964204"/>
                    </a:cubicBezTo>
                    <a:lnTo>
                      <a:pt x="277332" y="921873"/>
                    </a:lnTo>
                    <a:cubicBezTo>
                      <a:pt x="315484" y="945281"/>
                      <a:pt x="357385" y="963467"/>
                      <a:pt x="402051" y="975201"/>
                    </a:cubicBezTo>
                    <a:lnTo>
                      <a:pt x="397013" y="1031171"/>
                    </a:lnTo>
                    <a:cubicBezTo>
                      <a:pt x="422141" y="1037315"/>
                      <a:pt x="448129" y="1041800"/>
                      <a:pt x="474671" y="1044135"/>
                    </a:cubicBezTo>
                    <a:cubicBezTo>
                      <a:pt x="501212" y="1046531"/>
                      <a:pt x="527507" y="1046899"/>
                      <a:pt x="553311" y="1045302"/>
                    </a:cubicBezTo>
                    <a:lnTo>
                      <a:pt x="558349" y="989332"/>
                    </a:lnTo>
                    <a:cubicBezTo>
                      <a:pt x="604428" y="985769"/>
                      <a:pt x="648970" y="975447"/>
                      <a:pt x="690625" y="959227"/>
                    </a:cubicBezTo>
                    <a:lnTo>
                      <a:pt x="719501" y="1007456"/>
                    </a:lnTo>
                    <a:cubicBezTo>
                      <a:pt x="768344" y="987550"/>
                      <a:pt x="813747" y="960272"/>
                      <a:pt x="854173" y="926972"/>
                    </a:cubicBezTo>
                    <a:lnTo>
                      <a:pt x="825359" y="878744"/>
                    </a:lnTo>
                    <a:cubicBezTo>
                      <a:pt x="859826" y="849376"/>
                      <a:pt x="889992" y="814971"/>
                      <a:pt x="914751" y="776634"/>
                    </a:cubicBezTo>
                    <a:lnTo>
                      <a:pt x="966421" y="798751"/>
                    </a:lnTo>
                    <a:cubicBezTo>
                      <a:pt x="993761" y="754762"/>
                      <a:pt x="1014772" y="706287"/>
                      <a:pt x="1028166" y="654433"/>
                    </a:cubicBezTo>
                    <a:lnTo>
                      <a:pt x="976558" y="632316"/>
                    </a:lnTo>
                    <a:cubicBezTo>
                      <a:pt x="981780" y="610505"/>
                      <a:pt x="985589" y="588142"/>
                      <a:pt x="987617" y="565225"/>
                    </a:cubicBezTo>
                    <a:cubicBezTo>
                      <a:pt x="989644" y="542309"/>
                      <a:pt x="990013" y="519577"/>
                      <a:pt x="988784" y="497214"/>
                    </a:cubicBezTo>
                    <a:lnTo>
                      <a:pt x="1043587" y="484742"/>
                    </a:lnTo>
                    <a:cubicBezTo>
                      <a:pt x="1039716" y="431229"/>
                      <a:pt x="1027736" y="379867"/>
                      <a:pt x="1008690" y="331700"/>
                    </a:cubicBezTo>
                    <a:lnTo>
                      <a:pt x="953887" y="344233"/>
                    </a:lnTo>
                    <a:cubicBezTo>
                      <a:pt x="936439" y="302086"/>
                      <a:pt x="912847" y="262766"/>
                      <a:pt x="884339" y="227808"/>
                    </a:cubicBezTo>
                    <a:lnTo>
                      <a:pt x="921325" y="185477"/>
                    </a:lnTo>
                    <a:cubicBezTo>
                      <a:pt x="887534" y="145481"/>
                      <a:pt x="847784" y="110523"/>
                      <a:pt x="803241" y="82015"/>
                    </a:cubicBezTo>
                    <a:lnTo>
                      <a:pt x="766194" y="124346"/>
                    </a:lnTo>
                    <a:cubicBezTo>
                      <a:pt x="728041" y="100877"/>
                      <a:pt x="686079" y="82814"/>
                      <a:pt x="641413" y="71018"/>
                    </a:cubicBezTo>
                    <a:lnTo>
                      <a:pt x="646513" y="15048"/>
                    </a:lnTo>
                    <a:cubicBezTo>
                      <a:pt x="621385" y="8904"/>
                      <a:pt x="595519" y="4542"/>
                      <a:pt x="568855" y="2207"/>
                    </a:cubicBezTo>
                    <a:cubicBezTo>
                      <a:pt x="542314" y="-250"/>
                      <a:pt x="516080" y="-619"/>
                      <a:pt x="490153" y="917"/>
                    </a:cubicBezTo>
                    <a:lnTo>
                      <a:pt x="485054" y="56887"/>
                    </a:lnTo>
                    <a:cubicBezTo>
                      <a:pt x="438975" y="60451"/>
                      <a:pt x="394494" y="70772"/>
                      <a:pt x="352716" y="86992"/>
                    </a:cubicBezTo>
                    <a:lnTo>
                      <a:pt x="323963" y="38702"/>
                    </a:lnTo>
                    <a:cubicBezTo>
                      <a:pt x="275058" y="58792"/>
                      <a:pt x="229717" y="86009"/>
                      <a:pt x="189291" y="119247"/>
                    </a:cubicBezTo>
                    <a:lnTo>
                      <a:pt x="218044" y="167476"/>
                    </a:lnTo>
                    <a:cubicBezTo>
                      <a:pt x="183638" y="196843"/>
                      <a:pt x="153411" y="231187"/>
                      <a:pt x="128713" y="269586"/>
                    </a:cubicBezTo>
                    <a:lnTo>
                      <a:pt x="77043" y="247529"/>
                    </a:lnTo>
                    <a:cubicBezTo>
                      <a:pt x="49703" y="291458"/>
                      <a:pt x="28691" y="339932"/>
                      <a:pt x="15298" y="391786"/>
                    </a:cubicBezTo>
                    <a:lnTo>
                      <a:pt x="66967" y="413965"/>
                    </a:lnTo>
                    <a:cubicBezTo>
                      <a:pt x="61684" y="435714"/>
                      <a:pt x="57936" y="458078"/>
                      <a:pt x="55847" y="481055"/>
                    </a:cubicBezTo>
                  </a:path>
                </a:pathLst>
              </a:custGeom>
              <a:grpFill/>
              <a:ln w="6142" cap="flat">
                <a:noFill/>
                <a:prstDash val="solid"/>
                <a:miter/>
              </a:ln>
            </p:spPr>
            <p:txBody>
              <a:bodyPr rtlCol="0" anchor="ctr"/>
              <a:lstStyle/>
              <a:p>
                <a:endParaRPr lang="LID4096"/>
              </a:p>
            </p:txBody>
          </p:sp>
          <p:grpSp>
            <p:nvGrpSpPr>
              <p:cNvPr id="77" name="Group 76">
                <a:extLst>
                  <a:ext uri="{FF2B5EF4-FFF2-40B4-BE49-F238E27FC236}">
                    <a16:creationId xmlns:a16="http://schemas.microsoft.com/office/drawing/2014/main" id="{D6B5E450-2941-F950-CF6F-E159EAF195D5}"/>
                  </a:ext>
                </a:extLst>
              </p:cNvPr>
              <p:cNvGrpSpPr/>
              <p:nvPr/>
            </p:nvGrpSpPr>
            <p:grpSpPr>
              <a:xfrm>
                <a:off x="1626519" y="3949327"/>
                <a:ext cx="783583" cy="776023"/>
                <a:chOff x="1626519" y="3949327"/>
                <a:chExt cx="783583" cy="776023"/>
              </a:xfrm>
              <a:grpFill/>
            </p:grpSpPr>
            <p:sp>
              <p:nvSpPr>
                <p:cNvPr id="55" name="Freeform: Shape 54">
                  <a:extLst>
                    <a:ext uri="{FF2B5EF4-FFF2-40B4-BE49-F238E27FC236}">
                      <a16:creationId xmlns:a16="http://schemas.microsoft.com/office/drawing/2014/main" id="{A2F443AF-13DF-879C-486E-747635F6DE61}"/>
                    </a:ext>
                  </a:extLst>
                </p:cNvPr>
                <p:cNvSpPr/>
                <p:nvPr/>
              </p:nvSpPr>
              <p:spPr>
                <a:xfrm>
                  <a:off x="1626519" y="3949327"/>
                  <a:ext cx="783583" cy="776023"/>
                </a:xfrm>
                <a:custGeom>
                  <a:avLst/>
                  <a:gdLst>
                    <a:gd name="connsiteX0" fmla="*/ 141045 w 783583"/>
                    <a:gd name="connsiteY0" fmla="*/ 299326 h 776023"/>
                    <a:gd name="connsiteX1" fmla="*/ 480491 w 783583"/>
                    <a:gd name="connsiteY1" fmla="*/ 137252 h 776023"/>
                    <a:gd name="connsiteX2" fmla="*/ 642564 w 783583"/>
                    <a:gd name="connsiteY2" fmla="*/ 476698 h 776023"/>
                    <a:gd name="connsiteX3" fmla="*/ 303119 w 783583"/>
                    <a:gd name="connsiteY3" fmla="*/ 638771 h 776023"/>
                    <a:gd name="connsiteX4" fmla="*/ 141045 w 783583"/>
                    <a:gd name="connsiteY4" fmla="*/ 299326 h 776023"/>
                    <a:gd name="connsiteX5" fmla="*/ 91711 w 783583"/>
                    <a:gd name="connsiteY5" fmla="*/ 281816 h 776023"/>
                    <a:gd name="connsiteX6" fmla="*/ 80590 w 783583"/>
                    <a:gd name="connsiteY6" fmla="*/ 321198 h 776023"/>
                    <a:gd name="connsiteX7" fmla="*/ 6127 w 783583"/>
                    <a:gd name="connsiteY7" fmla="*/ 319293 h 776023"/>
                    <a:gd name="connsiteX8" fmla="*/ 3056 w 783583"/>
                    <a:gd name="connsiteY8" fmla="*/ 436763 h 776023"/>
                    <a:gd name="connsiteX9" fmla="*/ 77457 w 783583"/>
                    <a:gd name="connsiteY9" fmla="*/ 438667 h 776023"/>
                    <a:gd name="connsiteX10" fmla="*/ 100742 w 783583"/>
                    <a:gd name="connsiteY10" fmla="*/ 516878 h 776023"/>
                    <a:gd name="connsiteX11" fmla="*/ 39427 w 783583"/>
                    <a:gd name="connsiteY11" fmla="*/ 559024 h 776023"/>
                    <a:gd name="connsiteX12" fmla="*/ 105964 w 783583"/>
                    <a:gd name="connsiteY12" fmla="*/ 655912 h 776023"/>
                    <a:gd name="connsiteX13" fmla="*/ 167279 w 783583"/>
                    <a:gd name="connsiteY13" fmla="*/ 613766 h 776023"/>
                    <a:gd name="connsiteX14" fmla="*/ 232097 w 783583"/>
                    <a:gd name="connsiteY14" fmla="*/ 663346 h 776023"/>
                    <a:gd name="connsiteX15" fmla="*/ 207276 w 783583"/>
                    <a:gd name="connsiteY15" fmla="*/ 733570 h 776023"/>
                    <a:gd name="connsiteX16" fmla="*/ 261157 w 783583"/>
                    <a:gd name="connsiteY16" fmla="*/ 757285 h 776023"/>
                    <a:gd name="connsiteX17" fmla="*/ 318049 w 783583"/>
                    <a:gd name="connsiteY17" fmla="*/ 772706 h 776023"/>
                    <a:gd name="connsiteX18" fmla="*/ 342931 w 783583"/>
                    <a:gd name="connsiteY18" fmla="*/ 702482 h 776023"/>
                    <a:gd name="connsiteX19" fmla="*/ 424521 w 783583"/>
                    <a:gd name="connsiteY19" fmla="*/ 704633 h 776023"/>
                    <a:gd name="connsiteX20" fmla="*/ 445655 w 783583"/>
                    <a:gd name="connsiteY20" fmla="*/ 776024 h 776023"/>
                    <a:gd name="connsiteX21" fmla="*/ 558333 w 783583"/>
                    <a:gd name="connsiteY21" fmla="*/ 742540 h 776023"/>
                    <a:gd name="connsiteX22" fmla="*/ 537137 w 783583"/>
                    <a:gd name="connsiteY22" fmla="*/ 671149 h 776023"/>
                    <a:gd name="connsiteX23" fmla="*/ 604411 w 783583"/>
                    <a:gd name="connsiteY23" fmla="*/ 625009 h 776023"/>
                    <a:gd name="connsiteX24" fmla="*/ 663453 w 783583"/>
                    <a:gd name="connsiteY24" fmla="*/ 670289 h 776023"/>
                    <a:gd name="connsiteX25" fmla="*/ 734906 w 783583"/>
                    <a:gd name="connsiteY25" fmla="*/ 577026 h 776023"/>
                    <a:gd name="connsiteX26" fmla="*/ 675802 w 783583"/>
                    <a:gd name="connsiteY26" fmla="*/ 531685 h 776023"/>
                    <a:gd name="connsiteX27" fmla="*/ 691961 w 783583"/>
                    <a:gd name="connsiteY27" fmla="*/ 494146 h 776023"/>
                    <a:gd name="connsiteX28" fmla="*/ 703019 w 783583"/>
                    <a:gd name="connsiteY28" fmla="*/ 454764 h 776023"/>
                    <a:gd name="connsiteX29" fmla="*/ 777482 w 783583"/>
                    <a:gd name="connsiteY29" fmla="*/ 456730 h 776023"/>
                    <a:gd name="connsiteX30" fmla="*/ 780554 w 783583"/>
                    <a:gd name="connsiteY30" fmla="*/ 339261 h 776023"/>
                    <a:gd name="connsiteX31" fmla="*/ 706153 w 783583"/>
                    <a:gd name="connsiteY31" fmla="*/ 337356 h 776023"/>
                    <a:gd name="connsiteX32" fmla="*/ 682806 w 783583"/>
                    <a:gd name="connsiteY32" fmla="*/ 259145 h 776023"/>
                    <a:gd name="connsiteX33" fmla="*/ 744121 w 783583"/>
                    <a:gd name="connsiteY33" fmla="*/ 216938 h 776023"/>
                    <a:gd name="connsiteX34" fmla="*/ 677645 w 783583"/>
                    <a:gd name="connsiteY34" fmla="*/ 120050 h 776023"/>
                    <a:gd name="connsiteX35" fmla="*/ 616330 w 783583"/>
                    <a:gd name="connsiteY35" fmla="*/ 162258 h 776023"/>
                    <a:gd name="connsiteX36" fmla="*/ 551513 w 783583"/>
                    <a:gd name="connsiteY36" fmla="*/ 112677 h 776023"/>
                    <a:gd name="connsiteX37" fmla="*/ 576334 w 783583"/>
                    <a:gd name="connsiteY37" fmla="*/ 42454 h 776023"/>
                    <a:gd name="connsiteX38" fmla="*/ 522453 w 783583"/>
                    <a:gd name="connsiteY38" fmla="*/ 18739 h 776023"/>
                    <a:gd name="connsiteX39" fmla="*/ 465561 w 783583"/>
                    <a:gd name="connsiteY39" fmla="*/ 3318 h 776023"/>
                    <a:gd name="connsiteX40" fmla="*/ 440740 w 783583"/>
                    <a:gd name="connsiteY40" fmla="*/ 73541 h 776023"/>
                    <a:gd name="connsiteX41" fmla="*/ 359151 w 783583"/>
                    <a:gd name="connsiteY41" fmla="*/ 71391 h 776023"/>
                    <a:gd name="connsiteX42" fmla="*/ 337955 w 783583"/>
                    <a:gd name="connsiteY42" fmla="*/ 0 h 776023"/>
                    <a:gd name="connsiteX43" fmla="*/ 225338 w 783583"/>
                    <a:gd name="connsiteY43" fmla="*/ 33545 h 776023"/>
                    <a:gd name="connsiteX44" fmla="*/ 246535 w 783583"/>
                    <a:gd name="connsiteY44" fmla="*/ 104936 h 776023"/>
                    <a:gd name="connsiteX45" fmla="*/ 179198 w 783583"/>
                    <a:gd name="connsiteY45" fmla="*/ 151076 h 776023"/>
                    <a:gd name="connsiteX46" fmla="*/ 120156 w 783583"/>
                    <a:gd name="connsiteY46" fmla="*/ 105796 h 776023"/>
                    <a:gd name="connsiteX47" fmla="*/ 48643 w 783583"/>
                    <a:gd name="connsiteY47" fmla="*/ 199059 h 776023"/>
                    <a:gd name="connsiteX48" fmla="*/ 107746 w 783583"/>
                    <a:gd name="connsiteY48" fmla="*/ 244400 h 776023"/>
                    <a:gd name="connsiteX49" fmla="*/ 91649 w 783583"/>
                    <a:gd name="connsiteY49" fmla="*/ 281939 h 77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3583" h="776023">
                      <a:moveTo>
                        <a:pt x="141045" y="299326"/>
                      </a:moveTo>
                      <a:cubicBezTo>
                        <a:pt x="190012" y="160845"/>
                        <a:pt x="342009" y="88286"/>
                        <a:pt x="480491" y="137252"/>
                      </a:cubicBezTo>
                      <a:cubicBezTo>
                        <a:pt x="618972" y="186219"/>
                        <a:pt x="691530" y="338155"/>
                        <a:pt x="642564" y="476698"/>
                      </a:cubicBezTo>
                      <a:cubicBezTo>
                        <a:pt x="593598" y="615179"/>
                        <a:pt x="441600" y="687798"/>
                        <a:pt x="303119" y="638771"/>
                      </a:cubicBezTo>
                      <a:cubicBezTo>
                        <a:pt x="164638" y="589743"/>
                        <a:pt x="92018" y="437807"/>
                        <a:pt x="141045" y="299326"/>
                      </a:cubicBezTo>
                      <a:moveTo>
                        <a:pt x="91711" y="281816"/>
                      </a:moveTo>
                      <a:cubicBezTo>
                        <a:pt x="87103" y="294841"/>
                        <a:pt x="83478" y="307989"/>
                        <a:pt x="80590" y="321198"/>
                      </a:cubicBezTo>
                      <a:lnTo>
                        <a:pt x="6127" y="319293"/>
                      </a:lnTo>
                      <a:cubicBezTo>
                        <a:pt x="-938" y="358798"/>
                        <a:pt x="-1798" y="398303"/>
                        <a:pt x="3056" y="436763"/>
                      </a:cubicBezTo>
                      <a:lnTo>
                        <a:pt x="77457" y="438667"/>
                      </a:lnTo>
                      <a:cubicBezTo>
                        <a:pt x="81819" y="465700"/>
                        <a:pt x="89806" y="491996"/>
                        <a:pt x="100742" y="516878"/>
                      </a:cubicBezTo>
                      <a:lnTo>
                        <a:pt x="39427" y="559024"/>
                      </a:lnTo>
                      <a:cubicBezTo>
                        <a:pt x="56568" y="594290"/>
                        <a:pt x="78932" y="627036"/>
                        <a:pt x="105964" y="655912"/>
                      </a:cubicBezTo>
                      <a:lnTo>
                        <a:pt x="167279" y="613766"/>
                      </a:lnTo>
                      <a:cubicBezTo>
                        <a:pt x="186325" y="632750"/>
                        <a:pt x="208074" y="649461"/>
                        <a:pt x="232097" y="663346"/>
                      </a:cubicBezTo>
                      <a:lnTo>
                        <a:pt x="207276" y="733570"/>
                      </a:lnTo>
                      <a:cubicBezTo>
                        <a:pt x="224355" y="742663"/>
                        <a:pt x="242418" y="750650"/>
                        <a:pt x="261157" y="757285"/>
                      </a:cubicBezTo>
                      <a:cubicBezTo>
                        <a:pt x="280018" y="763920"/>
                        <a:pt x="299003" y="769081"/>
                        <a:pt x="318049" y="772706"/>
                      </a:cubicBezTo>
                      <a:lnTo>
                        <a:pt x="342931" y="702482"/>
                      </a:lnTo>
                      <a:cubicBezTo>
                        <a:pt x="370332" y="706783"/>
                        <a:pt x="397672" y="707459"/>
                        <a:pt x="424521" y="704633"/>
                      </a:cubicBezTo>
                      <a:lnTo>
                        <a:pt x="445655" y="776024"/>
                      </a:lnTo>
                      <a:cubicBezTo>
                        <a:pt x="484853" y="770555"/>
                        <a:pt x="522821" y="759190"/>
                        <a:pt x="558333" y="742540"/>
                      </a:cubicBezTo>
                      <a:lnTo>
                        <a:pt x="537137" y="671149"/>
                      </a:lnTo>
                      <a:cubicBezTo>
                        <a:pt x="561343" y="658738"/>
                        <a:pt x="584014" y="643317"/>
                        <a:pt x="604411" y="625009"/>
                      </a:cubicBezTo>
                      <a:lnTo>
                        <a:pt x="663453" y="670289"/>
                      </a:lnTo>
                      <a:cubicBezTo>
                        <a:pt x="691407" y="643440"/>
                        <a:pt x="715614" y="612107"/>
                        <a:pt x="734906" y="577026"/>
                      </a:cubicBezTo>
                      <a:lnTo>
                        <a:pt x="675802" y="531685"/>
                      </a:lnTo>
                      <a:cubicBezTo>
                        <a:pt x="681885" y="519643"/>
                        <a:pt x="687353" y="507171"/>
                        <a:pt x="691961" y="494146"/>
                      </a:cubicBezTo>
                      <a:cubicBezTo>
                        <a:pt x="696568" y="481060"/>
                        <a:pt x="700193" y="467973"/>
                        <a:pt x="703019" y="454764"/>
                      </a:cubicBezTo>
                      <a:lnTo>
                        <a:pt x="777482" y="456730"/>
                      </a:lnTo>
                      <a:cubicBezTo>
                        <a:pt x="784548" y="417226"/>
                        <a:pt x="785347" y="377721"/>
                        <a:pt x="780554" y="339261"/>
                      </a:cubicBezTo>
                      <a:lnTo>
                        <a:pt x="706153" y="337356"/>
                      </a:lnTo>
                      <a:cubicBezTo>
                        <a:pt x="701791" y="310323"/>
                        <a:pt x="693804" y="284028"/>
                        <a:pt x="682806" y="259145"/>
                      </a:cubicBezTo>
                      <a:lnTo>
                        <a:pt x="744121" y="216938"/>
                      </a:lnTo>
                      <a:cubicBezTo>
                        <a:pt x="726980" y="181672"/>
                        <a:pt x="704617" y="148987"/>
                        <a:pt x="677645" y="120050"/>
                      </a:cubicBezTo>
                      <a:lnTo>
                        <a:pt x="616330" y="162258"/>
                      </a:lnTo>
                      <a:cubicBezTo>
                        <a:pt x="597223" y="143212"/>
                        <a:pt x="575474" y="126562"/>
                        <a:pt x="551513" y="112677"/>
                      </a:cubicBezTo>
                      <a:lnTo>
                        <a:pt x="576334" y="42454"/>
                      </a:lnTo>
                      <a:cubicBezTo>
                        <a:pt x="559254" y="33361"/>
                        <a:pt x="541253" y="25374"/>
                        <a:pt x="522453" y="18739"/>
                      </a:cubicBezTo>
                      <a:cubicBezTo>
                        <a:pt x="503591" y="12103"/>
                        <a:pt x="484607" y="6943"/>
                        <a:pt x="465561" y="3318"/>
                      </a:cubicBezTo>
                      <a:lnTo>
                        <a:pt x="440740" y="73541"/>
                      </a:lnTo>
                      <a:cubicBezTo>
                        <a:pt x="413339" y="69241"/>
                        <a:pt x="385938" y="68565"/>
                        <a:pt x="359151" y="71391"/>
                      </a:cubicBezTo>
                      <a:lnTo>
                        <a:pt x="337955" y="0"/>
                      </a:lnTo>
                      <a:cubicBezTo>
                        <a:pt x="298757" y="5468"/>
                        <a:pt x="260788" y="16895"/>
                        <a:pt x="225338" y="33545"/>
                      </a:cubicBezTo>
                      <a:lnTo>
                        <a:pt x="246535" y="104936"/>
                      </a:lnTo>
                      <a:cubicBezTo>
                        <a:pt x="222328" y="117347"/>
                        <a:pt x="199657" y="132767"/>
                        <a:pt x="179198" y="151076"/>
                      </a:cubicBezTo>
                      <a:lnTo>
                        <a:pt x="120156" y="105796"/>
                      </a:lnTo>
                      <a:cubicBezTo>
                        <a:pt x="92202" y="132645"/>
                        <a:pt x="67996" y="163917"/>
                        <a:pt x="48643" y="199059"/>
                      </a:cubicBezTo>
                      <a:lnTo>
                        <a:pt x="107746" y="244400"/>
                      </a:lnTo>
                      <a:cubicBezTo>
                        <a:pt x="101664" y="256381"/>
                        <a:pt x="96196" y="268914"/>
                        <a:pt x="91649" y="281939"/>
                      </a:cubicBezTo>
                    </a:path>
                  </a:pathLst>
                </a:custGeom>
                <a:grpFill/>
                <a:ln w="6142" cap="flat">
                  <a:no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50177B69-9761-83F2-8753-F57452C4D329}"/>
                    </a:ext>
                  </a:extLst>
                </p:cNvPr>
                <p:cNvSpPr/>
                <p:nvPr/>
              </p:nvSpPr>
              <p:spPr>
                <a:xfrm>
                  <a:off x="1956501" y="4275485"/>
                  <a:ext cx="123615" cy="123615"/>
                </a:xfrm>
                <a:custGeom>
                  <a:avLst/>
                  <a:gdLst>
                    <a:gd name="connsiteX0" fmla="*/ 41210 w 123615"/>
                    <a:gd name="connsiteY0" fmla="*/ 120066 h 123615"/>
                    <a:gd name="connsiteX1" fmla="*/ 120036 w 123615"/>
                    <a:gd name="connsiteY1" fmla="*/ 82405 h 123615"/>
                    <a:gd name="connsiteX2" fmla="*/ 82374 w 123615"/>
                    <a:gd name="connsiteY2" fmla="*/ 3580 h 123615"/>
                    <a:gd name="connsiteX3" fmla="*/ 3549 w 123615"/>
                    <a:gd name="connsiteY3" fmla="*/ 41241 h 123615"/>
                    <a:gd name="connsiteX4" fmla="*/ 41210 w 123615"/>
                    <a:gd name="connsiteY4" fmla="*/ 120066 h 123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5" h="123615">
                      <a:moveTo>
                        <a:pt x="41210" y="120066"/>
                      </a:moveTo>
                      <a:cubicBezTo>
                        <a:pt x="73342" y="131432"/>
                        <a:pt x="108669" y="114598"/>
                        <a:pt x="120036" y="82405"/>
                      </a:cubicBezTo>
                      <a:cubicBezTo>
                        <a:pt x="131463" y="50211"/>
                        <a:pt x="114629" y="14946"/>
                        <a:pt x="82374" y="3580"/>
                      </a:cubicBezTo>
                      <a:cubicBezTo>
                        <a:pt x="50242" y="-7848"/>
                        <a:pt x="14915" y="8986"/>
                        <a:pt x="3549" y="41241"/>
                      </a:cubicBezTo>
                      <a:cubicBezTo>
                        <a:pt x="-7817" y="73373"/>
                        <a:pt x="9017" y="108762"/>
                        <a:pt x="41210" y="120066"/>
                      </a:cubicBezTo>
                    </a:path>
                  </a:pathLst>
                </a:custGeom>
                <a:grpFill/>
                <a:ln w="6142" cap="flat">
                  <a:noFill/>
                  <a:prstDash val="solid"/>
                  <a:miter/>
                </a:ln>
              </p:spPr>
              <p:txBody>
                <a:bodyPr rtlCol="0" anchor="ctr"/>
                <a:lstStyle/>
                <a:p>
                  <a:endParaRPr lang="LID4096"/>
                </a:p>
              </p:txBody>
            </p:sp>
            <p:sp>
              <p:nvSpPr>
                <p:cNvPr id="57" name="Freeform: Shape 56">
                  <a:extLst>
                    <a:ext uri="{FF2B5EF4-FFF2-40B4-BE49-F238E27FC236}">
                      <a16:creationId xmlns:a16="http://schemas.microsoft.com/office/drawing/2014/main" id="{E69F00A6-A5DE-7AE6-B978-8C6C3BD2D5B9}"/>
                    </a:ext>
                  </a:extLst>
                </p:cNvPr>
                <p:cNvSpPr/>
                <p:nvPr/>
              </p:nvSpPr>
              <p:spPr>
                <a:xfrm>
                  <a:off x="1853815" y="4172810"/>
                  <a:ext cx="329017" cy="329059"/>
                </a:xfrm>
                <a:custGeom>
                  <a:avLst/>
                  <a:gdLst>
                    <a:gd name="connsiteX0" fmla="*/ 202263 w 329017"/>
                    <a:gd name="connsiteY0" fmla="*/ 22761 h 329059"/>
                    <a:gd name="connsiteX1" fmla="*/ 306339 w 329017"/>
                    <a:gd name="connsiteY1" fmla="*/ 202283 h 329059"/>
                    <a:gd name="connsiteX2" fmla="*/ 126817 w 329017"/>
                    <a:gd name="connsiteY2" fmla="*/ 306298 h 329059"/>
                    <a:gd name="connsiteX3" fmla="*/ 22802 w 329017"/>
                    <a:gd name="connsiteY3" fmla="*/ 126776 h 329059"/>
                    <a:gd name="connsiteX4" fmla="*/ 202324 w 329017"/>
                    <a:gd name="connsiteY4" fmla="*/ 22761 h 329059"/>
                    <a:gd name="connsiteX5" fmla="*/ 122209 w 329017"/>
                    <a:gd name="connsiteY5" fmla="*/ 323501 h 329059"/>
                    <a:gd name="connsiteX6" fmla="*/ 323480 w 329017"/>
                    <a:gd name="connsiteY6" fmla="*/ 206830 h 329059"/>
                    <a:gd name="connsiteX7" fmla="*/ 206809 w 329017"/>
                    <a:gd name="connsiteY7" fmla="*/ 5559 h 329059"/>
                    <a:gd name="connsiteX8" fmla="*/ 5538 w 329017"/>
                    <a:gd name="connsiteY8" fmla="*/ 122230 h 329059"/>
                    <a:gd name="connsiteX9" fmla="*/ 122209 w 329017"/>
                    <a:gd name="connsiteY9" fmla="*/ 323501 h 3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017" h="329059">
                      <a:moveTo>
                        <a:pt x="202263" y="22761"/>
                      </a:moveTo>
                      <a:cubicBezTo>
                        <a:pt x="280412" y="43527"/>
                        <a:pt x="327105" y="124073"/>
                        <a:pt x="306339" y="202283"/>
                      </a:cubicBezTo>
                      <a:cubicBezTo>
                        <a:pt x="285511" y="280432"/>
                        <a:pt x="205027" y="327125"/>
                        <a:pt x="126817" y="306298"/>
                      </a:cubicBezTo>
                      <a:cubicBezTo>
                        <a:pt x="48667" y="285532"/>
                        <a:pt x="1975" y="204987"/>
                        <a:pt x="22802" y="126776"/>
                      </a:cubicBezTo>
                      <a:cubicBezTo>
                        <a:pt x="43630" y="48627"/>
                        <a:pt x="124113" y="1934"/>
                        <a:pt x="202324" y="22761"/>
                      </a:cubicBezTo>
                      <a:moveTo>
                        <a:pt x="122209" y="323501"/>
                      </a:moveTo>
                      <a:cubicBezTo>
                        <a:pt x="209881" y="346847"/>
                        <a:pt x="300133" y="294502"/>
                        <a:pt x="323480" y="206830"/>
                      </a:cubicBezTo>
                      <a:cubicBezTo>
                        <a:pt x="346765" y="119219"/>
                        <a:pt x="294481" y="28905"/>
                        <a:pt x="206809" y="5559"/>
                      </a:cubicBezTo>
                      <a:cubicBezTo>
                        <a:pt x="119137" y="-17788"/>
                        <a:pt x="28884" y="34558"/>
                        <a:pt x="5538" y="122230"/>
                      </a:cubicBezTo>
                      <a:cubicBezTo>
                        <a:pt x="-17747" y="209902"/>
                        <a:pt x="34537" y="300215"/>
                        <a:pt x="122209" y="323501"/>
                      </a:cubicBezTo>
                    </a:path>
                  </a:pathLst>
                </a:custGeom>
                <a:grpFill/>
                <a:ln w="6142" cap="flat">
                  <a:noFill/>
                  <a:prstDash val="solid"/>
                  <a:miter/>
                </a:ln>
              </p:spPr>
              <p:txBody>
                <a:bodyPr rtlCol="0" anchor="ctr"/>
                <a:lstStyle/>
                <a:p>
                  <a:endParaRPr lang="LID4096"/>
                </a:p>
              </p:txBody>
            </p:sp>
          </p:grpSp>
        </p:grpSp>
        <p:sp>
          <p:nvSpPr>
            <p:cNvPr id="109" name="Rectangle 108">
              <a:extLst>
                <a:ext uri="{FF2B5EF4-FFF2-40B4-BE49-F238E27FC236}">
                  <a16:creationId xmlns:a16="http://schemas.microsoft.com/office/drawing/2014/main" id="{7E5318D3-6F37-38D5-F858-FE41A8C7A990}"/>
                </a:ext>
              </a:extLst>
            </p:cNvPr>
            <p:cNvSpPr/>
            <p:nvPr/>
          </p:nvSpPr>
          <p:spPr>
            <a:xfrm>
              <a:off x="-2121937" y="467081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Left</a:t>
              </a:r>
              <a:endParaRPr lang="LID4096"/>
            </a:p>
          </p:txBody>
        </p:sp>
      </p:grpSp>
      <p:sp>
        <p:nvSpPr>
          <p:cNvPr id="124" name="Logo" hidden="1">
            <a:extLst>
              <a:ext uri="{FF2B5EF4-FFF2-40B4-BE49-F238E27FC236}">
                <a16:creationId xmlns:a16="http://schemas.microsoft.com/office/drawing/2014/main" id="{012C4C5C-C5A3-EE17-6929-80059D3429B2}"/>
              </a:ext>
            </a:extLst>
          </p:cNvPr>
          <p:cNvSpPr/>
          <p:nvPr/>
        </p:nvSpPr>
        <p:spPr>
          <a:xfrm>
            <a:off x="543013" y="434212"/>
            <a:ext cx="2015382" cy="6052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Tree>
    <p:extLst>
      <p:ext uri="{BB962C8B-B14F-4D97-AF65-F5344CB8AC3E}">
        <p14:creationId xmlns:p14="http://schemas.microsoft.com/office/powerpoint/2010/main" val="208362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78E56-5842-84A2-9DBF-62843218AB8A}"/>
            </a:ext>
          </a:extLst>
        </p:cNvPr>
        <p:cNvGrpSpPr/>
        <p:nvPr/>
      </p:nvGrpSpPr>
      <p:grpSpPr>
        <a:xfrm>
          <a:off x="0" y="0"/>
          <a:ext cx="0" cy="0"/>
          <a:chOff x="0" y="0"/>
          <a:chExt cx="0" cy="0"/>
        </a:xfrm>
      </p:grpSpPr>
      <p:sp>
        <p:nvSpPr>
          <p:cNvPr id="7" name="Background">
            <a:extLst>
              <a:ext uri="{FF2B5EF4-FFF2-40B4-BE49-F238E27FC236}">
                <a16:creationId xmlns:a16="http://schemas.microsoft.com/office/drawing/2014/main" id="{16B1064F-2D44-C1B2-76B0-BBF43B40E20A}"/>
              </a:ext>
            </a:extLst>
          </p:cNvPr>
          <p:cNvSpPr>
            <a:spLocks/>
          </p:cNvSpPr>
          <p:nvPr/>
        </p:nvSpPr>
        <p:spPr>
          <a:xfrm>
            <a:off x="-26636" y="-4849"/>
            <a:ext cx="122039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4" name="Group 3">
            <a:extLst>
              <a:ext uri="{FF2B5EF4-FFF2-40B4-BE49-F238E27FC236}">
                <a16:creationId xmlns:a16="http://schemas.microsoft.com/office/drawing/2014/main" id="{B3EA2B61-DBD1-5B6B-852A-9EA337EC54AC}"/>
              </a:ext>
            </a:extLst>
          </p:cNvPr>
          <p:cNvGrpSpPr/>
          <p:nvPr/>
        </p:nvGrpSpPr>
        <p:grpSpPr>
          <a:xfrm>
            <a:off x="3075940" y="1198915"/>
            <a:ext cx="6454511" cy="4457407"/>
            <a:chOff x="3075940" y="1198915"/>
            <a:chExt cx="6454511" cy="4457407"/>
          </a:xfrm>
        </p:grpSpPr>
        <p:sp>
          <p:nvSpPr>
            <p:cNvPr id="2" name="TextBox 1">
              <a:extLst>
                <a:ext uri="{FF2B5EF4-FFF2-40B4-BE49-F238E27FC236}">
                  <a16:creationId xmlns:a16="http://schemas.microsoft.com/office/drawing/2014/main" id="{FC4C1AB3-18C9-66B1-B508-2FC2807D4D72}"/>
                </a:ext>
              </a:extLst>
            </p:cNvPr>
            <p:cNvSpPr txBox="1"/>
            <p:nvPr/>
          </p:nvSpPr>
          <p:spPr>
            <a:xfrm>
              <a:off x="3742519" y="1198915"/>
              <a:ext cx="5121352" cy="1477328"/>
            </a:xfrm>
            <a:prstGeom prst="rect">
              <a:avLst/>
            </a:prstGeom>
            <a:noFill/>
          </p:spPr>
          <p:txBody>
            <a:bodyPr wrap="square" rtlCol="0">
              <a:spAutoFit/>
            </a:bodyPr>
            <a:lstStyle/>
            <a:p>
              <a:pPr algn="ctr"/>
              <a:r>
                <a:rPr lang="en-US" sz="4500" b="1" dirty="0">
                  <a:solidFill>
                    <a:srgbClr val="006088"/>
                  </a:solidFill>
                </a:rPr>
                <a:t>The Clean Industrial Deal is out. </a:t>
              </a:r>
              <a:endParaRPr lang="LID4096" sz="4500" b="1" dirty="0">
                <a:solidFill>
                  <a:srgbClr val="006088"/>
                </a:solidFill>
              </a:endParaRPr>
            </a:p>
          </p:txBody>
        </p:sp>
        <p:sp>
          <p:nvSpPr>
            <p:cNvPr id="49" name="TextBox 48">
              <a:extLst>
                <a:ext uri="{FF2B5EF4-FFF2-40B4-BE49-F238E27FC236}">
                  <a16:creationId xmlns:a16="http://schemas.microsoft.com/office/drawing/2014/main" id="{7A7A9018-7CC2-9598-53DA-7ABA35D6EED2}"/>
                </a:ext>
              </a:extLst>
            </p:cNvPr>
            <p:cNvSpPr txBox="1">
              <a:spLocks/>
            </p:cNvSpPr>
            <p:nvPr/>
          </p:nvSpPr>
          <p:spPr>
            <a:xfrm>
              <a:off x="3075940" y="4732992"/>
              <a:ext cx="6454511" cy="923330"/>
            </a:xfrm>
            <a:prstGeom prst="rect">
              <a:avLst/>
            </a:prstGeom>
            <a:noFill/>
          </p:spPr>
          <p:txBody>
            <a:bodyPr wrap="square" lIns="91440" tIns="45720" rIns="91440" bIns="45720" rtlCol="0" anchor="t">
              <a:spAutoFit/>
            </a:bodyPr>
            <a:lstStyle/>
            <a:p>
              <a:pPr algn="ctr"/>
              <a:r>
                <a:rPr lang="en-US" dirty="0"/>
                <a:t>The Antwerp Declaration Community calls on EU Heads of States to restore the business case for investments, implement the EU Green Deal goals, and safeguard high-quality jobs in Europe.</a:t>
              </a:r>
              <a:endParaRPr lang="LID4096" dirty="0"/>
            </a:p>
          </p:txBody>
        </p:sp>
        <p:sp>
          <p:nvSpPr>
            <p:cNvPr id="3" name="TextBox 2">
              <a:extLst>
                <a:ext uri="{FF2B5EF4-FFF2-40B4-BE49-F238E27FC236}">
                  <a16:creationId xmlns:a16="http://schemas.microsoft.com/office/drawing/2014/main" id="{C6F3A8C2-3ECC-1D4C-8730-D565FD74D7AF}"/>
                </a:ext>
              </a:extLst>
            </p:cNvPr>
            <p:cNvSpPr txBox="1">
              <a:spLocks/>
            </p:cNvSpPr>
            <p:nvPr/>
          </p:nvSpPr>
          <p:spPr>
            <a:xfrm>
              <a:off x="4271163" y="2829263"/>
              <a:ext cx="4064065" cy="553998"/>
            </a:xfrm>
            <a:prstGeom prst="rect">
              <a:avLst/>
            </a:prstGeom>
            <a:noFill/>
          </p:spPr>
          <p:txBody>
            <a:bodyPr wrap="square" rtlCol="0">
              <a:spAutoFit/>
            </a:bodyPr>
            <a:lstStyle/>
            <a:p>
              <a:pPr algn="ctr"/>
              <a:r>
                <a:rPr lang="en-US" sz="3000">
                  <a:solidFill>
                    <a:srgbClr val="006088"/>
                  </a:solidFill>
                </a:rPr>
                <a:t>Now, it’s time to act. </a:t>
              </a:r>
              <a:endParaRPr lang="LID4096" sz="3000">
                <a:solidFill>
                  <a:srgbClr val="006088"/>
                </a:solidFill>
              </a:endParaRPr>
            </a:p>
          </p:txBody>
        </p:sp>
        <p:sp>
          <p:nvSpPr>
            <p:cNvPr id="9" name="Rectangle 8">
              <a:extLst>
                <a:ext uri="{FF2B5EF4-FFF2-40B4-BE49-F238E27FC236}">
                  <a16:creationId xmlns:a16="http://schemas.microsoft.com/office/drawing/2014/main" id="{22637C0B-1BE4-3500-F681-F01B10DAB07F}"/>
                </a:ext>
              </a:extLst>
            </p:cNvPr>
            <p:cNvSpPr/>
            <p:nvPr/>
          </p:nvSpPr>
          <p:spPr>
            <a:xfrm>
              <a:off x="4558220" y="3716151"/>
              <a:ext cx="3489950"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rPr>
                <a:t>Deliver the Deal.</a:t>
              </a:r>
              <a:endParaRPr lang="LID4096" sz="2500">
                <a:solidFill>
                  <a:schemeClr val="bg1"/>
                </a:solidFill>
              </a:endParaRPr>
            </a:p>
          </p:txBody>
        </p:sp>
      </p:grpSp>
      <p:grpSp>
        <p:nvGrpSpPr>
          <p:cNvPr id="114" name="Lines Right">
            <a:extLst>
              <a:ext uri="{FF2B5EF4-FFF2-40B4-BE49-F238E27FC236}">
                <a16:creationId xmlns:a16="http://schemas.microsoft.com/office/drawing/2014/main" id="{E9F8D6AD-4281-5BA0-8AD4-58B7E3FB6A69}"/>
              </a:ext>
            </a:extLst>
          </p:cNvPr>
          <p:cNvGrpSpPr>
            <a:grpSpLocks noGrp="1" noUngrp="1" noRot="1" noMove="1" noResize="1"/>
          </p:cNvGrpSpPr>
          <p:nvPr/>
        </p:nvGrpSpPr>
        <p:grpSpPr>
          <a:xfrm>
            <a:off x="9201989" y="821965"/>
            <a:ext cx="5227634" cy="3465451"/>
            <a:chOff x="9201989" y="821965"/>
            <a:chExt cx="5227634" cy="3465451"/>
          </a:xfrm>
        </p:grpSpPr>
        <p:grpSp>
          <p:nvGrpSpPr>
            <p:cNvPr id="108" name="Group 107">
              <a:extLst>
                <a:ext uri="{FF2B5EF4-FFF2-40B4-BE49-F238E27FC236}">
                  <a16:creationId xmlns:a16="http://schemas.microsoft.com/office/drawing/2014/main" id="{7F4A79FF-4918-1C51-DCC1-2A6BF4995F08}"/>
                </a:ext>
              </a:extLst>
            </p:cNvPr>
            <p:cNvGrpSpPr>
              <a:grpSpLocks noGrp="1" noUngrp="1" noRot="1" noMove="1" noResize="1"/>
            </p:cNvGrpSpPr>
            <p:nvPr/>
          </p:nvGrpSpPr>
          <p:grpSpPr>
            <a:xfrm>
              <a:off x="9201989" y="2542416"/>
              <a:ext cx="5227634" cy="1745000"/>
              <a:chOff x="9201989" y="2542416"/>
              <a:chExt cx="5227634" cy="1745000"/>
            </a:xfrm>
          </p:grpSpPr>
          <p:grpSp>
            <p:nvGrpSpPr>
              <p:cNvPr id="90" name="Graphic 78">
                <a:extLst>
                  <a:ext uri="{FF2B5EF4-FFF2-40B4-BE49-F238E27FC236}">
                    <a16:creationId xmlns:a16="http://schemas.microsoft.com/office/drawing/2014/main" id="{316CAB22-9D51-3336-AFBF-6FE31BCFF350}"/>
                  </a:ext>
                </a:extLst>
              </p:cNvPr>
              <p:cNvGrpSpPr>
                <a:grpSpLocks noGrp="1" noUngrp="1" noRot="1" noMove="1" noResize="1"/>
              </p:cNvGrpSpPr>
              <p:nvPr/>
            </p:nvGrpSpPr>
            <p:grpSpPr>
              <a:xfrm>
                <a:off x="11448841" y="3939331"/>
                <a:ext cx="2980782" cy="276762"/>
                <a:chOff x="11448841" y="3939331"/>
                <a:chExt cx="2980782" cy="276762"/>
              </a:xfrm>
            </p:grpSpPr>
            <p:sp>
              <p:nvSpPr>
                <p:cNvPr id="95" name="Freeform: Shape 94">
                  <a:extLst>
                    <a:ext uri="{FF2B5EF4-FFF2-40B4-BE49-F238E27FC236}">
                      <a16:creationId xmlns:a16="http://schemas.microsoft.com/office/drawing/2014/main" id="{694C7DF6-5AA5-FB84-38B5-3E96C05CB3D5}"/>
                    </a:ext>
                  </a:extLst>
                </p:cNvPr>
                <p:cNvSpPr>
                  <a:spLocks noGrp="1" noRot="1" noMove="1" noResize="1" noEditPoints="1" noAdjustHandles="1" noChangeArrowheads="1" noChangeShapeType="1"/>
                </p:cNvSpPr>
                <p:nvPr/>
              </p:nvSpPr>
              <p:spPr>
                <a:xfrm>
                  <a:off x="11587482" y="3991322"/>
                  <a:ext cx="2842141" cy="224771"/>
                </a:xfrm>
                <a:custGeom>
                  <a:avLst/>
                  <a:gdLst>
                    <a:gd name="connsiteX0" fmla="*/ 0 w 2842141"/>
                    <a:gd name="connsiteY0" fmla="*/ 17330 h 224771"/>
                    <a:gd name="connsiteX1" fmla="*/ 138641 w 2842141"/>
                    <a:gd name="connsiteY1" fmla="*/ 17330 h 224771"/>
                    <a:gd name="connsiteX2" fmla="*/ 318355 w 2842141"/>
                    <a:gd name="connsiteY2" fmla="*/ 224772 h 224771"/>
                    <a:gd name="connsiteX3" fmla="*/ 710536 w 2842141"/>
                    <a:gd name="connsiteY3" fmla="*/ 224772 h 224771"/>
                    <a:gd name="connsiteX4" fmla="*/ 918497 w 2842141"/>
                    <a:gd name="connsiteY4" fmla="*/ 0 h 224771"/>
                    <a:gd name="connsiteX5" fmla="*/ 2842142 w 2842141"/>
                    <a:gd name="connsiteY5" fmla="*/ 0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2141" h="224771">
                      <a:moveTo>
                        <a:pt x="0" y="17330"/>
                      </a:moveTo>
                      <a:lnTo>
                        <a:pt x="138641" y="17330"/>
                      </a:lnTo>
                      <a:lnTo>
                        <a:pt x="318355" y="224772"/>
                      </a:lnTo>
                      <a:lnTo>
                        <a:pt x="710536" y="224772"/>
                      </a:lnTo>
                      <a:lnTo>
                        <a:pt x="918497" y="0"/>
                      </a:lnTo>
                      <a:lnTo>
                        <a:pt x="2842142" y="0"/>
                      </a:lnTo>
                    </a:path>
                  </a:pathLst>
                </a:custGeom>
                <a:noFill/>
                <a:ln w="34604" cap="flat">
                  <a:solidFill>
                    <a:srgbClr val="005CAB"/>
                  </a:solidFill>
                  <a:prstDash val="solid"/>
                  <a:miter/>
                </a:ln>
              </p:spPr>
              <p:txBody>
                <a:bodyPr rtlCol="0" anchor="ctr"/>
                <a:lstStyle/>
                <a:p>
                  <a:endParaRPr lang="LID4096"/>
                </a:p>
              </p:txBody>
            </p:sp>
            <p:sp>
              <p:nvSpPr>
                <p:cNvPr id="96" name="Freeform: Shape 95">
                  <a:extLst>
                    <a:ext uri="{FF2B5EF4-FFF2-40B4-BE49-F238E27FC236}">
                      <a16:creationId xmlns:a16="http://schemas.microsoft.com/office/drawing/2014/main" id="{258FDA32-E13F-197F-133B-415B70702BF5}"/>
                    </a:ext>
                  </a:extLst>
                </p:cNvPr>
                <p:cNvSpPr>
                  <a:spLocks noGrp="1" noRot="1" noMove="1" noResize="1" noEditPoints="1" noAdjustHandles="1" noChangeArrowheads="1" noChangeShapeType="1"/>
                </p:cNvSpPr>
                <p:nvPr/>
              </p:nvSpPr>
              <p:spPr>
                <a:xfrm>
                  <a:off x="11448841" y="3939331"/>
                  <a:ext cx="138641" cy="138640"/>
                </a:xfrm>
                <a:custGeom>
                  <a:avLst/>
                  <a:gdLst>
                    <a:gd name="connsiteX0" fmla="*/ 138641 w 138641"/>
                    <a:gd name="connsiteY0" fmla="*/ 69321 h 138640"/>
                    <a:gd name="connsiteX1" fmla="*/ 69320 w 138641"/>
                    <a:gd name="connsiteY1" fmla="*/ 138641 h 138640"/>
                    <a:gd name="connsiteX2" fmla="*/ 0 w 138641"/>
                    <a:gd name="connsiteY2" fmla="*/ 69321 h 138640"/>
                    <a:gd name="connsiteX3" fmla="*/ 69320 w 138641"/>
                    <a:gd name="connsiteY3" fmla="*/ 0 h 138640"/>
                    <a:gd name="connsiteX4" fmla="*/ 138641 w 138641"/>
                    <a:gd name="connsiteY4" fmla="*/ 69321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1"/>
                      </a:moveTo>
                      <a:cubicBezTo>
                        <a:pt x="138641" y="107605"/>
                        <a:pt x="107605" y="138641"/>
                        <a:pt x="69320" y="138641"/>
                      </a:cubicBezTo>
                      <a:cubicBezTo>
                        <a:pt x="31036" y="138641"/>
                        <a:pt x="0" y="107605"/>
                        <a:pt x="0" y="69321"/>
                      </a:cubicBezTo>
                      <a:cubicBezTo>
                        <a:pt x="0" y="31036"/>
                        <a:pt x="31036" y="0"/>
                        <a:pt x="69320" y="0"/>
                      </a:cubicBezTo>
                      <a:cubicBezTo>
                        <a:pt x="107605" y="0"/>
                        <a:pt x="138641" y="31036"/>
                        <a:pt x="138641" y="69321"/>
                      </a:cubicBezTo>
                      <a:close/>
                    </a:path>
                  </a:pathLst>
                </a:custGeom>
                <a:noFill/>
                <a:ln w="34604" cap="flat">
                  <a:solidFill>
                    <a:srgbClr val="005CAB"/>
                  </a:solidFill>
                  <a:prstDash val="solid"/>
                  <a:miter/>
                </a:ln>
              </p:spPr>
              <p:txBody>
                <a:bodyPr rtlCol="0" anchor="ctr"/>
                <a:lstStyle/>
                <a:p>
                  <a:endParaRPr lang="LID4096"/>
                </a:p>
              </p:txBody>
            </p:sp>
          </p:grpSp>
          <p:sp>
            <p:nvSpPr>
              <p:cNvPr id="97" name="Freeform: Shape 96">
                <a:extLst>
                  <a:ext uri="{FF2B5EF4-FFF2-40B4-BE49-F238E27FC236}">
                    <a16:creationId xmlns:a16="http://schemas.microsoft.com/office/drawing/2014/main" id="{217DBCB1-4BB3-E2C5-E2E0-605EE96D0EC8}"/>
                  </a:ext>
                </a:extLst>
              </p:cNvPr>
              <p:cNvSpPr>
                <a:spLocks noGrp="1" noRot="1" noMove="1" noResize="1" noEditPoints="1" noAdjustHandles="1" noChangeArrowheads="1" noChangeShapeType="1"/>
              </p:cNvSpPr>
              <p:nvPr/>
            </p:nvSpPr>
            <p:spPr>
              <a:xfrm>
                <a:off x="9201989" y="2907756"/>
                <a:ext cx="4542228" cy="797185"/>
              </a:xfrm>
              <a:custGeom>
                <a:avLst/>
                <a:gdLst>
                  <a:gd name="connsiteX0" fmla="*/ 4542228 w 4542228"/>
                  <a:gd name="connsiteY0" fmla="*/ 0 h 797185"/>
                  <a:gd name="connsiteX1" fmla="*/ 3736377 w 4542228"/>
                  <a:gd name="connsiteY1" fmla="*/ 0 h 797185"/>
                  <a:gd name="connsiteX2" fmla="*/ 2930526 w 4542228"/>
                  <a:gd name="connsiteY2" fmla="*/ 0 h 797185"/>
                  <a:gd name="connsiteX3" fmla="*/ 2339655 w 4542228"/>
                  <a:gd name="connsiteY3" fmla="*/ 590871 h 797185"/>
                  <a:gd name="connsiteX4" fmla="*/ 2055354 w 4542228"/>
                  <a:gd name="connsiteY4" fmla="*/ 590871 h 797185"/>
                  <a:gd name="connsiteX5" fmla="*/ 1849039 w 4542228"/>
                  <a:gd name="connsiteY5" fmla="*/ 797186 h 797185"/>
                  <a:gd name="connsiteX6" fmla="*/ 1358163 w 4542228"/>
                  <a:gd name="connsiteY6" fmla="*/ 797186 h 797185"/>
                  <a:gd name="connsiteX7" fmla="*/ 972221 w 4542228"/>
                  <a:gd name="connsiteY7" fmla="*/ 797186 h 797185"/>
                  <a:gd name="connsiteX8" fmla="*/ 564702 w 4542228"/>
                  <a:gd name="connsiteY8" fmla="*/ 389668 h 797185"/>
                  <a:gd name="connsiteX9" fmla="*/ 79719 w 4542228"/>
                  <a:gd name="connsiteY9" fmla="*/ 389668 h 797185"/>
                  <a:gd name="connsiteX10" fmla="*/ 0 w 4542228"/>
                  <a:gd name="connsiteY10" fmla="*/ 469386 h 7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2228" h="797185">
                    <a:moveTo>
                      <a:pt x="4542228" y="0"/>
                    </a:moveTo>
                    <a:lnTo>
                      <a:pt x="3736377" y="0"/>
                    </a:lnTo>
                    <a:lnTo>
                      <a:pt x="2930526" y="0"/>
                    </a:lnTo>
                    <a:lnTo>
                      <a:pt x="2339655" y="590871"/>
                    </a:lnTo>
                    <a:lnTo>
                      <a:pt x="2055354" y="590871"/>
                    </a:lnTo>
                    <a:lnTo>
                      <a:pt x="1849039" y="797186"/>
                    </a:lnTo>
                    <a:lnTo>
                      <a:pt x="1358163" y="797186"/>
                    </a:lnTo>
                    <a:lnTo>
                      <a:pt x="972221" y="797186"/>
                    </a:lnTo>
                    <a:lnTo>
                      <a:pt x="564702" y="389668"/>
                    </a:lnTo>
                    <a:lnTo>
                      <a:pt x="79719" y="389668"/>
                    </a:lnTo>
                    <a:lnTo>
                      <a:pt x="0" y="469386"/>
                    </a:lnTo>
                  </a:path>
                </a:pathLst>
              </a:custGeom>
              <a:noFill/>
              <a:ln w="34604" cap="flat">
                <a:solidFill>
                  <a:srgbClr val="005CAB"/>
                </a:solidFill>
                <a:prstDash val="solid"/>
                <a:miter/>
              </a:ln>
            </p:spPr>
            <p:txBody>
              <a:bodyPr rtlCol="0" anchor="ctr"/>
              <a:lstStyle/>
              <a:p>
                <a:endParaRPr lang="LID4096"/>
              </a:p>
            </p:txBody>
          </p:sp>
          <p:grpSp>
            <p:nvGrpSpPr>
              <p:cNvPr id="104" name="Group 103">
                <a:extLst>
                  <a:ext uri="{FF2B5EF4-FFF2-40B4-BE49-F238E27FC236}">
                    <a16:creationId xmlns:a16="http://schemas.microsoft.com/office/drawing/2014/main" id="{ACF5BCF1-0919-9731-32E1-E9C87E4EB613}"/>
                  </a:ext>
                </a:extLst>
              </p:cNvPr>
              <p:cNvGrpSpPr>
                <a:grpSpLocks noGrp="1" noUngrp="1" noRot="1" noMove="1" noResize="1"/>
              </p:cNvGrpSpPr>
              <p:nvPr/>
            </p:nvGrpSpPr>
            <p:grpSpPr>
              <a:xfrm>
                <a:off x="10673317" y="2542416"/>
                <a:ext cx="3244201" cy="437520"/>
                <a:chOff x="10673317" y="2542416"/>
                <a:chExt cx="3244201" cy="437520"/>
              </a:xfrm>
            </p:grpSpPr>
            <p:sp>
              <p:nvSpPr>
                <p:cNvPr id="89" name="Freeform: Shape 88">
                  <a:extLst>
                    <a:ext uri="{FF2B5EF4-FFF2-40B4-BE49-F238E27FC236}">
                      <a16:creationId xmlns:a16="http://schemas.microsoft.com/office/drawing/2014/main" id="{AB7E5291-9FD7-29AC-1614-F1515CD250EF}"/>
                    </a:ext>
                  </a:extLst>
                </p:cNvPr>
                <p:cNvSpPr>
                  <a:spLocks noGrp="1" noRot="1" noMove="1" noResize="1" noEditPoints="1" noAdjustHandles="1" noChangeArrowheads="1" noChangeShapeType="1"/>
                </p:cNvSpPr>
                <p:nvPr/>
              </p:nvSpPr>
              <p:spPr>
                <a:xfrm>
                  <a:off x="10673317" y="2546683"/>
                  <a:ext cx="3244201" cy="433253"/>
                </a:xfrm>
                <a:custGeom>
                  <a:avLst/>
                  <a:gdLst>
                    <a:gd name="connsiteX0" fmla="*/ 0 w 3244201"/>
                    <a:gd name="connsiteY0" fmla="*/ 433253 h 433253"/>
                    <a:gd name="connsiteX1" fmla="*/ 902380 w 3244201"/>
                    <a:gd name="connsiteY1" fmla="*/ 433253 h 433253"/>
                    <a:gd name="connsiteX2" fmla="*/ 1242571 w 3244201"/>
                    <a:gd name="connsiteY2" fmla="*/ 0 h 433253"/>
                    <a:gd name="connsiteX3" fmla="*/ 3244201 w 3244201"/>
                    <a:gd name="connsiteY3" fmla="*/ 0 h 433253"/>
                  </a:gdLst>
                  <a:ahLst/>
                  <a:cxnLst>
                    <a:cxn ang="0">
                      <a:pos x="connsiteX0" y="connsiteY0"/>
                    </a:cxn>
                    <a:cxn ang="0">
                      <a:pos x="connsiteX1" y="connsiteY1"/>
                    </a:cxn>
                    <a:cxn ang="0">
                      <a:pos x="connsiteX2" y="connsiteY2"/>
                    </a:cxn>
                    <a:cxn ang="0">
                      <a:pos x="connsiteX3" y="connsiteY3"/>
                    </a:cxn>
                  </a:cxnLst>
                  <a:rect l="l" t="t" r="r" b="b"/>
                  <a:pathLst>
                    <a:path w="3244201" h="433253">
                      <a:moveTo>
                        <a:pt x="0" y="433253"/>
                      </a:moveTo>
                      <a:lnTo>
                        <a:pt x="902380" y="433253"/>
                      </a:lnTo>
                      <a:lnTo>
                        <a:pt x="1242571" y="0"/>
                      </a:lnTo>
                      <a:lnTo>
                        <a:pt x="3244201" y="0"/>
                      </a:lnTo>
                    </a:path>
                  </a:pathLst>
                </a:custGeom>
                <a:noFill/>
                <a:ln w="34604" cap="flat">
                  <a:solidFill>
                    <a:srgbClr val="005CAB"/>
                  </a:solidFill>
                  <a:prstDash val="solid"/>
                  <a:miter/>
                  <a:headEnd type="oval"/>
                  <a:tailEnd type="none"/>
                </a:ln>
              </p:spPr>
              <p:txBody>
                <a:bodyPr rtlCol="0" anchor="ctr"/>
                <a:lstStyle/>
                <a:p>
                  <a:endParaRPr lang="LID4096"/>
                </a:p>
              </p:txBody>
            </p:sp>
            <p:grpSp>
              <p:nvGrpSpPr>
                <p:cNvPr id="103" name="Group 102">
                  <a:extLst>
                    <a:ext uri="{FF2B5EF4-FFF2-40B4-BE49-F238E27FC236}">
                      <a16:creationId xmlns:a16="http://schemas.microsoft.com/office/drawing/2014/main" id="{972099E5-E317-0B6A-69A7-8FCCE86D58E0}"/>
                    </a:ext>
                  </a:extLst>
                </p:cNvPr>
                <p:cNvGrpSpPr>
                  <a:grpSpLocks noGrp="1" noUngrp="1" noRot="1" noMove="1" noResize="1"/>
                </p:cNvGrpSpPr>
                <p:nvPr/>
              </p:nvGrpSpPr>
              <p:grpSpPr>
                <a:xfrm>
                  <a:off x="11893679" y="2542416"/>
                  <a:ext cx="577727" cy="316817"/>
                  <a:chOff x="12167175" y="2916421"/>
                  <a:chExt cx="805851" cy="441917"/>
                </a:xfrm>
              </p:grpSpPr>
              <p:sp>
                <p:nvSpPr>
                  <p:cNvPr id="99" name="Freeform: Shape 98">
                    <a:extLst>
                      <a:ext uri="{FF2B5EF4-FFF2-40B4-BE49-F238E27FC236}">
                        <a16:creationId xmlns:a16="http://schemas.microsoft.com/office/drawing/2014/main" id="{3A6D03C1-6CBA-6C18-6C0E-6AF4ADFD6D64}"/>
                      </a:ext>
                    </a:extLst>
                  </p:cNvPr>
                  <p:cNvSpPr>
                    <a:spLocks noGrp="1" noRot="1" noMove="1" noResize="1" noEditPoints="1" noAdjustHandles="1" noChangeArrowheads="1" noChangeShapeType="1"/>
                  </p:cNvSpPr>
                  <p:nvPr/>
                </p:nvSpPr>
                <p:spPr>
                  <a:xfrm>
                    <a:off x="12305816" y="2916421"/>
                    <a:ext cx="667210" cy="372597"/>
                  </a:xfrm>
                  <a:custGeom>
                    <a:avLst/>
                    <a:gdLst>
                      <a:gd name="connsiteX0" fmla="*/ 667210 w 667210"/>
                      <a:gd name="connsiteY0" fmla="*/ 0 h 372597"/>
                      <a:gd name="connsiteX1" fmla="*/ 381263 w 667210"/>
                      <a:gd name="connsiteY1" fmla="*/ 372598 h 372597"/>
                      <a:gd name="connsiteX2" fmla="*/ 0 w 667210"/>
                      <a:gd name="connsiteY2" fmla="*/ 372598 h 372597"/>
                    </a:gdLst>
                    <a:ahLst/>
                    <a:cxnLst>
                      <a:cxn ang="0">
                        <a:pos x="connsiteX0" y="connsiteY0"/>
                      </a:cxn>
                      <a:cxn ang="0">
                        <a:pos x="connsiteX1" y="connsiteY1"/>
                      </a:cxn>
                      <a:cxn ang="0">
                        <a:pos x="connsiteX2" y="connsiteY2"/>
                      </a:cxn>
                    </a:cxnLst>
                    <a:rect l="l" t="t" r="r" b="b"/>
                    <a:pathLst>
                      <a:path w="667210" h="372597">
                        <a:moveTo>
                          <a:pt x="667210" y="0"/>
                        </a:moveTo>
                        <a:lnTo>
                          <a:pt x="381263" y="372598"/>
                        </a:lnTo>
                        <a:lnTo>
                          <a:pt x="0" y="372598"/>
                        </a:lnTo>
                      </a:path>
                    </a:pathLst>
                  </a:custGeom>
                  <a:noFill/>
                  <a:ln w="34604" cap="flat">
                    <a:solidFill>
                      <a:srgbClr val="005CAB"/>
                    </a:solidFill>
                    <a:prstDash val="solid"/>
                    <a:miter/>
                  </a:ln>
                </p:spPr>
                <p:txBody>
                  <a:bodyPr rtlCol="0" anchor="ctr"/>
                  <a:lstStyle/>
                  <a:p>
                    <a:endParaRPr lang="LID4096"/>
                  </a:p>
                </p:txBody>
              </p:sp>
              <p:sp>
                <p:nvSpPr>
                  <p:cNvPr id="100" name="Freeform: Shape 99">
                    <a:extLst>
                      <a:ext uri="{FF2B5EF4-FFF2-40B4-BE49-F238E27FC236}">
                        <a16:creationId xmlns:a16="http://schemas.microsoft.com/office/drawing/2014/main" id="{47DF8872-960E-AFC3-120C-40683A3D295A}"/>
                      </a:ext>
                    </a:extLst>
                  </p:cNvPr>
                  <p:cNvSpPr>
                    <a:spLocks noGrp="1" noRot="1" noMove="1" noResize="1" noEditPoints="1" noAdjustHandles="1" noChangeArrowheads="1" noChangeShapeType="1"/>
                  </p:cNvSpPr>
                  <p:nvPr/>
                </p:nvSpPr>
                <p:spPr>
                  <a:xfrm>
                    <a:off x="12167175" y="3219698"/>
                    <a:ext cx="138641" cy="138640"/>
                  </a:xfrm>
                  <a:custGeom>
                    <a:avLst/>
                    <a:gdLst>
                      <a:gd name="connsiteX0" fmla="*/ 138641 w 138641"/>
                      <a:gd name="connsiteY0" fmla="*/ 69320 h 138640"/>
                      <a:gd name="connsiteX1" fmla="*/ 69320 w 138641"/>
                      <a:gd name="connsiteY1" fmla="*/ 138641 h 138640"/>
                      <a:gd name="connsiteX2" fmla="*/ 0 w 138641"/>
                      <a:gd name="connsiteY2" fmla="*/ 69320 h 138640"/>
                      <a:gd name="connsiteX3" fmla="*/ 69320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0" y="138641"/>
                        </a:cubicBezTo>
                        <a:cubicBezTo>
                          <a:pt x="31036" y="138641"/>
                          <a:pt x="0" y="107605"/>
                          <a:pt x="0" y="69320"/>
                        </a:cubicBezTo>
                        <a:cubicBezTo>
                          <a:pt x="0" y="31036"/>
                          <a:pt x="31036" y="0"/>
                          <a:pt x="69320"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grpSp>
            <p:nvGrpSpPr>
              <p:cNvPr id="105" name="Group 104">
                <a:extLst>
                  <a:ext uri="{FF2B5EF4-FFF2-40B4-BE49-F238E27FC236}">
                    <a16:creationId xmlns:a16="http://schemas.microsoft.com/office/drawing/2014/main" id="{1C7E9CEB-A3AA-4B23-2F30-65707150C733}"/>
                  </a:ext>
                </a:extLst>
              </p:cNvPr>
              <p:cNvGrpSpPr>
                <a:grpSpLocks noGrp="1" noUngrp="1" noRot="1" noMove="1" noResize="1"/>
              </p:cNvGrpSpPr>
              <p:nvPr/>
            </p:nvGrpSpPr>
            <p:grpSpPr>
              <a:xfrm>
                <a:off x="9723626" y="3707032"/>
                <a:ext cx="893888" cy="580384"/>
                <a:chOff x="9723626" y="3722272"/>
                <a:chExt cx="893888" cy="580384"/>
              </a:xfrm>
            </p:grpSpPr>
            <p:sp>
              <p:nvSpPr>
                <p:cNvPr id="101" name="Freeform: Shape 100">
                  <a:extLst>
                    <a:ext uri="{FF2B5EF4-FFF2-40B4-BE49-F238E27FC236}">
                      <a16:creationId xmlns:a16="http://schemas.microsoft.com/office/drawing/2014/main" id="{AF192358-1FB6-096C-53FB-158EE844BE2A}"/>
                    </a:ext>
                  </a:extLst>
                </p:cNvPr>
                <p:cNvSpPr>
                  <a:spLocks noGrp="1" noRot="1" noMove="1" noResize="1" noEditPoints="1" noAdjustHandles="1" noChangeArrowheads="1" noChangeShapeType="1"/>
                </p:cNvSpPr>
                <p:nvPr/>
              </p:nvSpPr>
              <p:spPr>
                <a:xfrm>
                  <a:off x="9862267" y="3722272"/>
                  <a:ext cx="755247" cy="511152"/>
                </a:xfrm>
                <a:custGeom>
                  <a:avLst/>
                  <a:gdLst>
                    <a:gd name="connsiteX0" fmla="*/ 755247 w 755247"/>
                    <a:gd name="connsiteY0" fmla="*/ 0 h 511152"/>
                    <a:gd name="connsiteX1" fmla="*/ 363933 w 755247"/>
                    <a:gd name="connsiteY1" fmla="*/ 511152 h 511152"/>
                    <a:gd name="connsiteX2" fmla="*/ 0 w 755247"/>
                    <a:gd name="connsiteY2" fmla="*/ 511152 h 511152"/>
                  </a:gdLst>
                  <a:ahLst/>
                  <a:cxnLst>
                    <a:cxn ang="0">
                      <a:pos x="connsiteX0" y="connsiteY0"/>
                    </a:cxn>
                    <a:cxn ang="0">
                      <a:pos x="connsiteX1" y="connsiteY1"/>
                    </a:cxn>
                    <a:cxn ang="0">
                      <a:pos x="connsiteX2" y="connsiteY2"/>
                    </a:cxn>
                  </a:cxnLst>
                  <a:rect l="l" t="t" r="r" b="b"/>
                  <a:pathLst>
                    <a:path w="755247" h="511152">
                      <a:moveTo>
                        <a:pt x="755247" y="0"/>
                      </a:moveTo>
                      <a:lnTo>
                        <a:pt x="363933" y="511152"/>
                      </a:lnTo>
                      <a:lnTo>
                        <a:pt x="0" y="511152"/>
                      </a:lnTo>
                    </a:path>
                  </a:pathLst>
                </a:custGeom>
                <a:noFill/>
                <a:ln w="34604" cap="flat">
                  <a:solidFill>
                    <a:srgbClr val="005CAB"/>
                  </a:solidFill>
                  <a:prstDash val="solid"/>
                  <a:miter/>
                </a:ln>
              </p:spPr>
              <p:txBody>
                <a:bodyPr rtlCol="0" anchor="ctr"/>
                <a:lstStyle/>
                <a:p>
                  <a:endParaRPr lang="LID4096"/>
                </a:p>
              </p:txBody>
            </p:sp>
            <p:sp>
              <p:nvSpPr>
                <p:cNvPr id="102" name="Freeform: Shape 101">
                  <a:extLst>
                    <a:ext uri="{FF2B5EF4-FFF2-40B4-BE49-F238E27FC236}">
                      <a16:creationId xmlns:a16="http://schemas.microsoft.com/office/drawing/2014/main" id="{41EBA3AF-FE21-756C-017D-9FC14589A3A4}"/>
                    </a:ext>
                  </a:extLst>
                </p:cNvPr>
                <p:cNvSpPr>
                  <a:spLocks noGrp="1" noRot="1" noMove="1" noResize="1" noEditPoints="1" noAdjustHandles="1" noChangeArrowheads="1" noChangeShapeType="1"/>
                </p:cNvSpPr>
                <p:nvPr/>
              </p:nvSpPr>
              <p:spPr>
                <a:xfrm>
                  <a:off x="9723626" y="4164016"/>
                  <a:ext cx="138641" cy="138640"/>
                </a:xfrm>
                <a:custGeom>
                  <a:avLst/>
                  <a:gdLst>
                    <a:gd name="connsiteX0" fmla="*/ 138641 w 138641"/>
                    <a:gd name="connsiteY0" fmla="*/ 69320 h 138640"/>
                    <a:gd name="connsiteX1" fmla="*/ 69321 w 138641"/>
                    <a:gd name="connsiteY1" fmla="*/ 138641 h 138640"/>
                    <a:gd name="connsiteX2" fmla="*/ 0 w 138641"/>
                    <a:gd name="connsiteY2" fmla="*/ 69320 h 138640"/>
                    <a:gd name="connsiteX3" fmla="*/ 69321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1" y="138641"/>
                      </a:cubicBezTo>
                      <a:cubicBezTo>
                        <a:pt x="31036" y="138641"/>
                        <a:pt x="0" y="107605"/>
                        <a:pt x="0" y="69320"/>
                      </a:cubicBezTo>
                      <a:cubicBezTo>
                        <a:pt x="0" y="31036"/>
                        <a:pt x="31036" y="0"/>
                        <a:pt x="69321"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sp>
          <p:nvSpPr>
            <p:cNvPr id="112" name="Rectangle 111">
              <a:extLst>
                <a:ext uri="{FF2B5EF4-FFF2-40B4-BE49-F238E27FC236}">
                  <a16:creationId xmlns:a16="http://schemas.microsoft.com/office/drawing/2014/main" id="{FFC6F6FF-D8F8-4E28-2132-75B05711AF12}"/>
                </a:ext>
              </a:extLst>
            </p:cNvPr>
            <p:cNvSpPr>
              <a:spLocks noGrp="1" noRot="1" noMove="1" noResize="1" noEditPoints="1" noAdjustHandles="1" noChangeArrowheads="1" noChangeShapeType="1"/>
            </p:cNvSpPr>
            <p:nvPr/>
          </p:nvSpPr>
          <p:spPr>
            <a:xfrm>
              <a:off x="12752665" y="821965"/>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5C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6" name="Cogs Right">
            <a:extLst>
              <a:ext uri="{FF2B5EF4-FFF2-40B4-BE49-F238E27FC236}">
                <a16:creationId xmlns:a16="http://schemas.microsoft.com/office/drawing/2014/main" id="{D5C82DEB-ECBD-356C-8376-4983317C5CF3}"/>
              </a:ext>
            </a:extLst>
          </p:cNvPr>
          <p:cNvGrpSpPr>
            <a:grpSpLocks noGrp="1" noUngrp="1" noRot="1" noMove="1" noResize="1"/>
          </p:cNvGrpSpPr>
          <p:nvPr/>
        </p:nvGrpSpPr>
        <p:grpSpPr>
          <a:xfrm>
            <a:off x="8858847" y="96987"/>
            <a:ext cx="5570776" cy="4308967"/>
            <a:chOff x="8858847" y="96987"/>
            <a:chExt cx="5570776" cy="4308967"/>
          </a:xfrm>
        </p:grpSpPr>
        <p:grpSp>
          <p:nvGrpSpPr>
            <p:cNvPr id="115" name="Group 114">
              <a:extLst>
                <a:ext uri="{FF2B5EF4-FFF2-40B4-BE49-F238E27FC236}">
                  <a16:creationId xmlns:a16="http://schemas.microsoft.com/office/drawing/2014/main" id="{E4B19A73-5175-74C3-08E6-9D7E89ED259B}"/>
                </a:ext>
              </a:extLst>
            </p:cNvPr>
            <p:cNvGrpSpPr>
              <a:grpSpLocks noGrp="1" noUngrp="1" noRot="1" noMove="1" noResize="1"/>
            </p:cNvGrpSpPr>
            <p:nvPr/>
          </p:nvGrpSpPr>
          <p:grpSpPr>
            <a:xfrm>
              <a:off x="11125542" y="3613251"/>
              <a:ext cx="791467" cy="792703"/>
              <a:chOff x="11116016" y="3608488"/>
              <a:chExt cx="791467" cy="792703"/>
            </a:xfrm>
            <a:solidFill>
              <a:srgbClr val="F47928"/>
            </a:solidFill>
          </p:grpSpPr>
          <p:sp>
            <p:nvSpPr>
              <p:cNvPr id="84" name="Freeform: Shape 83">
                <a:extLst>
                  <a:ext uri="{FF2B5EF4-FFF2-40B4-BE49-F238E27FC236}">
                    <a16:creationId xmlns:a16="http://schemas.microsoft.com/office/drawing/2014/main" id="{325D351C-5DA2-A4A3-D522-9CB8539E2005}"/>
                  </a:ext>
                </a:extLst>
              </p:cNvPr>
              <p:cNvSpPr>
                <a:spLocks noGrp="1" noRot="1" noMove="1" noResize="1" noEditPoints="1" noAdjustHandles="1" noChangeArrowheads="1" noChangeShapeType="1"/>
              </p:cNvSpPr>
              <p:nvPr/>
            </p:nvSpPr>
            <p:spPr>
              <a:xfrm>
                <a:off x="11449046" y="3942222"/>
                <a:ext cx="125060" cy="125060"/>
              </a:xfrm>
              <a:custGeom>
                <a:avLst/>
                <a:gdLst>
                  <a:gd name="connsiteX0" fmla="*/ 31163 w 125060"/>
                  <a:gd name="connsiteY0" fmla="*/ 116600 h 125060"/>
                  <a:gd name="connsiteX1" fmla="*/ 116600 w 125060"/>
                  <a:gd name="connsiteY1" fmla="*/ 93898 h 125060"/>
                  <a:gd name="connsiteX2" fmla="*/ 93898 w 125060"/>
                  <a:gd name="connsiteY2" fmla="*/ 8460 h 125060"/>
                  <a:gd name="connsiteX3" fmla="*/ 8460 w 125060"/>
                  <a:gd name="connsiteY3" fmla="*/ 31163 h 125060"/>
                  <a:gd name="connsiteX4" fmla="*/ 31163 w 125060"/>
                  <a:gd name="connsiteY4" fmla="*/ 116600 h 125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60" h="125060">
                    <a:moveTo>
                      <a:pt x="31163" y="116600"/>
                    </a:moveTo>
                    <a:cubicBezTo>
                      <a:pt x="61057" y="133930"/>
                      <a:pt x="99270" y="123792"/>
                      <a:pt x="116600" y="93898"/>
                    </a:cubicBezTo>
                    <a:cubicBezTo>
                      <a:pt x="133930" y="64003"/>
                      <a:pt x="123792" y="25790"/>
                      <a:pt x="93898" y="8460"/>
                    </a:cubicBezTo>
                    <a:cubicBezTo>
                      <a:pt x="64090" y="-8870"/>
                      <a:pt x="25790" y="1268"/>
                      <a:pt x="8460" y="31163"/>
                    </a:cubicBezTo>
                    <a:cubicBezTo>
                      <a:pt x="-8870" y="60970"/>
                      <a:pt x="1268" y="99270"/>
                      <a:pt x="31163" y="116600"/>
                    </a:cubicBezTo>
                  </a:path>
                </a:pathLst>
              </a:custGeom>
              <a:grpFill/>
              <a:ln w="8651" cap="flat">
                <a:noFill/>
                <a:prstDash val="solid"/>
                <a:miter/>
              </a:ln>
            </p:spPr>
            <p:txBody>
              <a:bodyPr rtlCol="0" anchor="ctr"/>
              <a:lstStyle/>
              <a:p>
                <a:endParaRPr lang="LID4096"/>
              </a:p>
            </p:txBody>
          </p:sp>
          <p:sp>
            <p:nvSpPr>
              <p:cNvPr id="83" name="Freeform: Shape 82">
                <a:extLst>
                  <a:ext uri="{FF2B5EF4-FFF2-40B4-BE49-F238E27FC236}">
                    <a16:creationId xmlns:a16="http://schemas.microsoft.com/office/drawing/2014/main" id="{579EDB43-C0F0-6DC5-F904-560EC63ED57D}"/>
                  </a:ext>
                </a:extLst>
              </p:cNvPr>
              <p:cNvSpPr>
                <a:spLocks noGrp="1" noRot="1" noMove="1" noResize="1" noEditPoints="1" noAdjustHandles="1" noChangeArrowheads="1" noChangeShapeType="1"/>
              </p:cNvSpPr>
              <p:nvPr/>
            </p:nvSpPr>
            <p:spPr>
              <a:xfrm>
                <a:off x="11116016" y="3608488"/>
                <a:ext cx="791467" cy="792703"/>
              </a:xfrm>
              <a:custGeom>
                <a:avLst/>
                <a:gdLst>
                  <a:gd name="connsiteX0" fmla="*/ 530649 w 791467"/>
                  <a:gd name="connsiteY0" fmla="*/ 163522 h 792703"/>
                  <a:gd name="connsiteX1" fmla="*/ 628304 w 791467"/>
                  <a:gd name="connsiteY1" fmla="*/ 531440 h 792703"/>
                  <a:gd name="connsiteX2" fmla="*/ 260385 w 791467"/>
                  <a:gd name="connsiteY2" fmla="*/ 629095 h 792703"/>
                  <a:gd name="connsiteX3" fmla="*/ 162730 w 791467"/>
                  <a:gd name="connsiteY3" fmla="*/ 261263 h 792703"/>
                  <a:gd name="connsiteX4" fmla="*/ 530562 w 791467"/>
                  <a:gd name="connsiteY4" fmla="*/ 163608 h 792703"/>
                  <a:gd name="connsiteX5" fmla="*/ 117065 w 791467"/>
                  <a:gd name="connsiteY5" fmla="*/ 234575 h 792703"/>
                  <a:gd name="connsiteX6" fmla="*/ 98695 w 791467"/>
                  <a:gd name="connsiteY6" fmla="*/ 271661 h 792703"/>
                  <a:gd name="connsiteX7" fmla="*/ 25042 w 791467"/>
                  <a:gd name="connsiteY7" fmla="*/ 255804 h 792703"/>
                  <a:gd name="connsiteX8" fmla="*/ 0 w 791467"/>
                  <a:gd name="connsiteY8" fmla="*/ 372003 h 792703"/>
                  <a:gd name="connsiteX9" fmla="*/ 73653 w 791467"/>
                  <a:gd name="connsiteY9" fmla="*/ 387860 h 792703"/>
                  <a:gd name="connsiteX10" fmla="*/ 82232 w 791467"/>
                  <a:gd name="connsiteY10" fmla="*/ 469918 h 792703"/>
                  <a:gd name="connsiteX11" fmla="*/ 13344 w 791467"/>
                  <a:gd name="connsiteY11" fmla="*/ 500419 h 792703"/>
                  <a:gd name="connsiteX12" fmla="*/ 61349 w 791467"/>
                  <a:gd name="connsiteY12" fmla="*/ 609166 h 792703"/>
                  <a:gd name="connsiteX13" fmla="*/ 130236 w 791467"/>
                  <a:gd name="connsiteY13" fmla="*/ 578751 h 792703"/>
                  <a:gd name="connsiteX14" fmla="*/ 185346 w 791467"/>
                  <a:gd name="connsiteY14" fmla="*/ 640187 h 792703"/>
                  <a:gd name="connsiteX15" fmla="*/ 147480 w 791467"/>
                  <a:gd name="connsiteY15" fmla="*/ 705348 h 792703"/>
                  <a:gd name="connsiteX16" fmla="*/ 196697 w 791467"/>
                  <a:gd name="connsiteY16" fmla="*/ 739055 h 792703"/>
                  <a:gd name="connsiteX17" fmla="*/ 250334 w 791467"/>
                  <a:gd name="connsiteY17" fmla="*/ 765050 h 792703"/>
                  <a:gd name="connsiteX18" fmla="*/ 288200 w 791467"/>
                  <a:gd name="connsiteY18" fmla="*/ 699889 h 792703"/>
                  <a:gd name="connsiteX19" fmla="*/ 368872 w 791467"/>
                  <a:gd name="connsiteY19" fmla="*/ 717306 h 792703"/>
                  <a:gd name="connsiteX20" fmla="*/ 376584 w 791467"/>
                  <a:gd name="connsiteY20" fmla="*/ 792258 h 792703"/>
                  <a:gd name="connsiteX21" fmla="*/ 494862 w 791467"/>
                  <a:gd name="connsiteY21" fmla="*/ 780041 h 792703"/>
                  <a:gd name="connsiteX22" fmla="*/ 487150 w 791467"/>
                  <a:gd name="connsiteY22" fmla="*/ 705088 h 792703"/>
                  <a:gd name="connsiteX23" fmla="*/ 562709 w 791467"/>
                  <a:gd name="connsiteY23" fmla="*/ 671814 h 792703"/>
                  <a:gd name="connsiteX24" fmla="*/ 612967 w 791467"/>
                  <a:gd name="connsiteY24" fmla="*/ 727877 h 792703"/>
                  <a:gd name="connsiteX25" fmla="*/ 701524 w 791467"/>
                  <a:gd name="connsiteY25" fmla="*/ 648505 h 792703"/>
                  <a:gd name="connsiteX26" fmla="*/ 651266 w 791467"/>
                  <a:gd name="connsiteY26" fmla="*/ 592355 h 792703"/>
                  <a:gd name="connsiteX27" fmla="*/ 674316 w 791467"/>
                  <a:gd name="connsiteY27" fmla="*/ 558042 h 792703"/>
                  <a:gd name="connsiteX28" fmla="*/ 692685 w 791467"/>
                  <a:gd name="connsiteY28" fmla="*/ 520955 h 792703"/>
                  <a:gd name="connsiteX29" fmla="*/ 766425 w 791467"/>
                  <a:gd name="connsiteY29" fmla="*/ 536812 h 792703"/>
                  <a:gd name="connsiteX30" fmla="*/ 791467 w 791467"/>
                  <a:gd name="connsiteY30" fmla="*/ 420614 h 792703"/>
                  <a:gd name="connsiteX31" fmla="*/ 717814 w 791467"/>
                  <a:gd name="connsiteY31" fmla="*/ 404757 h 792703"/>
                  <a:gd name="connsiteX32" fmla="*/ 709236 w 791467"/>
                  <a:gd name="connsiteY32" fmla="*/ 322699 h 792703"/>
                  <a:gd name="connsiteX33" fmla="*/ 778123 w 791467"/>
                  <a:gd name="connsiteY33" fmla="*/ 292198 h 792703"/>
                  <a:gd name="connsiteX34" fmla="*/ 730119 w 791467"/>
                  <a:gd name="connsiteY34" fmla="*/ 183451 h 792703"/>
                  <a:gd name="connsiteX35" fmla="*/ 661231 w 791467"/>
                  <a:gd name="connsiteY35" fmla="*/ 213865 h 792703"/>
                  <a:gd name="connsiteX36" fmla="*/ 606035 w 791467"/>
                  <a:gd name="connsiteY36" fmla="*/ 152430 h 792703"/>
                  <a:gd name="connsiteX37" fmla="*/ 643901 w 791467"/>
                  <a:gd name="connsiteY37" fmla="*/ 87269 h 792703"/>
                  <a:gd name="connsiteX38" fmla="*/ 594770 w 791467"/>
                  <a:gd name="connsiteY38" fmla="*/ 53562 h 792703"/>
                  <a:gd name="connsiteX39" fmla="*/ 541134 w 791467"/>
                  <a:gd name="connsiteY39" fmla="*/ 27567 h 792703"/>
                  <a:gd name="connsiteX40" fmla="*/ 503267 w 791467"/>
                  <a:gd name="connsiteY40" fmla="*/ 92728 h 792703"/>
                  <a:gd name="connsiteX41" fmla="*/ 422509 w 791467"/>
                  <a:gd name="connsiteY41" fmla="*/ 75311 h 792703"/>
                  <a:gd name="connsiteX42" fmla="*/ 414797 w 791467"/>
                  <a:gd name="connsiteY42" fmla="*/ 445 h 792703"/>
                  <a:gd name="connsiteX43" fmla="*/ 296519 w 791467"/>
                  <a:gd name="connsiteY43" fmla="*/ 12663 h 792703"/>
                  <a:gd name="connsiteX44" fmla="*/ 304231 w 791467"/>
                  <a:gd name="connsiteY44" fmla="*/ 87615 h 792703"/>
                  <a:gd name="connsiteX45" fmla="*/ 228671 w 791467"/>
                  <a:gd name="connsiteY45" fmla="*/ 120889 h 792703"/>
                  <a:gd name="connsiteX46" fmla="*/ 178414 w 791467"/>
                  <a:gd name="connsiteY46" fmla="*/ 64826 h 792703"/>
                  <a:gd name="connsiteX47" fmla="*/ 89857 w 791467"/>
                  <a:gd name="connsiteY47" fmla="*/ 144198 h 792703"/>
                  <a:gd name="connsiteX48" fmla="*/ 140201 w 791467"/>
                  <a:gd name="connsiteY48" fmla="*/ 200348 h 792703"/>
                  <a:gd name="connsiteX49" fmla="*/ 117152 w 791467"/>
                  <a:gd name="connsiteY49" fmla="*/ 234662 h 7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91467" h="792703">
                    <a:moveTo>
                      <a:pt x="530649" y="163522"/>
                    </a:moveTo>
                    <a:cubicBezTo>
                      <a:pt x="659152" y="238128"/>
                      <a:pt x="702910" y="402850"/>
                      <a:pt x="628304" y="531440"/>
                    </a:cubicBezTo>
                    <a:cubicBezTo>
                      <a:pt x="553698" y="659943"/>
                      <a:pt x="388975" y="703701"/>
                      <a:pt x="260385" y="629095"/>
                    </a:cubicBezTo>
                    <a:cubicBezTo>
                      <a:pt x="131882" y="554489"/>
                      <a:pt x="88124" y="389766"/>
                      <a:pt x="162730" y="261263"/>
                    </a:cubicBezTo>
                    <a:cubicBezTo>
                      <a:pt x="237336" y="132761"/>
                      <a:pt x="402059" y="89002"/>
                      <a:pt x="530562" y="163608"/>
                    </a:cubicBezTo>
                    <a:moveTo>
                      <a:pt x="117065" y="234575"/>
                    </a:moveTo>
                    <a:cubicBezTo>
                      <a:pt x="110046" y="246706"/>
                      <a:pt x="103981" y="259097"/>
                      <a:pt x="98695" y="271661"/>
                    </a:cubicBezTo>
                    <a:lnTo>
                      <a:pt x="25042" y="255804"/>
                    </a:lnTo>
                    <a:cubicBezTo>
                      <a:pt x="10658" y="293757"/>
                      <a:pt x="2426" y="332923"/>
                      <a:pt x="0" y="372003"/>
                    </a:cubicBezTo>
                    <a:lnTo>
                      <a:pt x="73653" y="387860"/>
                    </a:lnTo>
                    <a:cubicBezTo>
                      <a:pt x="72960" y="415588"/>
                      <a:pt x="75906" y="443143"/>
                      <a:pt x="82232" y="469918"/>
                    </a:cubicBezTo>
                    <a:lnTo>
                      <a:pt x="13344" y="500419"/>
                    </a:lnTo>
                    <a:cubicBezTo>
                      <a:pt x="23742" y="538632"/>
                      <a:pt x="39859" y="575372"/>
                      <a:pt x="61349" y="609166"/>
                    </a:cubicBezTo>
                    <a:lnTo>
                      <a:pt x="130236" y="578751"/>
                    </a:lnTo>
                    <a:cubicBezTo>
                      <a:pt x="145660" y="601194"/>
                      <a:pt x="164116" y="621903"/>
                      <a:pt x="185346" y="640187"/>
                    </a:cubicBezTo>
                    <a:lnTo>
                      <a:pt x="147480" y="705348"/>
                    </a:lnTo>
                    <a:cubicBezTo>
                      <a:pt x="162817" y="717566"/>
                      <a:pt x="179194" y="728917"/>
                      <a:pt x="196697" y="739055"/>
                    </a:cubicBezTo>
                    <a:cubicBezTo>
                      <a:pt x="214200" y="749193"/>
                      <a:pt x="232050" y="757858"/>
                      <a:pt x="250334" y="765050"/>
                    </a:cubicBezTo>
                    <a:lnTo>
                      <a:pt x="288200" y="699889"/>
                    </a:lnTo>
                    <a:cubicBezTo>
                      <a:pt x="314629" y="709247"/>
                      <a:pt x="341750" y="715053"/>
                      <a:pt x="368872" y="717306"/>
                    </a:cubicBezTo>
                    <a:lnTo>
                      <a:pt x="376584" y="792258"/>
                    </a:lnTo>
                    <a:cubicBezTo>
                      <a:pt x="416530" y="794165"/>
                      <a:pt x="456476" y="789919"/>
                      <a:pt x="494862" y="780041"/>
                    </a:cubicBezTo>
                    <a:lnTo>
                      <a:pt x="487150" y="705088"/>
                    </a:lnTo>
                    <a:cubicBezTo>
                      <a:pt x="513492" y="697289"/>
                      <a:pt x="538967" y="686198"/>
                      <a:pt x="562709" y="671814"/>
                    </a:cubicBezTo>
                    <a:lnTo>
                      <a:pt x="612967" y="727877"/>
                    </a:lnTo>
                    <a:cubicBezTo>
                      <a:pt x="645807" y="706388"/>
                      <a:pt x="675702" y="679873"/>
                      <a:pt x="701524" y="648505"/>
                    </a:cubicBezTo>
                    <a:lnTo>
                      <a:pt x="651266" y="592355"/>
                    </a:lnTo>
                    <a:cubicBezTo>
                      <a:pt x="659585" y="581524"/>
                      <a:pt x="667297" y="570173"/>
                      <a:pt x="674316" y="558042"/>
                    </a:cubicBezTo>
                    <a:cubicBezTo>
                      <a:pt x="681334" y="545911"/>
                      <a:pt x="687400" y="533520"/>
                      <a:pt x="692685" y="520955"/>
                    </a:cubicBezTo>
                    <a:lnTo>
                      <a:pt x="766425" y="536812"/>
                    </a:lnTo>
                    <a:cubicBezTo>
                      <a:pt x="780896" y="498859"/>
                      <a:pt x="789041" y="459693"/>
                      <a:pt x="791467" y="420614"/>
                    </a:cubicBezTo>
                    <a:lnTo>
                      <a:pt x="717814" y="404757"/>
                    </a:lnTo>
                    <a:cubicBezTo>
                      <a:pt x="718507" y="377029"/>
                      <a:pt x="715561" y="349474"/>
                      <a:pt x="709236" y="322699"/>
                    </a:cubicBezTo>
                    <a:lnTo>
                      <a:pt x="778123" y="292198"/>
                    </a:lnTo>
                    <a:cubicBezTo>
                      <a:pt x="767725" y="253898"/>
                      <a:pt x="751521" y="217245"/>
                      <a:pt x="730119" y="183451"/>
                    </a:cubicBezTo>
                    <a:lnTo>
                      <a:pt x="661231" y="213865"/>
                    </a:lnTo>
                    <a:cubicBezTo>
                      <a:pt x="645807" y="191423"/>
                      <a:pt x="627351" y="170714"/>
                      <a:pt x="606035" y="152430"/>
                    </a:cubicBezTo>
                    <a:lnTo>
                      <a:pt x="643901" y="87269"/>
                    </a:lnTo>
                    <a:cubicBezTo>
                      <a:pt x="628651" y="74965"/>
                      <a:pt x="612187" y="63700"/>
                      <a:pt x="594770" y="53562"/>
                    </a:cubicBezTo>
                    <a:cubicBezTo>
                      <a:pt x="577267" y="43424"/>
                      <a:pt x="559330" y="34759"/>
                      <a:pt x="541134" y="27567"/>
                    </a:cubicBezTo>
                    <a:lnTo>
                      <a:pt x="503267" y="92728"/>
                    </a:lnTo>
                    <a:cubicBezTo>
                      <a:pt x="476839" y="83370"/>
                      <a:pt x="449717" y="77564"/>
                      <a:pt x="422509" y="75311"/>
                    </a:cubicBezTo>
                    <a:lnTo>
                      <a:pt x="414797" y="445"/>
                    </a:lnTo>
                    <a:cubicBezTo>
                      <a:pt x="374851" y="-1461"/>
                      <a:pt x="334905" y="2785"/>
                      <a:pt x="296519" y="12663"/>
                    </a:cubicBezTo>
                    <a:lnTo>
                      <a:pt x="304231" y="87615"/>
                    </a:lnTo>
                    <a:cubicBezTo>
                      <a:pt x="277802" y="95414"/>
                      <a:pt x="252413" y="106505"/>
                      <a:pt x="228671" y="120889"/>
                    </a:cubicBezTo>
                    <a:lnTo>
                      <a:pt x="178414" y="64826"/>
                    </a:lnTo>
                    <a:cubicBezTo>
                      <a:pt x="145573" y="86229"/>
                      <a:pt x="115679" y="112831"/>
                      <a:pt x="89857" y="144198"/>
                    </a:cubicBezTo>
                    <a:lnTo>
                      <a:pt x="140201" y="200348"/>
                    </a:lnTo>
                    <a:cubicBezTo>
                      <a:pt x="131882" y="211179"/>
                      <a:pt x="124084" y="222531"/>
                      <a:pt x="117152" y="234662"/>
                    </a:cubicBezTo>
                  </a:path>
                </a:pathLst>
              </a:custGeom>
              <a:grpFill/>
              <a:ln w="8651" cap="flat">
                <a:noFill/>
                <a:prstDash val="solid"/>
                <a:miter/>
              </a:ln>
            </p:spPr>
            <p:txBody>
              <a:bodyPr rtlCol="0" anchor="ctr"/>
              <a:lstStyle/>
              <a:p>
                <a:endParaRPr lang="LID4096"/>
              </a:p>
            </p:txBody>
          </p:sp>
        </p:grpSp>
        <p:sp>
          <p:nvSpPr>
            <p:cNvPr id="82" name="Freeform: Shape 81">
              <a:extLst>
                <a:ext uri="{FF2B5EF4-FFF2-40B4-BE49-F238E27FC236}">
                  <a16:creationId xmlns:a16="http://schemas.microsoft.com/office/drawing/2014/main" id="{53D16541-2D02-ED25-A3EF-FD54EB4192B0}"/>
                </a:ext>
              </a:extLst>
            </p:cNvPr>
            <p:cNvSpPr>
              <a:spLocks noGrp="1" noRot="1" noMove="1" noResize="1" noEditPoints="1" noAdjustHandles="1" noChangeArrowheads="1" noChangeShapeType="1"/>
            </p:cNvSpPr>
            <p:nvPr/>
          </p:nvSpPr>
          <p:spPr>
            <a:xfrm>
              <a:off x="10033402" y="2337684"/>
              <a:ext cx="1279830" cy="1283257"/>
            </a:xfrm>
            <a:custGeom>
              <a:avLst/>
              <a:gdLst>
                <a:gd name="connsiteX0" fmla="*/ 643381 w 1279830"/>
                <a:gd name="connsiteY0" fmla="*/ 603023 h 1283257"/>
                <a:gd name="connsiteX1" fmla="*/ 678561 w 1279830"/>
                <a:gd name="connsiteY1" fmla="*/ 645135 h 1283257"/>
                <a:gd name="connsiteX2" fmla="*/ 636449 w 1279830"/>
                <a:gd name="connsiteY2" fmla="*/ 680316 h 1283257"/>
                <a:gd name="connsiteX3" fmla="*/ 601269 w 1279830"/>
                <a:gd name="connsiteY3" fmla="*/ 638203 h 1283257"/>
                <a:gd name="connsiteX4" fmla="*/ 643468 w 1279830"/>
                <a:gd name="connsiteY4" fmla="*/ 603023 h 1283257"/>
                <a:gd name="connsiteX5" fmla="*/ 617473 w 1279830"/>
                <a:gd name="connsiteY5" fmla="*/ 888884 h 1283257"/>
                <a:gd name="connsiteX6" fmla="*/ 887043 w 1279830"/>
                <a:gd name="connsiteY6" fmla="*/ 664025 h 1283257"/>
                <a:gd name="connsiteX7" fmla="*/ 662184 w 1279830"/>
                <a:gd name="connsiteY7" fmla="*/ 394455 h 1283257"/>
                <a:gd name="connsiteX8" fmla="*/ 392614 w 1279830"/>
                <a:gd name="connsiteY8" fmla="*/ 619313 h 1283257"/>
                <a:gd name="connsiteX9" fmla="*/ 617473 w 1279830"/>
                <a:gd name="connsiteY9" fmla="*/ 888884 h 1283257"/>
                <a:gd name="connsiteX10" fmla="*/ 683067 w 1279830"/>
                <a:gd name="connsiteY10" fmla="*/ 164398 h 1283257"/>
                <a:gd name="connsiteX11" fmla="*/ 1117187 w 1279830"/>
                <a:gd name="connsiteY11" fmla="*/ 684821 h 1283257"/>
                <a:gd name="connsiteX12" fmla="*/ 596677 w 1279830"/>
                <a:gd name="connsiteY12" fmla="*/ 1118941 h 1283257"/>
                <a:gd name="connsiteX13" fmla="*/ 162643 w 1279830"/>
                <a:gd name="connsiteY13" fmla="*/ 598431 h 1283257"/>
                <a:gd name="connsiteX14" fmla="*/ 683067 w 1279830"/>
                <a:gd name="connsiteY14" fmla="*/ 164311 h 1283257"/>
                <a:gd name="connsiteX15" fmla="*/ 68627 w 1279830"/>
                <a:gd name="connsiteY15" fmla="*/ 590026 h 1283257"/>
                <a:gd name="connsiteX16" fmla="*/ 67241 w 1279830"/>
                <a:gd name="connsiteY16" fmla="*/ 673470 h 1283257"/>
                <a:gd name="connsiteX17" fmla="*/ 0 w 1279830"/>
                <a:gd name="connsiteY17" fmla="*/ 688721 h 1283257"/>
                <a:gd name="connsiteX18" fmla="*/ 42719 w 1279830"/>
                <a:gd name="connsiteY18" fmla="*/ 876319 h 1283257"/>
                <a:gd name="connsiteX19" fmla="*/ 109960 w 1279830"/>
                <a:gd name="connsiteY19" fmla="*/ 860982 h 1283257"/>
                <a:gd name="connsiteX20" fmla="*/ 195224 w 1279830"/>
                <a:gd name="connsiteY20" fmla="*/ 1003782 h 1283257"/>
                <a:gd name="connsiteX21" fmla="*/ 149906 w 1279830"/>
                <a:gd name="connsiteY21" fmla="*/ 1055773 h 1283257"/>
                <a:gd name="connsiteX22" fmla="*/ 294699 w 1279830"/>
                <a:gd name="connsiteY22" fmla="*/ 1182543 h 1283257"/>
                <a:gd name="connsiteX23" fmla="*/ 340104 w 1279830"/>
                <a:gd name="connsiteY23" fmla="*/ 1130639 h 1283257"/>
                <a:gd name="connsiteX24" fmla="*/ 493042 w 1279830"/>
                <a:gd name="connsiteY24" fmla="*/ 1196060 h 1283257"/>
                <a:gd name="connsiteX25" fmla="*/ 486804 w 1279830"/>
                <a:gd name="connsiteY25" fmla="*/ 1264687 h 1283257"/>
                <a:gd name="connsiteX26" fmla="*/ 582033 w 1279830"/>
                <a:gd name="connsiteY26" fmla="*/ 1280631 h 1283257"/>
                <a:gd name="connsiteX27" fmla="*/ 678475 w 1279830"/>
                <a:gd name="connsiteY27" fmla="*/ 1282104 h 1283257"/>
                <a:gd name="connsiteX28" fmla="*/ 684714 w 1279830"/>
                <a:gd name="connsiteY28" fmla="*/ 1213477 h 1283257"/>
                <a:gd name="connsiteX29" fmla="*/ 846924 w 1279830"/>
                <a:gd name="connsiteY29" fmla="*/ 1176564 h 1283257"/>
                <a:gd name="connsiteX30" fmla="*/ 882364 w 1279830"/>
                <a:gd name="connsiteY30" fmla="*/ 1235746 h 1283257"/>
                <a:gd name="connsiteX31" fmla="*/ 1047520 w 1279830"/>
                <a:gd name="connsiteY31" fmla="*/ 1137051 h 1283257"/>
                <a:gd name="connsiteX32" fmla="*/ 1012253 w 1279830"/>
                <a:gd name="connsiteY32" fmla="*/ 1077869 h 1283257"/>
                <a:gd name="connsiteX33" fmla="*/ 1121866 w 1279830"/>
                <a:gd name="connsiteY33" fmla="*/ 952572 h 1283257"/>
                <a:gd name="connsiteX34" fmla="*/ 1185208 w 1279830"/>
                <a:gd name="connsiteY34" fmla="*/ 979693 h 1283257"/>
                <a:gd name="connsiteX35" fmla="*/ 1260941 w 1279830"/>
                <a:gd name="connsiteY35" fmla="*/ 802666 h 1283257"/>
                <a:gd name="connsiteX36" fmla="*/ 1197599 w 1279830"/>
                <a:gd name="connsiteY36" fmla="*/ 775545 h 1283257"/>
                <a:gd name="connsiteX37" fmla="*/ 1211203 w 1279830"/>
                <a:gd name="connsiteY37" fmla="*/ 693226 h 1283257"/>
                <a:gd name="connsiteX38" fmla="*/ 1212676 w 1279830"/>
                <a:gd name="connsiteY38" fmla="*/ 609782 h 1283257"/>
                <a:gd name="connsiteX39" fmla="*/ 1279830 w 1279830"/>
                <a:gd name="connsiteY39" fmla="*/ 594531 h 1283257"/>
                <a:gd name="connsiteX40" fmla="*/ 1237025 w 1279830"/>
                <a:gd name="connsiteY40" fmla="*/ 406846 h 1283257"/>
                <a:gd name="connsiteX41" fmla="*/ 1169784 w 1279830"/>
                <a:gd name="connsiteY41" fmla="*/ 422183 h 1283257"/>
                <a:gd name="connsiteX42" fmla="*/ 1084433 w 1279830"/>
                <a:gd name="connsiteY42" fmla="*/ 279383 h 1283257"/>
                <a:gd name="connsiteX43" fmla="*/ 1129838 w 1279830"/>
                <a:gd name="connsiteY43" fmla="*/ 227479 h 1283257"/>
                <a:gd name="connsiteX44" fmla="*/ 985045 w 1279830"/>
                <a:gd name="connsiteY44" fmla="*/ 100623 h 1283257"/>
                <a:gd name="connsiteX45" fmla="*/ 939640 w 1279830"/>
                <a:gd name="connsiteY45" fmla="*/ 152527 h 1283257"/>
                <a:gd name="connsiteX46" fmla="*/ 786615 w 1279830"/>
                <a:gd name="connsiteY46" fmla="*/ 87105 h 1283257"/>
                <a:gd name="connsiteX47" fmla="*/ 792854 w 1279830"/>
                <a:gd name="connsiteY47" fmla="*/ 18478 h 1283257"/>
                <a:gd name="connsiteX48" fmla="*/ 697625 w 1279830"/>
                <a:gd name="connsiteY48" fmla="*/ 2708 h 1283257"/>
                <a:gd name="connsiteX49" fmla="*/ 601096 w 1279830"/>
                <a:gd name="connsiteY49" fmla="*/ 1148 h 1283257"/>
                <a:gd name="connsiteX50" fmla="*/ 594857 w 1279830"/>
                <a:gd name="connsiteY50" fmla="*/ 69775 h 1283257"/>
                <a:gd name="connsiteX51" fmla="*/ 432560 w 1279830"/>
                <a:gd name="connsiteY51" fmla="*/ 106688 h 1283257"/>
                <a:gd name="connsiteX52" fmla="*/ 397293 w 1279830"/>
                <a:gd name="connsiteY52" fmla="*/ 47419 h 1283257"/>
                <a:gd name="connsiteX53" fmla="*/ 232137 w 1279830"/>
                <a:gd name="connsiteY53" fmla="*/ 146201 h 1283257"/>
                <a:gd name="connsiteX54" fmla="*/ 267404 w 1279830"/>
                <a:gd name="connsiteY54" fmla="*/ 205383 h 1283257"/>
                <a:gd name="connsiteX55" fmla="*/ 157878 w 1279830"/>
                <a:gd name="connsiteY55" fmla="*/ 330594 h 1283257"/>
                <a:gd name="connsiteX56" fmla="*/ 94536 w 1279830"/>
                <a:gd name="connsiteY56" fmla="*/ 303472 h 1283257"/>
                <a:gd name="connsiteX57" fmla="*/ 18803 w 1279830"/>
                <a:gd name="connsiteY57" fmla="*/ 480326 h 1283257"/>
                <a:gd name="connsiteX58" fmla="*/ 82232 w 1279830"/>
                <a:gd name="connsiteY58" fmla="*/ 507534 h 1283257"/>
                <a:gd name="connsiteX59" fmla="*/ 68627 w 1279830"/>
                <a:gd name="connsiteY59" fmla="*/ 589766 h 12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79830" h="1283257">
                  <a:moveTo>
                    <a:pt x="643381" y="603023"/>
                  </a:moveTo>
                  <a:cubicBezTo>
                    <a:pt x="664697" y="604843"/>
                    <a:pt x="680468" y="623733"/>
                    <a:pt x="678561" y="645135"/>
                  </a:cubicBezTo>
                  <a:cubicBezTo>
                    <a:pt x="676655" y="666451"/>
                    <a:pt x="657765" y="682222"/>
                    <a:pt x="636449" y="680316"/>
                  </a:cubicBezTo>
                  <a:cubicBezTo>
                    <a:pt x="615133" y="678323"/>
                    <a:pt x="599276" y="659606"/>
                    <a:pt x="601269" y="638203"/>
                  </a:cubicBezTo>
                  <a:cubicBezTo>
                    <a:pt x="603089" y="616887"/>
                    <a:pt x="622065" y="601117"/>
                    <a:pt x="643468" y="603023"/>
                  </a:cubicBezTo>
                  <a:moveTo>
                    <a:pt x="617473" y="888884"/>
                  </a:moveTo>
                  <a:cubicBezTo>
                    <a:pt x="754034" y="901275"/>
                    <a:pt x="874652" y="800587"/>
                    <a:pt x="887043" y="664025"/>
                  </a:cubicBezTo>
                  <a:cubicBezTo>
                    <a:pt x="899434" y="527550"/>
                    <a:pt x="798746" y="406846"/>
                    <a:pt x="662184" y="394455"/>
                  </a:cubicBezTo>
                  <a:cubicBezTo>
                    <a:pt x="525623" y="382151"/>
                    <a:pt x="405005" y="482752"/>
                    <a:pt x="392614" y="619313"/>
                  </a:cubicBezTo>
                  <a:cubicBezTo>
                    <a:pt x="380310" y="755962"/>
                    <a:pt x="480911" y="876493"/>
                    <a:pt x="617473" y="888884"/>
                  </a:cubicBezTo>
                  <a:moveTo>
                    <a:pt x="683067" y="164398"/>
                  </a:moveTo>
                  <a:cubicBezTo>
                    <a:pt x="946659" y="188140"/>
                    <a:pt x="1141103" y="421230"/>
                    <a:pt x="1117187" y="684821"/>
                  </a:cubicBezTo>
                  <a:cubicBezTo>
                    <a:pt x="1093445" y="948413"/>
                    <a:pt x="860268" y="1142770"/>
                    <a:pt x="596677" y="1118941"/>
                  </a:cubicBezTo>
                  <a:cubicBezTo>
                    <a:pt x="333085" y="1095025"/>
                    <a:pt x="138814" y="862022"/>
                    <a:pt x="162643" y="598431"/>
                  </a:cubicBezTo>
                  <a:cubicBezTo>
                    <a:pt x="186472" y="334840"/>
                    <a:pt x="419476" y="140482"/>
                    <a:pt x="683067" y="164311"/>
                  </a:cubicBezTo>
                  <a:moveTo>
                    <a:pt x="68627" y="590026"/>
                  </a:moveTo>
                  <a:cubicBezTo>
                    <a:pt x="66028" y="618187"/>
                    <a:pt x="65681" y="646002"/>
                    <a:pt x="67241" y="673470"/>
                  </a:cubicBezTo>
                  <a:lnTo>
                    <a:pt x="0" y="688721"/>
                  </a:lnTo>
                  <a:cubicBezTo>
                    <a:pt x="4852" y="754228"/>
                    <a:pt x="19496" y="817310"/>
                    <a:pt x="42719" y="876319"/>
                  </a:cubicBezTo>
                  <a:lnTo>
                    <a:pt x="109960" y="860982"/>
                  </a:lnTo>
                  <a:cubicBezTo>
                    <a:pt x="131362" y="912626"/>
                    <a:pt x="160217" y="960804"/>
                    <a:pt x="195224" y="1003782"/>
                  </a:cubicBezTo>
                  <a:lnTo>
                    <a:pt x="149906" y="1055773"/>
                  </a:lnTo>
                  <a:cubicBezTo>
                    <a:pt x="191411" y="1104730"/>
                    <a:pt x="240022" y="1147622"/>
                    <a:pt x="294699" y="1182543"/>
                  </a:cubicBezTo>
                  <a:lnTo>
                    <a:pt x="340104" y="1130639"/>
                  </a:lnTo>
                  <a:cubicBezTo>
                    <a:pt x="386895" y="1159320"/>
                    <a:pt x="438279" y="1181676"/>
                    <a:pt x="493042" y="1196060"/>
                  </a:cubicBezTo>
                  <a:lnTo>
                    <a:pt x="486804" y="1264687"/>
                  </a:lnTo>
                  <a:cubicBezTo>
                    <a:pt x="517651" y="1272226"/>
                    <a:pt x="549452" y="1277685"/>
                    <a:pt x="582033" y="1280631"/>
                  </a:cubicBezTo>
                  <a:cubicBezTo>
                    <a:pt x="614613" y="1283577"/>
                    <a:pt x="646847" y="1284010"/>
                    <a:pt x="678475" y="1282104"/>
                  </a:cubicBezTo>
                  <a:lnTo>
                    <a:pt x="684714" y="1213477"/>
                  </a:lnTo>
                  <a:cubicBezTo>
                    <a:pt x="741210" y="1209058"/>
                    <a:pt x="795800" y="1196407"/>
                    <a:pt x="846924" y="1176564"/>
                  </a:cubicBezTo>
                  <a:lnTo>
                    <a:pt x="882364" y="1235746"/>
                  </a:lnTo>
                  <a:cubicBezTo>
                    <a:pt x="942239" y="1211311"/>
                    <a:pt x="997956" y="1177863"/>
                    <a:pt x="1047520" y="1137051"/>
                  </a:cubicBezTo>
                  <a:lnTo>
                    <a:pt x="1012253" y="1077869"/>
                  </a:lnTo>
                  <a:cubicBezTo>
                    <a:pt x="1054452" y="1041822"/>
                    <a:pt x="1091539" y="999623"/>
                    <a:pt x="1121866" y="952572"/>
                  </a:cubicBezTo>
                  <a:lnTo>
                    <a:pt x="1185208" y="979693"/>
                  </a:lnTo>
                  <a:cubicBezTo>
                    <a:pt x="1218742" y="925797"/>
                    <a:pt x="1244477" y="866354"/>
                    <a:pt x="1260941" y="802666"/>
                  </a:cubicBezTo>
                  <a:lnTo>
                    <a:pt x="1197599" y="775545"/>
                  </a:lnTo>
                  <a:cubicBezTo>
                    <a:pt x="1204011" y="748770"/>
                    <a:pt x="1208604" y="721388"/>
                    <a:pt x="1211203" y="693226"/>
                  </a:cubicBezTo>
                  <a:cubicBezTo>
                    <a:pt x="1213716" y="665152"/>
                    <a:pt x="1214063" y="637250"/>
                    <a:pt x="1212676" y="609782"/>
                  </a:cubicBezTo>
                  <a:lnTo>
                    <a:pt x="1279830" y="594531"/>
                  </a:lnTo>
                  <a:cubicBezTo>
                    <a:pt x="1275065" y="528937"/>
                    <a:pt x="1260421" y="465855"/>
                    <a:pt x="1237025" y="406846"/>
                  </a:cubicBezTo>
                  <a:lnTo>
                    <a:pt x="1169784" y="422183"/>
                  </a:lnTo>
                  <a:cubicBezTo>
                    <a:pt x="1148381" y="370453"/>
                    <a:pt x="1119527" y="322275"/>
                    <a:pt x="1084433" y="279383"/>
                  </a:cubicBezTo>
                  <a:lnTo>
                    <a:pt x="1129838" y="227479"/>
                  </a:lnTo>
                  <a:cubicBezTo>
                    <a:pt x="1088333" y="178435"/>
                    <a:pt x="1039635" y="135543"/>
                    <a:pt x="985045" y="100623"/>
                  </a:cubicBezTo>
                  <a:lnTo>
                    <a:pt x="939640" y="152527"/>
                  </a:lnTo>
                  <a:cubicBezTo>
                    <a:pt x="892848" y="123759"/>
                    <a:pt x="841378" y="101576"/>
                    <a:pt x="786615" y="87105"/>
                  </a:cubicBezTo>
                  <a:lnTo>
                    <a:pt x="792854" y="18478"/>
                  </a:lnTo>
                  <a:cubicBezTo>
                    <a:pt x="762006" y="10939"/>
                    <a:pt x="730292" y="5567"/>
                    <a:pt x="697625" y="2708"/>
                  </a:cubicBezTo>
                  <a:cubicBezTo>
                    <a:pt x="665044" y="-325"/>
                    <a:pt x="632896" y="-758"/>
                    <a:pt x="601096" y="1148"/>
                  </a:cubicBezTo>
                  <a:lnTo>
                    <a:pt x="594857" y="69775"/>
                  </a:lnTo>
                  <a:cubicBezTo>
                    <a:pt x="538361" y="74108"/>
                    <a:pt x="483771" y="86845"/>
                    <a:pt x="432560" y="106688"/>
                  </a:cubicBezTo>
                  <a:lnTo>
                    <a:pt x="397293" y="47419"/>
                  </a:lnTo>
                  <a:cubicBezTo>
                    <a:pt x="337331" y="72028"/>
                    <a:pt x="281701" y="105475"/>
                    <a:pt x="232137" y="146201"/>
                  </a:cubicBezTo>
                  <a:lnTo>
                    <a:pt x="267404" y="205383"/>
                  </a:lnTo>
                  <a:cubicBezTo>
                    <a:pt x="225205" y="241343"/>
                    <a:pt x="188205" y="283542"/>
                    <a:pt x="157878" y="330594"/>
                  </a:cubicBezTo>
                  <a:lnTo>
                    <a:pt x="94536" y="303472"/>
                  </a:lnTo>
                  <a:cubicBezTo>
                    <a:pt x="61002" y="357369"/>
                    <a:pt x="35267" y="416724"/>
                    <a:pt x="18803" y="480326"/>
                  </a:cubicBezTo>
                  <a:lnTo>
                    <a:pt x="82232" y="507534"/>
                  </a:lnTo>
                  <a:cubicBezTo>
                    <a:pt x="75733" y="534223"/>
                    <a:pt x="71227" y="561691"/>
                    <a:pt x="68627" y="589766"/>
                  </a:cubicBezTo>
                </a:path>
              </a:pathLst>
            </a:custGeom>
            <a:solidFill>
              <a:srgbClr val="F47928"/>
            </a:solidFill>
            <a:ln w="8651" cap="flat">
              <a:noFill/>
              <a:prstDash val="solid"/>
              <a:miter/>
            </a:ln>
          </p:spPr>
          <p:txBody>
            <a:bodyPr rtlCol="0" anchor="ctr"/>
            <a:lstStyle/>
            <a:p>
              <a:endParaRPr lang="LID4096"/>
            </a:p>
          </p:txBody>
        </p:sp>
        <p:grpSp>
          <p:nvGrpSpPr>
            <p:cNvPr id="5" name="Group 4">
              <a:extLst>
                <a:ext uri="{FF2B5EF4-FFF2-40B4-BE49-F238E27FC236}">
                  <a16:creationId xmlns:a16="http://schemas.microsoft.com/office/drawing/2014/main" id="{20864E50-3146-3F96-B28C-A07001E6F966}"/>
                </a:ext>
              </a:extLst>
            </p:cNvPr>
            <p:cNvGrpSpPr>
              <a:grpSpLocks noGrp="1" noUngrp="1" noRot="1" noMove="1" noResize="1"/>
            </p:cNvGrpSpPr>
            <p:nvPr/>
          </p:nvGrpSpPr>
          <p:grpSpPr>
            <a:xfrm>
              <a:off x="8858847" y="3037168"/>
              <a:ext cx="686283" cy="679947"/>
              <a:chOff x="8858847" y="3037168"/>
              <a:chExt cx="686283" cy="679947"/>
            </a:xfrm>
          </p:grpSpPr>
          <p:sp>
            <p:nvSpPr>
              <p:cNvPr id="98" name="Freeform: Shape 97">
                <a:extLst>
                  <a:ext uri="{FF2B5EF4-FFF2-40B4-BE49-F238E27FC236}">
                    <a16:creationId xmlns:a16="http://schemas.microsoft.com/office/drawing/2014/main" id="{06E8FACC-FDB6-132A-A0B7-9BD5598615A2}"/>
                  </a:ext>
                </a:extLst>
              </p:cNvPr>
              <p:cNvSpPr>
                <a:spLocks noGrp="1" noRot="1" noMove="1" noResize="1" noEditPoints="1" noAdjustHandles="1" noChangeArrowheads="1" noChangeShapeType="1"/>
              </p:cNvSpPr>
              <p:nvPr/>
            </p:nvSpPr>
            <p:spPr>
              <a:xfrm>
                <a:off x="9153465" y="3328618"/>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8651" cap="flat">
                <a:noFill/>
                <a:prstDash val="solid"/>
                <a:miter/>
              </a:ln>
            </p:spPr>
            <p:txBody>
              <a:bodyPr rtlCol="0" anchor="ctr"/>
              <a:lstStyle/>
              <a:p>
                <a:endParaRPr lang="LID4096"/>
              </a:p>
            </p:txBody>
          </p:sp>
          <p:sp>
            <p:nvSpPr>
              <p:cNvPr id="85" name="Freeform: Shape 84">
                <a:extLst>
                  <a:ext uri="{FF2B5EF4-FFF2-40B4-BE49-F238E27FC236}">
                    <a16:creationId xmlns:a16="http://schemas.microsoft.com/office/drawing/2014/main" id="{7D3259B8-C0DE-253C-CC1A-4C4026D41F69}"/>
                  </a:ext>
                </a:extLst>
              </p:cNvPr>
              <p:cNvSpPr>
                <a:spLocks noGrp="1" noRot="1" noMove="1" noResize="1" noEditPoints="1" noAdjustHandles="1" noChangeArrowheads="1" noChangeShapeType="1"/>
              </p:cNvSpPr>
              <p:nvPr/>
            </p:nvSpPr>
            <p:spPr>
              <a:xfrm>
                <a:off x="8858847" y="3037168"/>
                <a:ext cx="686283" cy="679947"/>
              </a:xfrm>
              <a:custGeom>
                <a:avLst/>
                <a:gdLst>
                  <a:gd name="connsiteX0" fmla="*/ 123569 w 686283"/>
                  <a:gd name="connsiteY0" fmla="*/ 262291 h 679947"/>
                  <a:gd name="connsiteX1" fmla="*/ 420867 w 686283"/>
                  <a:gd name="connsiteY1" fmla="*/ 120358 h 679947"/>
                  <a:gd name="connsiteX2" fmla="*/ 562801 w 686283"/>
                  <a:gd name="connsiteY2" fmla="*/ 417656 h 679947"/>
                  <a:gd name="connsiteX3" fmla="*/ 265503 w 686283"/>
                  <a:gd name="connsiteY3" fmla="*/ 559590 h 679947"/>
                  <a:gd name="connsiteX4" fmla="*/ 123569 w 686283"/>
                  <a:gd name="connsiteY4" fmla="*/ 262291 h 679947"/>
                  <a:gd name="connsiteX5" fmla="*/ 80243 w 686283"/>
                  <a:gd name="connsiteY5" fmla="*/ 247041 h 679947"/>
                  <a:gd name="connsiteX6" fmla="*/ 70625 w 686283"/>
                  <a:gd name="connsiteY6" fmla="*/ 281528 h 679947"/>
                  <a:gd name="connsiteX7" fmla="*/ 5377 w 686283"/>
                  <a:gd name="connsiteY7" fmla="*/ 279882 h 679947"/>
                  <a:gd name="connsiteX8" fmla="*/ 2691 w 686283"/>
                  <a:gd name="connsiteY8" fmla="*/ 382823 h 679947"/>
                  <a:gd name="connsiteX9" fmla="*/ 67852 w 686283"/>
                  <a:gd name="connsiteY9" fmla="*/ 384555 h 679947"/>
                  <a:gd name="connsiteX10" fmla="*/ 88302 w 686283"/>
                  <a:gd name="connsiteY10" fmla="*/ 453009 h 679947"/>
                  <a:gd name="connsiteX11" fmla="*/ 34579 w 686283"/>
                  <a:gd name="connsiteY11" fmla="*/ 489923 h 679947"/>
                  <a:gd name="connsiteX12" fmla="*/ 92808 w 686283"/>
                  <a:gd name="connsiteY12" fmla="*/ 574754 h 679947"/>
                  <a:gd name="connsiteX13" fmla="*/ 146531 w 686283"/>
                  <a:gd name="connsiteY13" fmla="*/ 537840 h 679947"/>
                  <a:gd name="connsiteX14" fmla="*/ 203287 w 686283"/>
                  <a:gd name="connsiteY14" fmla="*/ 581339 h 679947"/>
                  <a:gd name="connsiteX15" fmla="*/ 181451 w 686283"/>
                  <a:gd name="connsiteY15" fmla="*/ 642774 h 679947"/>
                  <a:gd name="connsiteX16" fmla="*/ 228763 w 686283"/>
                  <a:gd name="connsiteY16" fmla="*/ 663570 h 679947"/>
                  <a:gd name="connsiteX17" fmla="*/ 278587 w 686283"/>
                  <a:gd name="connsiteY17" fmla="*/ 677088 h 679947"/>
                  <a:gd name="connsiteX18" fmla="*/ 300250 w 686283"/>
                  <a:gd name="connsiteY18" fmla="*/ 615566 h 679947"/>
                  <a:gd name="connsiteX19" fmla="*/ 371736 w 686283"/>
                  <a:gd name="connsiteY19" fmla="*/ 617472 h 679947"/>
                  <a:gd name="connsiteX20" fmla="*/ 390193 w 686283"/>
                  <a:gd name="connsiteY20" fmla="*/ 679947 h 679947"/>
                  <a:gd name="connsiteX21" fmla="*/ 488888 w 686283"/>
                  <a:gd name="connsiteY21" fmla="*/ 650573 h 679947"/>
                  <a:gd name="connsiteX22" fmla="*/ 470345 w 686283"/>
                  <a:gd name="connsiteY22" fmla="*/ 588011 h 679947"/>
                  <a:gd name="connsiteX23" fmla="*/ 529267 w 686283"/>
                  <a:gd name="connsiteY23" fmla="*/ 547632 h 679947"/>
                  <a:gd name="connsiteX24" fmla="*/ 580998 w 686283"/>
                  <a:gd name="connsiteY24" fmla="*/ 587231 h 679947"/>
                  <a:gd name="connsiteX25" fmla="*/ 643559 w 686283"/>
                  <a:gd name="connsiteY25" fmla="*/ 505520 h 679947"/>
                  <a:gd name="connsiteX26" fmla="*/ 591829 w 686283"/>
                  <a:gd name="connsiteY26" fmla="*/ 465834 h 679947"/>
                  <a:gd name="connsiteX27" fmla="*/ 605953 w 686283"/>
                  <a:gd name="connsiteY27" fmla="*/ 432993 h 679947"/>
                  <a:gd name="connsiteX28" fmla="*/ 615658 w 686283"/>
                  <a:gd name="connsiteY28" fmla="*/ 398593 h 679947"/>
                  <a:gd name="connsiteX29" fmla="*/ 680906 w 686283"/>
                  <a:gd name="connsiteY29" fmla="*/ 400239 h 679947"/>
                  <a:gd name="connsiteX30" fmla="*/ 683592 w 686283"/>
                  <a:gd name="connsiteY30" fmla="*/ 297298 h 679947"/>
                  <a:gd name="connsiteX31" fmla="*/ 618431 w 686283"/>
                  <a:gd name="connsiteY31" fmla="*/ 295652 h 679947"/>
                  <a:gd name="connsiteX32" fmla="*/ 597981 w 686283"/>
                  <a:gd name="connsiteY32" fmla="*/ 227111 h 679947"/>
                  <a:gd name="connsiteX33" fmla="*/ 651705 w 686283"/>
                  <a:gd name="connsiteY33" fmla="*/ 190111 h 679947"/>
                  <a:gd name="connsiteX34" fmla="*/ 593475 w 686283"/>
                  <a:gd name="connsiteY34" fmla="*/ 105281 h 679947"/>
                  <a:gd name="connsiteX35" fmla="*/ 539752 w 686283"/>
                  <a:gd name="connsiteY35" fmla="*/ 142194 h 679947"/>
                  <a:gd name="connsiteX36" fmla="*/ 482996 w 686283"/>
                  <a:gd name="connsiteY36" fmla="*/ 98782 h 679947"/>
                  <a:gd name="connsiteX37" fmla="*/ 504745 w 686283"/>
                  <a:gd name="connsiteY37" fmla="*/ 37173 h 679947"/>
                  <a:gd name="connsiteX38" fmla="*/ 457520 w 686283"/>
                  <a:gd name="connsiteY38" fmla="*/ 16377 h 679947"/>
                  <a:gd name="connsiteX39" fmla="*/ 407783 w 686283"/>
                  <a:gd name="connsiteY39" fmla="*/ 2859 h 679947"/>
                  <a:gd name="connsiteX40" fmla="*/ 386034 w 686283"/>
                  <a:gd name="connsiteY40" fmla="*/ 64381 h 679947"/>
                  <a:gd name="connsiteX41" fmla="*/ 314634 w 686283"/>
                  <a:gd name="connsiteY41" fmla="*/ 62475 h 679947"/>
                  <a:gd name="connsiteX42" fmla="*/ 296090 w 686283"/>
                  <a:gd name="connsiteY42" fmla="*/ 0 h 679947"/>
                  <a:gd name="connsiteX43" fmla="*/ 197395 w 686283"/>
                  <a:gd name="connsiteY43" fmla="*/ 29375 h 679947"/>
                  <a:gd name="connsiteX44" fmla="*/ 215938 w 686283"/>
                  <a:gd name="connsiteY44" fmla="*/ 91936 h 679947"/>
                  <a:gd name="connsiteX45" fmla="*/ 157016 w 686283"/>
                  <a:gd name="connsiteY45" fmla="*/ 132316 h 679947"/>
                  <a:gd name="connsiteX46" fmla="*/ 105286 w 686283"/>
                  <a:gd name="connsiteY46" fmla="*/ 92630 h 679947"/>
                  <a:gd name="connsiteX47" fmla="*/ 42637 w 686283"/>
                  <a:gd name="connsiteY47" fmla="*/ 174341 h 679947"/>
                  <a:gd name="connsiteX48" fmla="*/ 94454 w 686283"/>
                  <a:gd name="connsiteY48" fmla="*/ 214027 h 679947"/>
                  <a:gd name="connsiteX49" fmla="*/ 80243 w 686283"/>
                  <a:gd name="connsiteY49" fmla="*/ 246868 h 67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6283" h="679947">
                    <a:moveTo>
                      <a:pt x="123569" y="262291"/>
                    </a:moveTo>
                    <a:cubicBezTo>
                      <a:pt x="166461" y="141067"/>
                      <a:pt x="299556" y="77466"/>
                      <a:pt x="420867" y="120358"/>
                    </a:cubicBezTo>
                    <a:cubicBezTo>
                      <a:pt x="542092" y="163163"/>
                      <a:pt x="605693" y="296345"/>
                      <a:pt x="562801" y="417656"/>
                    </a:cubicBezTo>
                    <a:cubicBezTo>
                      <a:pt x="519822" y="538880"/>
                      <a:pt x="386814" y="602482"/>
                      <a:pt x="265503" y="559590"/>
                    </a:cubicBezTo>
                    <a:cubicBezTo>
                      <a:pt x="144192" y="516698"/>
                      <a:pt x="80677" y="383516"/>
                      <a:pt x="123569" y="262291"/>
                    </a:cubicBezTo>
                    <a:moveTo>
                      <a:pt x="80243" y="247041"/>
                    </a:moveTo>
                    <a:cubicBezTo>
                      <a:pt x="76171" y="258479"/>
                      <a:pt x="73051" y="270003"/>
                      <a:pt x="70625" y="281528"/>
                    </a:cubicBezTo>
                    <a:lnTo>
                      <a:pt x="5377" y="279882"/>
                    </a:lnTo>
                    <a:cubicBezTo>
                      <a:pt x="-862" y="314542"/>
                      <a:pt x="-1555" y="349202"/>
                      <a:pt x="2691" y="382823"/>
                    </a:cubicBezTo>
                    <a:lnTo>
                      <a:pt x="67852" y="384555"/>
                    </a:lnTo>
                    <a:cubicBezTo>
                      <a:pt x="71665" y="408211"/>
                      <a:pt x="78684" y="431173"/>
                      <a:pt x="88302" y="453009"/>
                    </a:cubicBezTo>
                    <a:lnTo>
                      <a:pt x="34579" y="489923"/>
                    </a:lnTo>
                    <a:cubicBezTo>
                      <a:pt x="49569" y="520770"/>
                      <a:pt x="69152" y="549452"/>
                      <a:pt x="92808" y="574754"/>
                    </a:cubicBezTo>
                    <a:lnTo>
                      <a:pt x="146531" y="537840"/>
                    </a:lnTo>
                    <a:cubicBezTo>
                      <a:pt x="163255" y="554477"/>
                      <a:pt x="182318" y="569035"/>
                      <a:pt x="203287" y="581339"/>
                    </a:cubicBezTo>
                    <a:lnTo>
                      <a:pt x="181451" y="642774"/>
                    </a:lnTo>
                    <a:cubicBezTo>
                      <a:pt x="196529" y="650746"/>
                      <a:pt x="212299" y="657678"/>
                      <a:pt x="228763" y="663570"/>
                    </a:cubicBezTo>
                    <a:cubicBezTo>
                      <a:pt x="245226" y="669376"/>
                      <a:pt x="261863" y="673882"/>
                      <a:pt x="278587" y="677088"/>
                    </a:cubicBezTo>
                    <a:lnTo>
                      <a:pt x="300250" y="615566"/>
                    </a:lnTo>
                    <a:cubicBezTo>
                      <a:pt x="324338" y="619379"/>
                      <a:pt x="348341" y="619899"/>
                      <a:pt x="371736" y="617472"/>
                    </a:cubicBezTo>
                    <a:lnTo>
                      <a:pt x="390193" y="679947"/>
                    </a:lnTo>
                    <a:cubicBezTo>
                      <a:pt x="424507" y="675182"/>
                      <a:pt x="457780" y="665130"/>
                      <a:pt x="488888" y="650573"/>
                    </a:cubicBezTo>
                    <a:lnTo>
                      <a:pt x="470345" y="588011"/>
                    </a:lnTo>
                    <a:cubicBezTo>
                      <a:pt x="491574" y="577093"/>
                      <a:pt x="511331" y="563662"/>
                      <a:pt x="529267" y="547632"/>
                    </a:cubicBezTo>
                    <a:lnTo>
                      <a:pt x="580998" y="587231"/>
                    </a:lnTo>
                    <a:cubicBezTo>
                      <a:pt x="605433" y="563749"/>
                      <a:pt x="626663" y="536281"/>
                      <a:pt x="643559" y="505520"/>
                    </a:cubicBezTo>
                    <a:lnTo>
                      <a:pt x="591829" y="465834"/>
                    </a:lnTo>
                    <a:cubicBezTo>
                      <a:pt x="597115" y="455349"/>
                      <a:pt x="601881" y="444344"/>
                      <a:pt x="605953" y="432993"/>
                    </a:cubicBezTo>
                    <a:cubicBezTo>
                      <a:pt x="610026" y="421555"/>
                      <a:pt x="613145" y="410117"/>
                      <a:pt x="615658" y="398593"/>
                    </a:cubicBezTo>
                    <a:lnTo>
                      <a:pt x="680906" y="400239"/>
                    </a:lnTo>
                    <a:cubicBezTo>
                      <a:pt x="687145" y="365666"/>
                      <a:pt x="687838" y="331092"/>
                      <a:pt x="683592" y="297298"/>
                    </a:cubicBezTo>
                    <a:lnTo>
                      <a:pt x="618431" y="295652"/>
                    </a:lnTo>
                    <a:cubicBezTo>
                      <a:pt x="614532" y="271910"/>
                      <a:pt x="607686" y="248947"/>
                      <a:pt x="597981" y="227111"/>
                    </a:cubicBezTo>
                    <a:lnTo>
                      <a:pt x="651705" y="190111"/>
                    </a:lnTo>
                    <a:cubicBezTo>
                      <a:pt x="636714" y="159264"/>
                      <a:pt x="617131" y="130582"/>
                      <a:pt x="593475" y="105281"/>
                    </a:cubicBezTo>
                    <a:lnTo>
                      <a:pt x="539752" y="142194"/>
                    </a:lnTo>
                    <a:cubicBezTo>
                      <a:pt x="523028" y="125557"/>
                      <a:pt x="504052" y="110913"/>
                      <a:pt x="482996" y="98782"/>
                    </a:cubicBezTo>
                    <a:lnTo>
                      <a:pt x="504745" y="37173"/>
                    </a:lnTo>
                    <a:cubicBezTo>
                      <a:pt x="489755" y="29288"/>
                      <a:pt x="473984" y="22269"/>
                      <a:pt x="457520" y="16377"/>
                    </a:cubicBezTo>
                    <a:cubicBezTo>
                      <a:pt x="441057" y="10485"/>
                      <a:pt x="424420" y="6066"/>
                      <a:pt x="407783" y="2859"/>
                    </a:cubicBezTo>
                    <a:lnTo>
                      <a:pt x="386034" y="64381"/>
                    </a:lnTo>
                    <a:cubicBezTo>
                      <a:pt x="362031" y="60569"/>
                      <a:pt x="338029" y="60049"/>
                      <a:pt x="314634" y="62475"/>
                    </a:cubicBezTo>
                    <a:lnTo>
                      <a:pt x="296090" y="0"/>
                    </a:lnTo>
                    <a:cubicBezTo>
                      <a:pt x="261690" y="4852"/>
                      <a:pt x="228503" y="14817"/>
                      <a:pt x="197395" y="29375"/>
                    </a:cubicBezTo>
                    <a:lnTo>
                      <a:pt x="215938" y="91936"/>
                    </a:lnTo>
                    <a:cubicBezTo>
                      <a:pt x="194709" y="102768"/>
                      <a:pt x="174866" y="116285"/>
                      <a:pt x="157016" y="132316"/>
                    </a:cubicBezTo>
                    <a:lnTo>
                      <a:pt x="105286" y="92630"/>
                    </a:lnTo>
                    <a:cubicBezTo>
                      <a:pt x="80763" y="116199"/>
                      <a:pt x="59621" y="143580"/>
                      <a:pt x="42637" y="174341"/>
                    </a:cubicBezTo>
                    <a:lnTo>
                      <a:pt x="94454" y="214027"/>
                    </a:lnTo>
                    <a:cubicBezTo>
                      <a:pt x="89082" y="224512"/>
                      <a:pt x="84316" y="235516"/>
                      <a:pt x="80243" y="246868"/>
                    </a:cubicBezTo>
                  </a:path>
                </a:pathLst>
              </a:custGeom>
              <a:solidFill>
                <a:srgbClr val="F47928"/>
              </a:solidFill>
              <a:ln w="8651" cap="flat">
                <a:noFill/>
                <a:prstDash val="solid"/>
                <a:miter/>
              </a:ln>
            </p:spPr>
            <p:txBody>
              <a:bodyPr rtlCol="0" anchor="ctr"/>
              <a:lstStyle/>
              <a:p>
                <a:endParaRPr lang="LID4096"/>
              </a:p>
            </p:txBody>
          </p:sp>
          <p:sp>
            <p:nvSpPr>
              <p:cNvPr id="86" name="Freeform: Shape 85">
                <a:extLst>
                  <a:ext uri="{FF2B5EF4-FFF2-40B4-BE49-F238E27FC236}">
                    <a16:creationId xmlns:a16="http://schemas.microsoft.com/office/drawing/2014/main" id="{F638F6DC-CF3C-67AA-8D50-245BB5AB8B61}"/>
                  </a:ext>
                </a:extLst>
              </p:cNvPr>
              <p:cNvSpPr>
                <a:spLocks noGrp="1" noRot="1" noMove="1" noResize="1" noEditPoints="1" noAdjustHandles="1" noChangeArrowheads="1" noChangeShapeType="1"/>
              </p:cNvSpPr>
              <p:nvPr/>
            </p:nvSpPr>
            <p:spPr>
              <a:xfrm>
                <a:off x="9057871" y="3233073"/>
                <a:ext cx="288234" cy="288280"/>
              </a:xfrm>
              <a:custGeom>
                <a:avLst/>
                <a:gdLst>
                  <a:gd name="connsiteX0" fmla="*/ 177218 w 288234"/>
                  <a:gd name="connsiteY0" fmla="*/ 19941 h 288280"/>
                  <a:gd name="connsiteX1" fmla="*/ 268374 w 288234"/>
                  <a:gd name="connsiteY1" fmla="*/ 177212 h 288280"/>
                  <a:gd name="connsiteX2" fmla="*/ 111190 w 288234"/>
                  <a:gd name="connsiteY2" fmla="*/ 268282 h 288280"/>
                  <a:gd name="connsiteX3" fmla="*/ 20033 w 288234"/>
                  <a:gd name="connsiteY3" fmla="*/ 111098 h 288280"/>
                  <a:gd name="connsiteX4" fmla="*/ 177218 w 288234"/>
                  <a:gd name="connsiteY4" fmla="*/ 19941 h 288280"/>
                  <a:gd name="connsiteX5" fmla="*/ 107117 w 288234"/>
                  <a:gd name="connsiteY5" fmla="*/ 283446 h 288280"/>
                  <a:gd name="connsiteX6" fmla="*/ 283365 w 288234"/>
                  <a:gd name="connsiteY6" fmla="*/ 181198 h 288280"/>
                  <a:gd name="connsiteX7" fmla="*/ 181204 w 288234"/>
                  <a:gd name="connsiteY7" fmla="*/ 4864 h 288280"/>
                  <a:gd name="connsiteX8" fmla="*/ 4870 w 288234"/>
                  <a:gd name="connsiteY8" fmla="*/ 107112 h 288280"/>
                  <a:gd name="connsiteX9" fmla="*/ 107117 w 288234"/>
                  <a:gd name="connsiteY9" fmla="*/ 283446 h 28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4" h="288280">
                    <a:moveTo>
                      <a:pt x="177218" y="19941"/>
                    </a:moveTo>
                    <a:cubicBezTo>
                      <a:pt x="245672" y="38138"/>
                      <a:pt x="286571" y="108671"/>
                      <a:pt x="268374" y="177212"/>
                    </a:cubicBezTo>
                    <a:cubicBezTo>
                      <a:pt x="250178" y="245666"/>
                      <a:pt x="179644" y="286478"/>
                      <a:pt x="111190" y="268282"/>
                    </a:cubicBezTo>
                    <a:cubicBezTo>
                      <a:pt x="42649" y="250085"/>
                      <a:pt x="1837" y="179465"/>
                      <a:pt x="20033" y="111098"/>
                    </a:cubicBezTo>
                    <a:cubicBezTo>
                      <a:pt x="38230" y="42557"/>
                      <a:pt x="108764" y="1745"/>
                      <a:pt x="177218" y="19941"/>
                    </a:cubicBezTo>
                    <a:moveTo>
                      <a:pt x="107117" y="283446"/>
                    </a:moveTo>
                    <a:cubicBezTo>
                      <a:pt x="183890" y="303809"/>
                      <a:pt x="262915" y="257970"/>
                      <a:pt x="283365" y="181198"/>
                    </a:cubicBezTo>
                    <a:cubicBezTo>
                      <a:pt x="303814" y="104426"/>
                      <a:pt x="257976" y="25313"/>
                      <a:pt x="181204" y="4864"/>
                    </a:cubicBezTo>
                    <a:cubicBezTo>
                      <a:pt x="104345" y="-15586"/>
                      <a:pt x="25319" y="30339"/>
                      <a:pt x="4870" y="107112"/>
                    </a:cubicBezTo>
                    <a:cubicBezTo>
                      <a:pt x="-15580" y="183971"/>
                      <a:pt x="30258" y="262996"/>
                      <a:pt x="107117" y="283446"/>
                    </a:cubicBezTo>
                  </a:path>
                </a:pathLst>
              </a:custGeom>
              <a:solidFill>
                <a:srgbClr val="F47928"/>
              </a:solidFill>
              <a:ln w="8651" cap="flat">
                <a:noFill/>
                <a:prstDash val="solid"/>
                <a:miter/>
              </a:ln>
            </p:spPr>
            <p:txBody>
              <a:bodyPr rtlCol="0" anchor="ctr"/>
              <a:lstStyle/>
              <a:p>
                <a:endParaRPr lang="LID4096"/>
              </a:p>
            </p:txBody>
          </p:sp>
          <p:sp>
            <p:nvSpPr>
              <p:cNvPr id="87" name="Freeform: Shape 86">
                <a:extLst>
                  <a:ext uri="{FF2B5EF4-FFF2-40B4-BE49-F238E27FC236}">
                    <a16:creationId xmlns:a16="http://schemas.microsoft.com/office/drawing/2014/main" id="{FCF34890-1B63-58C9-AB47-4A85CAF772A5}"/>
                  </a:ext>
                </a:extLst>
              </p:cNvPr>
              <p:cNvSpPr>
                <a:spLocks noGrp="1" noRot="1" noMove="1" noResize="1" noEditPoints="1" noAdjustHandles="1" noChangeArrowheads="1" noChangeShapeType="1"/>
              </p:cNvSpPr>
              <p:nvPr/>
            </p:nvSpPr>
            <p:spPr>
              <a:xfrm>
                <a:off x="9004525" y="3179635"/>
                <a:ext cx="395013" cy="395013"/>
              </a:xfrm>
              <a:custGeom>
                <a:avLst/>
                <a:gdLst>
                  <a:gd name="connsiteX0" fmla="*/ 242782 w 395013"/>
                  <a:gd name="connsiteY0" fmla="*/ 27368 h 395013"/>
                  <a:gd name="connsiteX1" fmla="*/ 367645 w 395013"/>
                  <a:gd name="connsiteY1" fmla="*/ 242955 h 395013"/>
                  <a:gd name="connsiteX2" fmla="*/ 152232 w 395013"/>
                  <a:gd name="connsiteY2" fmla="*/ 367819 h 395013"/>
                  <a:gd name="connsiteX3" fmla="*/ 27281 w 395013"/>
                  <a:gd name="connsiteY3" fmla="*/ 152318 h 395013"/>
                  <a:gd name="connsiteX4" fmla="*/ 242782 w 395013"/>
                  <a:gd name="connsiteY4" fmla="*/ 27455 h 395013"/>
                  <a:gd name="connsiteX5" fmla="*/ 146773 w 395013"/>
                  <a:gd name="connsiteY5" fmla="*/ 388355 h 395013"/>
                  <a:gd name="connsiteX6" fmla="*/ 388355 w 395013"/>
                  <a:gd name="connsiteY6" fmla="*/ 248327 h 395013"/>
                  <a:gd name="connsiteX7" fmla="*/ 248327 w 395013"/>
                  <a:gd name="connsiteY7" fmla="*/ 6659 h 395013"/>
                  <a:gd name="connsiteX8" fmla="*/ 6658 w 395013"/>
                  <a:gd name="connsiteY8" fmla="*/ 146686 h 395013"/>
                  <a:gd name="connsiteX9" fmla="*/ 146773 w 395013"/>
                  <a:gd name="connsiteY9" fmla="*/ 388268 h 3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013" h="395013">
                    <a:moveTo>
                      <a:pt x="242782" y="27368"/>
                    </a:moveTo>
                    <a:cubicBezTo>
                      <a:pt x="336624" y="52324"/>
                      <a:pt x="392601" y="149112"/>
                      <a:pt x="367645" y="242955"/>
                    </a:cubicBezTo>
                    <a:cubicBezTo>
                      <a:pt x="342690" y="336798"/>
                      <a:pt x="246074" y="392774"/>
                      <a:pt x="152232" y="367819"/>
                    </a:cubicBezTo>
                    <a:cubicBezTo>
                      <a:pt x="58389" y="342777"/>
                      <a:pt x="2326" y="246248"/>
                      <a:pt x="27281" y="152318"/>
                    </a:cubicBezTo>
                    <a:cubicBezTo>
                      <a:pt x="52237" y="58476"/>
                      <a:pt x="148939" y="2500"/>
                      <a:pt x="242782" y="27455"/>
                    </a:cubicBezTo>
                    <a:moveTo>
                      <a:pt x="146773" y="388355"/>
                    </a:moveTo>
                    <a:cubicBezTo>
                      <a:pt x="251966" y="416343"/>
                      <a:pt x="360366" y="353521"/>
                      <a:pt x="388355" y="248327"/>
                    </a:cubicBezTo>
                    <a:cubicBezTo>
                      <a:pt x="416343" y="143047"/>
                      <a:pt x="353521" y="34734"/>
                      <a:pt x="248327" y="6659"/>
                    </a:cubicBezTo>
                    <a:cubicBezTo>
                      <a:pt x="143047" y="-21329"/>
                      <a:pt x="34647" y="41492"/>
                      <a:pt x="6658" y="146686"/>
                    </a:cubicBezTo>
                    <a:cubicBezTo>
                      <a:pt x="-21330" y="251967"/>
                      <a:pt x="41492" y="360280"/>
                      <a:pt x="146773" y="388268"/>
                    </a:cubicBezTo>
                  </a:path>
                </a:pathLst>
              </a:custGeom>
              <a:solidFill>
                <a:srgbClr val="F47928"/>
              </a:solidFill>
              <a:ln w="8651" cap="flat">
                <a:noFill/>
                <a:prstDash val="solid"/>
                <a:miter/>
              </a:ln>
            </p:spPr>
            <p:txBody>
              <a:bodyPr rtlCol="0" anchor="ctr"/>
              <a:lstStyle/>
              <a:p>
                <a:endParaRPr lang="LID4096"/>
              </a:p>
            </p:txBody>
          </p:sp>
          <p:sp>
            <p:nvSpPr>
              <p:cNvPr id="88" name="Freeform: Shape 87">
                <a:extLst>
                  <a:ext uri="{FF2B5EF4-FFF2-40B4-BE49-F238E27FC236}">
                    <a16:creationId xmlns:a16="http://schemas.microsoft.com/office/drawing/2014/main" id="{31FC77FE-78CA-BE96-90AD-2012A3354BDB}"/>
                  </a:ext>
                </a:extLst>
              </p:cNvPr>
              <p:cNvSpPr>
                <a:spLocks noGrp="1" noRot="1" noMove="1" noResize="1" noEditPoints="1" noAdjustHandles="1" noChangeArrowheads="1" noChangeShapeType="1"/>
              </p:cNvSpPr>
              <p:nvPr/>
            </p:nvSpPr>
            <p:spPr>
              <a:xfrm>
                <a:off x="9137651" y="3312848"/>
                <a:ext cx="128674" cy="128673"/>
              </a:xfrm>
              <a:custGeom>
                <a:avLst/>
                <a:gdLst>
                  <a:gd name="connsiteX0" fmla="*/ 32016 w 128674"/>
                  <a:gd name="connsiteY0" fmla="*/ 119967 h 128673"/>
                  <a:gd name="connsiteX1" fmla="*/ 119967 w 128674"/>
                  <a:gd name="connsiteY1" fmla="*/ 96658 h 128673"/>
                  <a:gd name="connsiteX2" fmla="*/ 96658 w 128674"/>
                  <a:gd name="connsiteY2" fmla="*/ 8707 h 128673"/>
                  <a:gd name="connsiteX3" fmla="*/ 8707 w 128674"/>
                  <a:gd name="connsiteY3" fmla="*/ 32016 h 128673"/>
                  <a:gd name="connsiteX4" fmla="*/ 32016 w 128674"/>
                  <a:gd name="connsiteY4" fmla="*/ 119967 h 12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74" h="128673">
                    <a:moveTo>
                      <a:pt x="32016" y="119967"/>
                    </a:moveTo>
                    <a:cubicBezTo>
                      <a:pt x="62777" y="137817"/>
                      <a:pt x="102117" y="127332"/>
                      <a:pt x="119967" y="96658"/>
                    </a:cubicBezTo>
                    <a:cubicBezTo>
                      <a:pt x="137817" y="65897"/>
                      <a:pt x="127332" y="26557"/>
                      <a:pt x="96658" y="8707"/>
                    </a:cubicBezTo>
                    <a:cubicBezTo>
                      <a:pt x="65897" y="-9143"/>
                      <a:pt x="26557" y="1342"/>
                      <a:pt x="8707" y="32016"/>
                    </a:cubicBezTo>
                    <a:cubicBezTo>
                      <a:pt x="-9143" y="62691"/>
                      <a:pt x="1342" y="102117"/>
                      <a:pt x="32016" y="119967"/>
                    </a:cubicBezTo>
                  </a:path>
                </a:pathLst>
              </a:custGeom>
              <a:solidFill>
                <a:srgbClr val="F47928"/>
              </a:solidFill>
              <a:ln w="8651" cap="flat">
                <a:noFill/>
                <a:prstDash val="solid"/>
                <a:miter/>
              </a:ln>
            </p:spPr>
            <p:txBody>
              <a:bodyPr rtlCol="0" anchor="ctr"/>
              <a:lstStyle/>
              <a:p>
                <a:endParaRPr lang="LID4096"/>
              </a:p>
            </p:txBody>
          </p:sp>
        </p:grpSp>
        <p:sp>
          <p:nvSpPr>
            <p:cNvPr id="111" name="Rectangle 110">
              <a:extLst>
                <a:ext uri="{FF2B5EF4-FFF2-40B4-BE49-F238E27FC236}">
                  <a16:creationId xmlns:a16="http://schemas.microsoft.com/office/drawing/2014/main" id="{7CF32B94-F0A7-F81E-BE45-4C828E55C48F}"/>
                </a:ext>
              </a:extLst>
            </p:cNvPr>
            <p:cNvSpPr>
              <a:spLocks noGrp="1" noRot="1" noMove="1" noResize="1" noEditPoints="1" noAdjustHandles="1" noChangeArrowheads="1" noChangeShapeType="1"/>
            </p:cNvSpPr>
            <p:nvPr/>
          </p:nvSpPr>
          <p:spPr>
            <a:xfrm>
              <a:off x="12752665" y="96987"/>
              <a:ext cx="1676958" cy="60617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123" name="Lines Left">
            <a:extLst>
              <a:ext uri="{FF2B5EF4-FFF2-40B4-BE49-F238E27FC236}">
                <a16:creationId xmlns:a16="http://schemas.microsoft.com/office/drawing/2014/main" id="{67446C50-F28C-02F2-1959-A3EB7E741020}"/>
              </a:ext>
            </a:extLst>
          </p:cNvPr>
          <p:cNvGrpSpPr>
            <a:grpSpLocks noGrp="1" noUngrp="1" noRot="1" noMove="1" noResize="1"/>
          </p:cNvGrpSpPr>
          <p:nvPr/>
        </p:nvGrpSpPr>
        <p:grpSpPr>
          <a:xfrm>
            <a:off x="-1871263" y="2415097"/>
            <a:ext cx="4680332" cy="3586869"/>
            <a:chOff x="-2121937" y="2415097"/>
            <a:chExt cx="4680332" cy="3586869"/>
          </a:xfrm>
        </p:grpSpPr>
        <p:grpSp>
          <p:nvGrpSpPr>
            <p:cNvPr id="122" name="Group 121">
              <a:extLst>
                <a:ext uri="{FF2B5EF4-FFF2-40B4-BE49-F238E27FC236}">
                  <a16:creationId xmlns:a16="http://schemas.microsoft.com/office/drawing/2014/main" id="{0E210AFB-F798-CABD-69AE-90C36A72F111}"/>
                </a:ext>
              </a:extLst>
            </p:cNvPr>
            <p:cNvGrpSpPr>
              <a:grpSpLocks noGrp="1" noUngrp="1" noRot="1" noMove="1" noResize="1"/>
            </p:cNvGrpSpPr>
            <p:nvPr/>
          </p:nvGrpSpPr>
          <p:grpSpPr>
            <a:xfrm>
              <a:off x="-1226189" y="2415097"/>
              <a:ext cx="3784584" cy="2311482"/>
              <a:chOff x="-1226189" y="2415097"/>
              <a:chExt cx="3784584" cy="2311482"/>
            </a:xfrm>
          </p:grpSpPr>
          <p:sp>
            <p:nvSpPr>
              <p:cNvPr id="62" name="Freeform: Shape 61">
                <a:extLst>
                  <a:ext uri="{FF2B5EF4-FFF2-40B4-BE49-F238E27FC236}">
                    <a16:creationId xmlns:a16="http://schemas.microsoft.com/office/drawing/2014/main" id="{88C723A5-E1D0-F501-AF15-032A8FE0A77B}"/>
                  </a:ext>
                </a:extLst>
              </p:cNvPr>
              <p:cNvSpPr>
                <a:spLocks noGrp="1" noRot="1" noMove="1" noResize="1" noEditPoints="1" noAdjustHandles="1" noChangeArrowheads="1" noChangeShapeType="1"/>
              </p:cNvSpPr>
              <p:nvPr/>
            </p:nvSpPr>
            <p:spPr>
              <a:xfrm>
                <a:off x="-1127888" y="2415097"/>
                <a:ext cx="2715132" cy="457467"/>
              </a:xfrm>
              <a:custGeom>
                <a:avLst/>
                <a:gdLst>
                  <a:gd name="connsiteX0" fmla="*/ 0 w 2715132"/>
                  <a:gd name="connsiteY0" fmla="*/ 457467 h 457467"/>
                  <a:gd name="connsiteX1" fmla="*/ 1504311 w 2715132"/>
                  <a:gd name="connsiteY1" fmla="*/ 457467 h 457467"/>
                  <a:gd name="connsiteX2" fmla="*/ 2054673 w 2715132"/>
                  <a:gd name="connsiteY2" fmla="*/ 0 h 457467"/>
                  <a:gd name="connsiteX3" fmla="*/ 2715132 w 2715132"/>
                  <a:gd name="connsiteY3" fmla="*/ 0 h 457467"/>
                </a:gdLst>
                <a:ahLst/>
                <a:cxnLst>
                  <a:cxn ang="0">
                    <a:pos x="connsiteX0" y="connsiteY0"/>
                  </a:cxn>
                  <a:cxn ang="0">
                    <a:pos x="connsiteX1" y="connsiteY1"/>
                  </a:cxn>
                  <a:cxn ang="0">
                    <a:pos x="connsiteX2" y="connsiteY2"/>
                  </a:cxn>
                  <a:cxn ang="0">
                    <a:pos x="connsiteX3" y="connsiteY3"/>
                  </a:cxn>
                </a:cxnLst>
                <a:rect l="l" t="t" r="r" b="b"/>
                <a:pathLst>
                  <a:path w="2715132" h="457467">
                    <a:moveTo>
                      <a:pt x="0" y="457467"/>
                    </a:moveTo>
                    <a:lnTo>
                      <a:pt x="1504311" y="457467"/>
                    </a:lnTo>
                    <a:lnTo>
                      <a:pt x="2054673" y="0"/>
                    </a:lnTo>
                    <a:lnTo>
                      <a:pt x="2715132" y="0"/>
                    </a:lnTo>
                  </a:path>
                </a:pathLst>
              </a:custGeom>
              <a:noFill/>
              <a:ln w="38100" cap="flat">
                <a:solidFill>
                  <a:srgbClr val="006088"/>
                </a:solidFill>
                <a:prstDash val="solid"/>
                <a:miter/>
              </a:ln>
            </p:spPr>
            <p:txBody>
              <a:bodyPr rtlCol="0" anchor="ctr"/>
              <a:lstStyle/>
              <a:p>
                <a:endParaRPr lang="LID4096"/>
              </a:p>
            </p:txBody>
          </p:sp>
          <p:grpSp>
            <p:nvGrpSpPr>
              <p:cNvPr id="74" name="Group 73">
                <a:extLst>
                  <a:ext uri="{FF2B5EF4-FFF2-40B4-BE49-F238E27FC236}">
                    <a16:creationId xmlns:a16="http://schemas.microsoft.com/office/drawing/2014/main" id="{E18DE138-9DF8-2328-E259-FF08DACE2F62}"/>
                  </a:ext>
                </a:extLst>
              </p:cNvPr>
              <p:cNvGrpSpPr>
                <a:grpSpLocks noGrp="1" noUngrp="1" noRot="1" noMove="1" noResize="1"/>
              </p:cNvGrpSpPr>
              <p:nvPr/>
            </p:nvGrpSpPr>
            <p:grpSpPr>
              <a:xfrm>
                <a:off x="-1226189" y="4086518"/>
                <a:ext cx="3235819" cy="640061"/>
                <a:chOff x="-1226189" y="4086518"/>
                <a:chExt cx="3235819" cy="640061"/>
              </a:xfrm>
            </p:grpSpPr>
            <p:sp>
              <p:nvSpPr>
                <p:cNvPr id="65" name="Freeform: Shape 64">
                  <a:extLst>
                    <a:ext uri="{FF2B5EF4-FFF2-40B4-BE49-F238E27FC236}">
                      <a16:creationId xmlns:a16="http://schemas.microsoft.com/office/drawing/2014/main" id="{2AC4B9A5-F943-A2F6-432C-1B5CCC9AD2D4}"/>
                    </a:ext>
                  </a:extLst>
                </p:cNvPr>
                <p:cNvSpPr>
                  <a:spLocks noGrp="1" noRot="1" noMove="1" noResize="1" noEditPoints="1" noAdjustHandles="1" noChangeArrowheads="1" noChangeShapeType="1"/>
                </p:cNvSpPr>
                <p:nvPr/>
              </p:nvSpPr>
              <p:spPr>
                <a:xfrm>
                  <a:off x="-1226189" y="4349596"/>
                  <a:ext cx="3235819" cy="376983"/>
                </a:xfrm>
                <a:custGeom>
                  <a:avLst/>
                  <a:gdLst>
                    <a:gd name="connsiteX0" fmla="*/ 0 w 3235819"/>
                    <a:gd name="connsiteY0" fmla="*/ 0 h 376983"/>
                    <a:gd name="connsiteX1" fmla="*/ 1535952 w 3235819"/>
                    <a:gd name="connsiteY1" fmla="*/ 0 h 376983"/>
                    <a:gd name="connsiteX2" fmla="*/ 1830854 w 3235819"/>
                    <a:gd name="connsiteY2" fmla="*/ 0 h 376983"/>
                    <a:gd name="connsiteX3" fmla="*/ 2181051 w 3235819"/>
                    <a:gd name="connsiteY3" fmla="*/ 376984 h 376983"/>
                    <a:gd name="connsiteX4" fmla="*/ 2863014 w 3235819"/>
                    <a:gd name="connsiteY4" fmla="*/ 376984 h 376983"/>
                    <a:gd name="connsiteX5" fmla="*/ 3235820 w 3235819"/>
                    <a:gd name="connsiteY5" fmla="*/ 4178 h 37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819" h="376983">
                      <a:moveTo>
                        <a:pt x="0" y="0"/>
                      </a:moveTo>
                      <a:lnTo>
                        <a:pt x="1535952" y="0"/>
                      </a:lnTo>
                      <a:lnTo>
                        <a:pt x="1830854" y="0"/>
                      </a:lnTo>
                      <a:lnTo>
                        <a:pt x="2181051" y="376984"/>
                      </a:lnTo>
                      <a:lnTo>
                        <a:pt x="2863014" y="376984"/>
                      </a:lnTo>
                      <a:lnTo>
                        <a:pt x="3235820" y="4178"/>
                      </a:lnTo>
                    </a:path>
                  </a:pathLst>
                </a:custGeom>
                <a:noFill/>
                <a:ln w="38100" cap="flat">
                  <a:solidFill>
                    <a:srgbClr val="006088"/>
                  </a:solidFill>
                  <a:prstDash val="solid"/>
                  <a:miter/>
                </a:ln>
              </p:spPr>
              <p:txBody>
                <a:bodyPr rtlCol="0" anchor="ctr"/>
                <a:lstStyle/>
                <a:p>
                  <a:endParaRPr lang="LID4096"/>
                </a:p>
              </p:txBody>
            </p:sp>
            <p:sp>
              <p:nvSpPr>
                <p:cNvPr id="66" name="Freeform: Shape 65">
                  <a:extLst>
                    <a:ext uri="{FF2B5EF4-FFF2-40B4-BE49-F238E27FC236}">
                      <a16:creationId xmlns:a16="http://schemas.microsoft.com/office/drawing/2014/main" id="{9C6EFF6B-CC64-BB7D-32A4-F1C7F9679242}"/>
                    </a:ext>
                  </a:extLst>
                </p:cNvPr>
                <p:cNvSpPr>
                  <a:spLocks noGrp="1" noRot="1" noMove="1" noResize="1" noEditPoints="1" noAdjustHandles="1" noChangeArrowheads="1" noChangeShapeType="1"/>
                </p:cNvSpPr>
                <p:nvPr/>
              </p:nvSpPr>
              <p:spPr>
                <a:xfrm>
                  <a:off x="365056" y="4135669"/>
                  <a:ext cx="620524" cy="215033"/>
                </a:xfrm>
                <a:custGeom>
                  <a:avLst/>
                  <a:gdLst>
                    <a:gd name="connsiteX0" fmla="*/ 0 w 620524"/>
                    <a:gd name="connsiteY0" fmla="*/ 215033 h 215033"/>
                    <a:gd name="connsiteX1" fmla="*/ 190458 w 620524"/>
                    <a:gd name="connsiteY1" fmla="*/ 0 h 215033"/>
                    <a:gd name="connsiteX2" fmla="*/ 620524 w 620524"/>
                    <a:gd name="connsiteY2" fmla="*/ 0 h 215033"/>
                  </a:gdLst>
                  <a:ahLst/>
                  <a:cxnLst>
                    <a:cxn ang="0">
                      <a:pos x="connsiteX0" y="connsiteY0"/>
                    </a:cxn>
                    <a:cxn ang="0">
                      <a:pos x="connsiteX1" y="connsiteY1"/>
                    </a:cxn>
                    <a:cxn ang="0">
                      <a:pos x="connsiteX2" y="connsiteY2"/>
                    </a:cxn>
                  </a:cxnLst>
                  <a:rect l="l" t="t" r="r" b="b"/>
                  <a:pathLst>
                    <a:path w="620524" h="215033">
                      <a:moveTo>
                        <a:pt x="0" y="215033"/>
                      </a:moveTo>
                      <a:lnTo>
                        <a:pt x="190458" y="0"/>
                      </a:lnTo>
                      <a:lnTo>
                        <a:pt x="620524" y="0"/>
                      </a:lnTo>
                    </a:path>
                  </a:pathLst>
                </a:custGeom>
                <a:noFill/>
                <a:ln w="38100" cap="flat">
                  <a:solidFill>
                    <a:srgbClr val="006088"/>
                  </a:solidFill>
                  <a:prstDash val="solid"/>
                  <a:miter/>
                </a:ln>
              </p:spPr>
              <p:txBody>
                <a:bodyPr rtlCol="0" anchor="ctr"/>
                <a:lstStyle/>
                <a:p>
                  <a:endParaRPr lang="LID4096"/>
                </a:p>
              </p:txBody>
            </p:sp>
            <p:sp>
              <p:nvSpPr>
                <p:cNvPr id="67" name="Freeform: Shape 66">
                  <a:extLst>
                    <a:ext uri="{FF2B5EF4-FFF2-40B4-BE49-F238E27FC236}">
                      <a16:creationId xmlns:a16="http://schemas.microsoft.com/office/drawing/2014/main" id="{02352419-D118-C394-6834-CE08D007F896}"/>
                    </a:ext>
                  </a:extLst>
                </p:cNvPr>
                <p:cNvSpPr>
                  <a:spLocks noGrp="1" noRot="1" noMove="1" noResize="1" noEditPoints="1" noAdjustHandles="1" noChangeArrowheads="1" noChangeShapeType="1"/>
                </p:cNvSpPr>
                <p:nvPr/>
              </p:nvSpPr>
              <p:spPr>
                <a:xfrm>
                  <a:off x="985581" y="408651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nvGrpSpPr>
              <p:cNvPr id="73" name="Group 72">
                <a:extLst>
                  <a:ext uri="{FF2B5EF4-FFF2-40B4-BE49-F238E27FC236}">
                    <a16:creationId xmlns:a16="http://schemas.microsoft.com/office/drawing/2014/main" id="{9ED9228D-77EF-BDF4-FDCA-B7FD45B869A0}"/>
                  </a:ext>
                </a:extLst>
              </p:cNvPr>
              <p:cNvGrpSpPr>
                <a:grpSpLocks noGrp="1" noUngrp="1" noRot="1" noMove="1" noResize="1"/>
              </p:cNvGrpSpPr>
              <p:nvPr/>
            </p:nvGrpSpPr>
            <p:grpSpPr>
              <a:xfrm>
                <a:off x="-814553" y="3422988"/>
                <a:ext cx="2715132" cy="419129"/>
                <a:chOff x="-814553" y="3422988"/>
                <a:chExt cx="2715132" cy="419129"/>
              </a:xfrm>
            </p:grpSpPr>
            <p:sp>
              <p:nvSpPr>
                <p:cNvPr id="63" name="Freeform: Shape 62">
                  <a:extLst>
                    <a:ext uri="{FF2B5EF4-FFF2-40B4-BE49-F238E27FC236}">
                      <a16:creationId xmlns:a16="http://schemas.microsoft.com/office/drawing/2014/main" id="{74DE19AC-B6A0-04DF-4652-C58B58426695}"/>
                    </a:ext>
                  </a:extLst>
                </p:cNvPr>
                <p:cNvSpPr>
                  <a:spLocks noGrp="1" noRot="1" noMove="1" noResize="1" noEditPoints="1" noAdjustHandles="1" noChangeArrowheads="1" noChangeShapeType="1"/>
                </p:cNvSpPr>
                <p:nvPr/>
              </p:nvSpPr>
              <p:spPr>
                <a:xfrm>
                  <a:off x="-814553" y="3620941"/>
                  <a:ext cx="2715132" cy="221176"/>
                </a:xfrm>
                <a:custGeom>
                  <a:avLst/>
                  <a:gdLst>
                    <a:gd name="connsiteX0" fmla="*/ 0 w 2715132"/>
                    <a:gd name="connsiteY0" fmla="*/ 0 h 221176"/>
                    <a:gd name="connsiteX1" fmla="*/ 818601 w 2715132"/>
                    <a:gd name="connsiteY1" fmla="*/ 0 h 221176"/>
                    <a:gd name="connsiteX2" fmla="*/ 1001625 w 2715132"/>
                    <a:gd name="connsiteY2" fmla="*/ 221177 h 221176"/>
                    <a:gd name="connsiteX3" fmla="*/ 1586392 w 2715132"/>
                    <a:gd name="connsiteY3" fmla="*/ 221177 h 221176"/>
                    <a:gd name="connsiteX4" fmla="*/ 1738881 w 2715132"/>
                    <a:gd name="connsiteY4" fmla="*/ 36863 h 221176"/>
                    <a:gd name="connsiteX5" fmla="*/ 2715132 w 2715132"/>
                    <a:gd name="connsiteY5" fmla="*/ 36863 h 22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132" h="221176">
                      <a:moveTo>
                        <a:pt x="0" y="0"/>
                      </a:moveTo>
                      <a:lnTo>
                        <a:pt x="818601" y="0"/>
                      </a:lnTo>
                      <a:lnTo>
                        <a:pt x="1001625" y="221177"/>
                      </a:lnTo>
                      <a:lnTo>
                        <a:pt x="1586392" y="221177"/>
                      </a:lnTo>
                      <a:lnTo>
                        <a:pt x="1738881" y="36863"/>
                      </a:lnTo>
                      <a:lnTo>
                        <a:pt x="2715132" y="36863"/>
                      </a:lnTo>
                    </a:path>
                  </a:pathLst>
                </a:custGeom>
                <a:noFill/>
                <a:ln w="38100" cap="flat">
                  <a:solidFill>
                    <a:srgbClr val="006088"/>
                  </a:solid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F6CEAAF4-95C1-B91A-41EE-9EAC8F83EFAF}"/>
                    </a:ext>
                  </a:extLst>
                </p:cNvPr>
                <p:cNvSpPr>
                  <a:spLocks noGrp="1" noRot="1" noMove="1" noResize="1" noEditPoints="1" noAdjustHandles="1" noChangeArrowheads="1" noChangeShapeType="1"/>
                </p:cNvSpPr>
                <p:nvPr/>
              </p:nvSpPr>
              <p:spPr>
                <a:xfrm>
                  <a:off x="702966" y="3472138"/>
                  <a:ext cx="485360" cy="184314"/>
                </a:xfrm>
                <a:custGeom>
                  <a:avLst/>
                  <a:gdLst>
                    <a:gd name="connsiteX0" fmla="*/ 485361 w 485360"/>
                    <a:gd name="connsiteY0" fmla="*/ 184314 h 184314"/>
                    <a:gd name="connsiteX1" fmla="*/ 319478 w 485360"/>
                    <a:gd name="connsiteY1" fmla="*/ 0 h 184314"/>
                    <a:gd name="connsiteX2" fmla="*/ 0 w 485360"/>
                    <a:gd name="connsiteY2" fmla="*/ 0 h 184314"/>
                  </a:gdLst>
                  <a:ahLst/>
                  <a:cxnLst>
                    <a:cxn ang="0">
                      <a:pos x="connsiteX0" y="connsiteY0"/>
                    </a:cxn>
                    <a:cxn ang="0">
                      <a:pos x="connsiteX1" y="connsiteY1"/>
                    </a:cxn>
                    <a:cxn ang="0">
                      <a:pos x="connsiteX2" y="connsiteY2"/>
                    </a:cxn>
                  </a:cxnLst>
                  <a:rect l="l" t="t" r="r" b="b"/>
                  <a:pathLst>
                    <a:path w="485360" h="184314">
                      <a:moveTo>
                        <a:pt x="485361" y="184314"/>
                      </a:moveTo>
                      <a:lnTo>
                        <a:pt x="319478" y="0"/>
                      </a:lnTo>
                      <a:lnTo>
                        <a:pt x="0" y="0"/>
                      </a:lnTo>
                    </a:path>
                  </a:pathLst>
                </a:custGeom>
                <a:noFill/>
                <a:ln w="38100" cap="flat">
                  <a:solidFill>
                    <a:srgbClr val="006088"/>
                  </a:solidFill>
                  <a:prstDash val="solid"/>
                  <a:miter/>
                </a:ln>
              </p:spPr>
              <p:txBody>
                <a:bodyPr rtlCol="0" anchor="ctr"/>
                <a:lstStyle/>
                <a:p>
                  <a:endParaRPr lang="LID4096"/>
                </a:p>
              </p:txBody>
            </p:sp>
            <p:sp>
              <p:nvSpPr>
                <p:cNvPr id="69" name="Freeform: Shape 68">
                  <a:extLst>
                    <a:ext uri="{FF2B5EF4-FFF2-40B4-BE49-F238E27FC236}">
                      <a16:creationId xmlns:a16="http://schemas.microsoft.com/office/drawing/2014/main" id="{6A8E58C1-5141-E2F2-9D4A-EF97498569C6}"/>
                    </a:ext>
                  </a:extLst>
                </p:cNvPr>
                <p:cNvSpPr>
                  <a:spLocks noGrp="1" noRot="1" noMove="1" noResize="1" noEditPoints="1" noAdjustHandles="1" noChangeArrowheads="1" noChangeShapeType="1"/>
                </p:cNvSpPr>
                <p:nvPr/>
              </p:nvSpPr>
              <p:spPr>
                <a:xfrm>
                  <a:off x="604665" y="342298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nvGrpSpPr>
              <p:cNvPr id="72" name="Group 71">
                <a:extLst>
                  <a:ext uri="{FF2B5EF4-FFF2-40B4-BE49-F238E27FC236}">
                    <a16:creationId xmlns:a16="http://schemas.microsoft.com/office/drawing/2014/main" id="{5147EC44-C8DD-ADB2-8CB0-8171AAA6990C}"/>
                  </a:ext>
                </a:extLst>
              </p:cNvPr>
              <p:cNvGrpSpPr>
                <a:grpSpLocks noGrp="1" noUngrp="1" noRot="1" noMove="1" noResize="1"/>
              </p:cNvGrpSpPr>
              <p:nvPr/>
            </p:nvGrpSpPr>
            <p:grpSpPr>
              <a:xfrm>
                <a:off x="-1023443" y="2886388"/>
                <a:ext cx="3581838" cy="395292"/>
                <a:chOff x="-1023443" y="2886388"/>
                <a:chExt cx="3581838" cy="395292"/>
              </a:xfrm>
            </p:grpSpPr>
            <p:sp>
              <p:nvSpPr>
                <p:cNvPr id="64" name="Freeform: Shape 63">
                  <a:extLst>
                    <a:ext uri="{FF2B5EF4-FFF2-40B4-BE49-F238E27FC236}">
                      <a16:creationId xmlns:a16="http://schemas.microsoft.com/office/drawing/2014/main" id="{6533254F-59AA-B42F-4189-E0DFB2C0C875}"/>
                    </a:ext>
                  </a:extLst>
                </p:cNvPr>
                <p:cNvSpPr>
                  <a:spLocks noGrp="1" noRot="1" noMove="1" noResize="1" noEditPoints="1" noAdjustHandles="1" noChangeArrowheads="1" noChangeShapeType="1"/>
                </p:cNvSpPr>
                <p:nvPr/>
              </p:nvSpPr>
              <p:spPr>
                <a:xfrm>
                  <a:off x="-1023443" y="3059398"/>
                  <a:ext cx="3581838" cy="221176"/>
                </a:xfrm>
                <a:custGeom>
                  <a:avLst/>
                  <a:gdLst>
                    <a:gd name="connsiteX0" fmla="*/ 0 w 3581838"/>
                    <a:gd name="connsiteY0" fmla="*/ 221177 h 221176"/>
                    <a:gd name="connsiteX1" fmla="*/ 1741155 w 3581838"/>
                    <a:gd name="connsiteY1" fmla="*/ 221177 h 221176"/>
                    <a:gd name="connsiteX2" fmla="*/ 2604974 w 3581838"/>
                    <a:gd name="connsiteY2" fmla="*/ 221177 h 221176"/>
                    <a:gd name="connsiteX3" fmla="*/ 2826151 w 3581838"/>
                    <a:gd name="connsiteY3" fmla="*/ 0 h 221176"/>
                    <a:gd name="connsiteX4" fmla="*/ 3581839 w 3581838"/>
                    <a:gd name="connsiteY4" fmla="*/ 0 h 22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838" h="221176">
                      <a:moveTo>
                        <a:pt x="0" y="221177"/>
                      </a:moveTo>
                      <a:lnTo>
                        <a:pt x="1741155" y="221177"/>
                      </a:lnTo>
                      <a:lnTo>
                        <a:pt x="2604974" y="221177"/>
                      </a:lnTo>
                      <a:lnTo>
                        <a:pt x="2826151" y="0"/>
                      </a:lnTo>
                      <a:lnTo>
                        <a:pt x="3581839" y="0"/>
                      </a:lnTo>
                    </a:path>
                  </a:pathLst>
                </a:custGeom>
                <a:noFill/>
                <a:ln w="38100" cap="flat">
                  <a:solidFill>
                    <a:srgbClr val="006088"/>
                  </a:solidFill>
                  <a:prstDash val="solid"/>
                  <a:miter/>
                  <a:tailEnd type="oval"/>
                </a:ln>
              </p:spPr>
              <p:txBody>
                <a:bodyPr rtlCol="0" anchor="ctr"/>
                <a:lstStyle/>
                <a:p>
                  <a:endParaRPr lang="LID4096"/>
                </a:p>
              </p:txBody>
            </p:sp>
            <p:sp>
              <p:nvSpPr>
                <p:cNvPr id="70" name="Freeform: Shape 69">
                  <a:extLst>
                    <a:ext uri="{FF2B5EF4-FFF2-40B4-BE49-F238E27FC236}">
                      <a16:creationId xmlns:a16="http://schemas.microsoft.com/office/drawing/2014/main" id="{9C10A6C3-6CD1-C01C-6261-AB198087C9DC}"/>
                    </a:ext>
                  </a:extLst>
                </p:cNvPr>
                <p:cNvSpPr>
                  <a:spLocks noGrp="1" noRot="1" noMove="1" noResize="1" noEditPoints="1" noAdjustHandles="1" noChangeArrowheads="1" noChangeShapeType="1"/>
                </p:cNvSpPr>
                <p:nvPr/>
              </p:nvSpPr>
              <p:spPr>
                <a:xfrm>
                  <a:off x="549370" y="2937136"/>
                  <a:ext cx="706599" cy="344544"/>
                </a:xfrm>
                <a:custGeom>
                  <a:avLst/>
                  <a:gdLst>
                    <a:gd name="connsiteX0" fmla="*/ 0 w 706599"/>
                    <a:gd name="connsiteY0" fmla="*/ 344544 h 344544"/>
                    <a:gd name="connsiteX1" fmla="*/ 503792 w 706599"/>
                    <a:gd name="connsiteY1" fmla="*/ 6635 h 344544"/>
                    <a:gd name="connsiteX2" fmla="*/ 706599 w 706599"/>
                    <a:gd name="connsiteY2" fmla="*/ 0 h 344544"/>
                  </a:gdLst>
                  <a:ahLst/>
                  <a:cxnLst>
                    <a:cxn ang="0">
                      <a:pos x="connsiteX0" y="connsiteY0"/>
                    </a:cxn>
                    <a:cxn ang="0">
                      <a:pos x="connsiteX1" y="connsiteY1"/>
                    </a:cxn>
                    <a:cxn ang="0">
                      <a:pos x="connsiteX2" y="connsiteY2"/>
                    </a:cxn>
                  </a:cxnLst>
                  <a:rect l="l" t="t" r="r" b="b"/>
                  <a:pathLst>
                    <a:path w="706599" h="344544">
                      <a:moveTo>
                        <a:pt x="0" y="344544"/>
                      </a:moveTo>
                      <a:lnTo>
                        <a:pt x="503792" y="6635"/>
                      </a:lnTo>
                      <a:lnTo>
                        <a:pt x="706599" y="0"/>
                      </a:lnTo>
                    </a:path>
                  </a:pathLst>
                </a:custGeom>
                <a:noFill/>
                <a:ln w="38100" cap="flat">
                  <a:solidFill>
                    <a:srgbClr val="006088"/>
                  </a:solidFill>
                  <a:prstDash val="solid"/>
                  <a:miter/>
                </a:ln>
              </p:spPr>
              <p:txBody>
                <a:bodyPr rtlCol="0" anchor="ctr"/>
                <a:lstStyle/>
                <a:p>
                  <a:endParaRPr lang="LID4096"/>
                </a:p>
              </p:txBody>
            </p:sp>
            <p:sp>
              <p:nvSpPr>
                <p:cNvPr id="71" name="Freeform: Shape 70">
                  <a:extLst>
                    <a:ext uri="{FF2B5EF4-FFF2-40B4-BE49-F238E27FC236}">
                      <a16:creationId xmlns:a16="http://schemas.microsoft.com/office/drawing/2014/main" id="{F1838AD9-5AB4-B577-9A0B-78268AAB5BDC}"/>
                    </a:ext>
                  </a:extLst>
                </p:cNvPr>
                <p:cNvSpPr>
                  <a:spLocks noGrp="1" noRot="1" noMove="1" noResize="1" noEditPoints="1" noAdjustHandles="1" noChangeArrowheads="1" noChangeShapeType="1"/>
                </p:cNvSpPr>
                <p:nvPr/>
              </p:nvSpPr>
              <p:spPr>
                <a:xfrm>
                  <a:off x="1255970" y="2886388"/>
                  <a:ext cx="98300" cy="98300"/>
                </a:xfrm>
                <a:custGeom>
                  <a:avLst/>
                  <a:gdLst>
                    <a:gd name="connsiteX0" fmla="*/ 98301 w 98300"/>
                    <a:gd name="connsiteY0" fmla="*/ 49150 h 98300"/>
                    <a:gd name="connsiteX1" fmla="*/ 49151 w 98300"/>
                    <a:gd name="connsiteY1" fmla="*/ 98301 h 98300"/>
                    <a:gd name="connsiteX2" fmla="*/ 0 w 98300"/>
                    <a:gd name="connsiteY2" fmla="*/ 49150 h 98300"/>
                    <a:gd name="connsiteX3" fmla="*/ 49151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6" y="98301"/>
                        <a:pt x="49151" y="98301"/>
                      </a:cubicBezTo>
                      <a:cubicBezTo>
                        <a:pt x="22005" y="98301"/>
                        <a:pt x="0" y="76295"/>
                        <a:pt x="0" y="49150"/>
                      </a:cubicBezTo>
                      <a:cubicBezTo>
                        <a:pt x="0" y="22005"/>
                        <a:pt x="22005" y="0"/>
                        <a:pt x="49151" y="0"/>
                      </a:cubicBezTo>
                      <a:cubicBezTo>
                        <a:pt x="76296"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sp>
          <p:nvSpPr>
            <p:cNvPr id="110" name="Rectangle 109">
              <a:extLst>
                <a:ext uri="{FF2B5EF4-FFF2-40B4-BE49-F238E27FC236}">
                  <a16:creationId xmlns:a16="http://schemas.microsoft.com/office/drawing/2014/main" id="{95283767-8FE2-07FB-BEAA-C957DB698343}"/>
                </a:ext>
              </a:extLst>
            </p:cNvPr>
            <p:cNvSpPr>
              <a:spLocks noGrp="1" noRot="1" noMove="1" noResize="1" noEditPoints="1" noAdjustHandles="1" noChangeArrowheads="1" noChangeShapeType="1"/>
            </p:cNvSpPr>
            <p:nvPr/>
          </p:nvSpPr>
          <p:spPr>
            <a:xfrm>
              <a:off x="-2121937" y="5395791"/>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60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Left</a:t>
              </a:r>
              <a:endParaRPr lang="LID4096"/>
            </a:p>
          </p:txBody>
        </p:sp>
      </p:grpSp>
      <p:grpSp>
        <p:nvGrpSpPr>
          <p:cNvPr id="121" name="Cogs Left">
            <a:extLst>
              <a:ext uri="{FF2B5EF4-FFF2-40B4-BE49-F238E27FC236}">
                <a16:creationId xmlns:a16="http://schemas.microsoft.com/office/drawing/2014/main" id="{1AD7DB1C-8091-33D3-D875-07984E93D191}"/>
              </a:ext>
            </a:extLst>
          </p:cNvPr>
          <p:cNvGrpSpPr>
            <a:grpSpLocks noGrp="1" noUngrp="1" noRot="1" noMove="1" noResize="1"/>
          </p:cNvGrpSpPr>
          <p:nvPr/>
        </p:nvGrpSpPr>
        <p:grpSpPr>
          <a:xfrm>
            <a:off x="-1871263" y="2172819"/>
            <a:ext cx="5198075" cy="3104169"/>
            <a:chOff x="-2121937" y="2172819"/>
            <a:chExt cx="5198075" cy="3104169"/>
          </a:xfrm>
          <a:solidFill>
            <a:srgbClr val="F47928"/>
          </a:solidFill>
        </p:grpSpPr>
        <p:grpSp>
          <p:nvGrpSpPr>
            <p:cNvPr id="120" name="Group 119">
              <a:extLst>
                <a:ext uri="{FF2B5EF4-FFF2-40B4-BE49-F238E27FC236}">
                  <a16:creationId xmlns:a16="http://schemas.microsoft.com/office/drawing/2014/main" id="{7CA2F8E4-C4CD-0793-4BE3-3659BDC2861A}"/>
                </a:ext>
              </a:extLst>
            </p:cNvPr>
            <p:cNvGrpSpPr>
              <a:grpSpLocks noGrp="1" noUngrp="1" noRot="1" noMove="1" noResize="1"/>
            </p:cNvGrpSpPr>
            <p:nvPr/>
          </p:nvGrpSpPr>
          <p:grpSpPr>
            <a:xfrm>
              <a:off x="1346703" y="2172819"/>
              <a:ext cx="1729435" cy="2552531"/>
              <a:chOff x="1346703" y="2172819"/>
              <a:chExt cx="1729435" cy="2552531"/>
            </a:xfrm>
            <a:grpFill/>
          </p:grpSpPr>
          <p:grpSp>
            <p:nvGrpSpPr>
              <p:cNvPr id="75" name="Group 74">
                <a:extLst>
                  <a:ext uri="{FF2B5EF4-FFF2-40B4-BE49-F238E27FC236}">
                    <a16:creationId xmlns:a16="http://schemas.microsoft.com/office/drawing/2014/main" id="{A6E1A639-B659-3805-5C25-6EBA4D44E87A}"/>
                  </a:ext>
                </a:extLst>
              </p:cNvPr>
              <p:cNvGrpSpPr>
                <a:grpSpLocks noGrp="1" noUngrp="1" noRot="1" noMove="1" noResize="1"/>
              </p:cNvGrpSpPr>
              <p:nvPr/>
            </p:nvGrpSpPr>
            <p:grpSpPr>
              <a:xfrm>
                <a:off x="1346703" y="2172819"/>
                <a:ext cx="498139" cy="482098"/>
                <a:chOff x="1402438" y="2205197"/>
                <a:chExt cx="498139" cy="482098"/>
              </a:xfrm>
              <a:grpFill/>
            </p:grpSpPr>
            <p:sp>
              <p:nvSpPr>
                <p:cNvPr id="46" name="Freeform: Shape 45">
                  <a:extLst>
                    <a:ext uri="{FF2B5EF4-FFF2-40B4-BE49-F238E27FC236}">
                      <a16:creationId xmlns:a16="http://schemas.microsoft.com/office/drawing/2014/main" id="{78AD8DF6-F4B4-07ED-91EC-E6256D22F4AE}"/>
                    </a:ext>
                  </a:extLst>
                </p:cNvPr>
                <p:cNvSpPr>
                  <a:spLocks noGrp="1" noRot="1" noMove="1" noResize="1" noEditPoints="1" noAdjustHandles="1" noChangeArrowheads="1" noChangeShapeType="1"/>
                </p:cNvSpPr>
                <p:nvPr/>
              </p:nvSpPr>
              <p:spPr>
                <a:xfrm>
                  <a:off x="1402438" y="2205197"/>
                  <a:ext cx="498139" cy="482098"/>
                </a:xfrm>
                <a:custGeom>
                  <a:avLst/>
                  <a:gdLst>
                    <a:gd name="connsiteX0" fmla="*/ 334162 w 498139"/>
                    <a:gd name="connsiteY0" fmla="*/ 99681 h 482098"/>
                    <a:gd name="connsiteX1" fmla="*/ 395661 w 498139"/>
                    <a:gd name="connsiteY1" fmla="*/ 323376 h 482098"/>
                    <a:gd name="connsiteX2" fmla="*/ 164101 w 498139"/>
                    <a:gd name="connsiteY2" fmla="*/ 382725 h 482098"/>
                    <a:gd name="connsiteX3" fmla="*/ 102663 w 498139"/>
                    <a:gd name="connsiteY3" fmla="*/ 159030 h 482098"/>
                    <a:gd name="connsiteX4" fmla="*/ 334223 w 498139"/>
                    <a:gd name="connsiteY4" fmla="*/ 99681 h 482098"/>
                    <a:gd name="connsiteX5" fmla="*/ 73726 w 498139"/>
                    <a:gd name="connsiteY5" fmla="*/ 142871 h 482098"/>
                    <a:gd name="connsiteX6" fmla="*/ 62114 w 498139"/>
                    <a:gd name="connsiteY6" fmla="*/ 165419 h 482098"/>
                    <a:gd name="connsiteX7" fmla="*/ 15728 w 498139"/>
                    <a:gd name="connsiteY7" fmla="*/ 155773 h 482098"/>
                    <a:gd name="connsiteX8" fmla="*/ 0 w 498139"/>
                    <a:gd name="connsiteY8" fmla="*/ 226427 h 482098"/>
                    <a:gd name="connsiteX9" fmla="*/ 46324 w 498139"/>
                    <a:gd name="connsiteY9" fmla="*/ 236073 h 482098"/>
                    <a:gd name="connsiteX10" fmla="*/ 51731 w 498139"/>
                    <a:gd name="connsiteY10" fmla="*/ 285961 h 482098"/>
                    <a:gd name="connsiteX11" fmla="*/ 8355 w 498139"/>
                    <a:gd name="connsiteY11" fmla="*/ 304515 h 482098"/>
                    <a:gd name="connsiteX12" fmla="*/ 38583 w 498139"/>
                    <a:gd name="connsiteY12" fmla="*/ 370622 h 482098"/>
                    <a:gd name="connsiteX13" fmla="*/ 81958 w 498139"/>
                    <a:gd name="connsiteY13" fmla="*/ 352129 h 482098"/>
                    <a:gd name="connsiteX14" fmla="*/ 116671 w 498139"/>
                    <a:gd name="connsiteY14" fmla="*/ 389484 h 482098"/>
                    <a:gd name="connsiteX15" fmla="*/ 92833 w 498139"/>
                    <a:gd name="connsiteY15" fmla="*/ 429111 h 482098"/>
                    <a:gd name="connsiteX16" fmla="*/ 123798 w 498139"/>
                    <a:gd name="connsiteY16" fmla="*/ 449570 h 482098"/>
                    <a:gd name="connsiteX17" fmla="*/ 157589 w 498139"/>
                    <a:gd name="connsiteY17" fmla="*/ 465360 h 482098"/>
                    <a:gd name="connsiteX18" fmla="*/ 181427 w 498139"/>
                    <a:gd name="connsiteY18" fmla="*/ 425732 h 482098"/>
                    <a:gd name="connsiteX19" fmla="*/ 232236 w 498139"/>
                    <a:gd name="connsiteY19" fmla="*/ 436299 h 482098"/>
                    <a:gd name="connsiteX20" fmla="*/ 237089 w 498139"/>
                    <a:gd name="connsiteY20" fmla="*/ 481825 h 482098"/>
                    <a:gd name="connsiteX21" fmla="*/ 311552 w 498139"/>
                    <a:gd name="connsiteY21" fmla="*/ 474391 h 482098"/>
                    <a:gd name="connsiteX22" fmla="*/ 306699 w 498139"/>
                    <a:gd name="connsiteY22" fmla="*/ 428804 h 482098"/>
                    <a:gd name="connsiteX23" fmla="*/ 354252 w 498139"/>
                    <a:gd name="connsiteY23" fmla="*/ 408591 h 482098"/>
                    <a:gd name="connsiteX24" fmla="*/ 385892 w 498139"/>
                    <a:gd name="connsiteY24" fmla="*/ 442689 h 482098"/>
                    <a:gd name="connsiteX25" fmla="*/ 441617 w 498139"/>
                    <a:gd name="connsiteY25" fmla="*/ 394460 h 482098"/>
                    <a:gd name="connsiteX26" fmla="*/ 409976 w 498139"/>
                    <a:gd name="connsiteY26" fmla="*/ 360301 h 482098"/>
                    <a:gd name="connsiteX27" fmla="*/ 424476 w 498139"/>
                    <a:gd name="connsiteY27" fmla="*/ 339412 h 482098"/>
                    <a:gd name="connsiteX28" fmla="*/ 436026 w 498139"/>
                    <a:gd name="connsiteY28" fmla="*/ 316864 h 482098"/>
                    <a:gd name="connsiteX29" fmla="*/ 482412 w 498139"/>
                    <a:gd name="connsiteY29" fmla="*/ 326510 h 482098"/>
                    <a:gd name="connsiteX30" fmla="*/ 498140 w 498139"/>
                    <a:gd name="connsiteY30" fmla="*/ 255795 h 482098"/>
                    <a:gd name="connsiteX31" fmla="*/ 451816 w 498139"/>
                    <a:gd name="connsiteY31" fmla="*/ 246149 h 482098"/>
                    <a:gd name="connsiteX32" fmla="*/ 446409 w 498139"/>
                    <a:gd name="connsiteY32" fmla="*/ 196200 h 482098"/>
                    <a:gd name="connsiteX33" fmla="*/ 489784 w 498139"/>
                    <a:gd name="connsiteY33" fmla="*/ 177645 h 482098"/>
                    <a:gd name="connsiteX34" fmla="*/ 459557 w 498139"/>
                    <a:gd name="connsiteY34" fmla="*/ 111538 h 482098"/>
                    <a:gd name="connsiteX35" fmla="*/ 416243 w 498139"/>
                    <a:gd name="connsiteY35" fmla="*/ 130031 h 482098"/>
                    <a:gd name="connsiteX36" fmla="*/ 381530 w 498139"/>
                    <a:gd name="connsiteY36" fmla="*/ 92677 h 482098"/>
                    <a:gd name="connsiteX37" fmla="*/ 405368 w 498139"/>
                    <a:gd name="connsiteY37" fmla="*/ 53049 h 482098"/>
                    <a:gd name="connsiteX38" fmla="*/ 374404 w 498139"/>
                    <a:gd name="connsiteY38" fmla="*/ 32590 h 482098"/>
                    <a:gd name="connsiteX39" fmla="*/ 340613 w 498139"/>
                    <a:gd name="connsiteY39" fmla="*/ 16801 h 482098"/>
                    <a:gd name="connsiteX40" fmla="*/ 316775 w 498139"/>
                    <a:gd name="connsiteY40" fmla="*/ 56428 h 482098"/>
                    <a:gd name="connsiteX41" fmla="*/ 265965 w 498139"/>
                    <a:gd name="connsiteY41" fmla="*/ 45799 h 482098"/>
                    <a:gd name="connsiteX42" fmla="*/ 261112 w 498139"/>
                    <a:gd name="connsiteY42" fmla="*/ 274 h 482098"/>
                    <a:gd name="connsiteX43" fmla="*/ 186649 w 498139"/>
                    <a:gd name="connsiteY43" fmla="*/ 7708 h 482098"/>
                    <a:gd name="connsiteX44" fmla="*/ 191502 w 498139"/>
                    <a:gd name="connsiteY44" fmla="*/ 53295 h 482098"/>
                    <a:gd name="connsiteX45" fmla="*/ 143949 w 498139"/>
                    <a:gd name="connsiteY45" fmla="*/ 73508 h 482098"/>
                    <a:gd name="connsiteX46" fmla="*/ 112309 w 498139"/>
                    <a:gd name="connsiteY46" fmla="*/ 39410 h 482098"/>
                    <a:gd name="connsiteX47" fmla="*/ 56584 w 498139"/>
                    <a:gd name="connsiteY47" fmla="*/ 87700 h 482098"/>
                    <a:gd name="connsiteX48" fmla="*/ 88225 w 498139"/>
                    <a:gd name="connsiteY48" fmla="*/ 121798 h 482098"/>
                    <a:gd name="connsiteX49" fmla="*/ 73726 w 498139"/>
                    <a:gd name="connsiteY49" fmla="*/ 142626 h 4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8139" h="482098">
                      <a:moveTo>
                        <a:pt x="334162" y="99681"/>
                      </a:moveTo>
                      <a:cubicBezTo>
                        <a:pt x="415076" y="145083"/>
                        <a:pt x="442600" y="245227"/>
                        <a:pt x="395661" y="323376"/>
                      </a:cubicBezTo>
                      <a:cubicBezTo>
                        <a:pt x="348661" y="401526"/>
                        <a:pt x="245015" y="428128"/>
                        <a:pt x="164101" y="382725"/>
                      </a:cubicBezTo>
                      <a:cubicBezTo>
                        <a:pt x="83187" y="337323"/>
                        <a:pt x="55663" y="237240"/>
                        <a:pt x="102663" y="159030"/>
                      </a:cubicBezTo>
                      <a:cubicBezTo>
                        <a:pt x="149663" y="80881"/>
                        <a:pt x="253309" y="54278"/>
                        <a:pt x="334223" y="99681"/>
                      </a:cubicBezTo>
                      <a:moveTo>
                        <a:pt x="73726" y="142871"/>
                      </a:moveTo>
                      <a:cubicBezTo>
                        <a:pt x="69302" y="150244"/>
                        <a:pt x="65493" y="157801"/>
                        <a:pt x="62114" y="165419"/>
                      </a:cubicBezTo>
                      <a:lnTo>
                        <a:pt x="15728" y="155773"/>
                      </a:lnTo>
                      <a:cubicBezTo>
                        <a:pt x="6635" y="178813"/>
                        <a:pt x="1474" y="202651"/>
                        <a:pt x="0" y="226427"/>
                      </a:cubicBezTo>
                      <a:lnTo>
                        <a:pt x="46324" y="236073"/>
                      </a:lnTo>
                      <a:cubicBezTo>
                        <a:pt x="45894" y="252907"/>
                        <a:pt x="47737" y="269680"/>
                        <a:pt x="51731" y="285961"/>
                      </a:cubicBezTo>
                      <a:lnTo>
                        <a:pt x="8355" y="304515"/>
                      </a:lnTo>
                      <a:cubicBezTo>
                        <a:pt x="14929" y="327800"/>
                        <a:pt x="25067" y="350102"/>
                        <a:pt x="38583" y="370622"/>
                      </a:cubicBezTo>
                      <a:lnTo>
                        <a:pt x="81958" y="352129"/>
                      </a:lnTo>
                      <a:cubicBezTo>
                        <a:pt x="91665" y="365769"/>
                        <a:pt x="103277" y="378363"/>
                        <a:pt x="116671" y="389484"/>
                      </a:cubicBezTo>
                      <a:lnTo>
                        <a:pt x="92833" y="429111"/>
                      </a:lnTo>
                      <a:cubicBezTo>
                        <a:pt x="102479" y="436545"/>
                        <a:pt x="112800" y="443426"/>
                        <a:pt x="123798" y="449570"/>
                      </a:cubicBezTo>
                      <a:cubicBezTo>
                        <a:pt x="134795" y="455714"/>
                        <a:pt x="146100" y="460998"/>
                        <a:pt x="157589" y="465360"/>
                      </a:cubicBezTo>
                      <a:lnTo>
                        <a:pt x="181427" y="425732"/>
                      </a:lnTo>
                      <a:cubicBezTo>
                        <a:pt x="198076" y="431446"/>
                        <a:pt x="215156" y="434948"/>
                        <a:pt x="232236" y="436299"/>
                      </a:cubicBezTo>
                      <a:lnTo>
                        <a:pt x="237089" y="481825"/>
                      </a:lnTo>
                      <a:cubicBezTo>
                        <a:pt x="262279" y="482992"/>
                        <a:pt x="287346" y="480412"/>
                        <a:pt x="311552" y="474391"/>
                      </a:cubicBezTo>
                      <a:lnTo>
                        <a:pt x="306699" y="428804"/>
                      </a:lnTo>
                      <a:cubicBezTo>
                        <a:pt x="323287" y="424073"/>
                        <a:pt x="339322" y="417315"/>
                        <a:pt x="354252" y="408591"/>
                      </a:cubicBezTo>
                      <a:lnTo>
                        <a:pt x="385892" y="442689"/>
                      </a:lnTo>
                      <a:cubicBezTo>
                        <a:pt x="406536" y="429664"/>
                        <a:pt x="425397" y="413506"/>
                        <a:pt x="441617" y="394460"/>
                      </a:cubicBezTo>
                      <a:lnTo>
                        <a:pt x="409976" y="360301"/>
                      </a:lnTo>
                      <a:cubicBezTo>
                        <a:pt x="415198" y="353727"/>
                        <a:pt x="420113" y="346784"/>
                        <a:pt x="424476" y="339412"/>
                      </a:cubicBezTo>
                      <a:cubicBezTo>
                        <a:pt x="428899" y="332039"/>
                        <a:pt x="432708" y="324544"/>
                        <a:pt x="436026" y="316864"/>
                      </a:cubicBezTo>
                      <a:lnTo>
                        <a:pt x="482412" y="326510"/>
                      </a:lnTo>
                      <a:cubicBezTo>
                        <a:pt x="491504" y="303470"/>
                        <a:pt x="496665" y="279633"/>
                        <a:pt x="498140" y="255795"/>
                      </a:cubicBezTo>
                      <a:lnTo>
                        <a:pt x="451816" y="246149"/>
                      </a:lnTo>
                      <a:cubicBezTo>
                        <a:pt x="452245" y="229315"/>
                        <a:pt x="450402" y="212542"/>
                        <a:pt x="446409" y="196200"/>
                      </a:cubicBezTo>
                      <a:lnTo>
                        <a:pt x="489784" y="177645"/>
                      </a:lnTo>
                      <a:cubicBezTo>
                        <a:pt x="483210" y="154360"/>
                        <a:pt x="473073" y="132058"/>
                        <a:pt x="459557" y="111538"/>
                      </a:cubicBezTo>
                      <a:lnTo>
                        <a:pt x="416243" y="130031"/>
                      </a:lnTo>
                      <a:cubicBezTo>
                        <a:pt x="406536" y="116392"/>
                        <a:pt x="394924" y="103797"/>
                        <a:pt x="381530" y="92677"/>
                      </a:cubicBezTo>
                      <a:lnTo>
                        <a:pt x="405368" y="53049"/>
                      </a:lnTo>
                      <a:cubicBezTo>
                        <a:pt x="395723" y="45615"/>
                        <a:pt x="385401" y="38734"/>
                        <a:pt x="374404" y="32590"/>
                      </a:cubicBezTo>
                      <a:cubicBezTo>
                        <a:pt x="363406" y="26385"/>
                        <a:pt x="352102" y="21163"/>
                        <a:pt x="340613" y="16801"/>
                      </a:cubicBezTo>
                      <a:lnTo>
                        <a:pt x="316775" y="56428"/>
                      </a:lnTo>
                      <a:cubicBezTo>
                        <a:pt x="300125" y="50714"/>
                        <a:pt x="283045" y="47151"/>
                        <a:pt x="265965" y="45799"/>
                      </a:cubicBezTo>
                      <a:lnTo>
                        <a:pt x="261112" y="274"/>
                      </a:lnTo>
                      <a:cubicBezTo>
                        <a:pt x="235922" y="-893"/>
                        <a:pt x="210855" y="1687"/>
                        <a:pt x="186649" y="7708"/>
                      </a:cubicBezTo>
                      <a:lnTo>
                        <a:pt x="191502" y="53295"/>
                      </a:lnTo>
                      <a:cubicBezTo>
                        <a:pt x="174914" y="58026"/>
                        <a:pt x="158879" y="64784"/>
                        <a:pt x="143949" y="73508"/>
                      </a:cubicBezTo>
                      <a:lnTo>
                        <a:pt x="112309" y="39410"/>
                      </a:lnTo>
                      <a:cubicBezTo>
                        <a:pt x="91665" y="52435"/>
                        <a:pt x="72804" y="68654"/>
                        <a:pt x="56584" y="87700"/>
                      </a:cubicBezTo>
                      <a:lnTo>
                        <a:pt x="88225" y="121798"/>
                      </a:lnTo>
                      <a:cubicBezTo>
                        <a:pt x="83003" y="128372"/>
                        <a:pt x="78088" y="135315"/>
                        <a:pt x="73726" y="142626"/>
                      </a:cubicBezTo>
                    </a:path>
                  </a:pathLst>
                </a:custGeom>
                <a:grpFill/>
                <a:ln w="6142" cap="flat">
                  <a:no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DB204536-FB41-CAB2-5064-6FBF0291B2A2}"/>
                    </a:ext>
                  </a:extLst>
                </p:cNvPr>
                <p:cNvSpPr>
                  <a:spLocks noGrp="1" noRot="1" noMove="1" noResize="1" noEditPoints="1" noAdjustHandles="1" noChangeArrowheads="1" noChangeShapeType="1"/>
                </p:cNvSpPr>
                <p:nvPr/>
              </p:nvSpPr>
              <p:spPr>
                <a:xfrm>
                  <a:off x="1612142" y="2408405"/>
                  <a:ext cx="78718" cy="76051"/>
                </a:xfrm>
                <a:custGeom>
                  <a:avLst/>
                  <a:gdLst>
                    <a:gd name="connsiteX0" fmla="*/ 19583 w 78718"/>
                    <a:gd name="connsiteY0" fmla="*/ 70895 h 76051"/>
                    <a:gd name="connsiteX1" fmla="*/ 73403 w 78718"/>
                    <a:gd name="connsiteY1" fmla="*/ 57133 h 76051"/>
                    <a:gd name="connsiteX2" fmla="*/ 59149 w 78718"/>
                    <a:gd name="connsiteY2" fmla="*/ 5157 h 76051"/>
                    <a:gd name="connsiteX3" fmla="*/ 5330 w 78718"/>
                    <a:gd name="connsiteY3" fmla="*/ 18919 h 76051"/>
                    <a:gd name="connsiteX4" fmla="*/ 19583 w 78718"/>
                    <a:gd name="connsiteY4" fmla="*/ 70895 h 7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18" h="76051">
                      <a:moveTo>
                        <a:pt x="19583" y="70895"/>
                      </a:moveTo>
                      <a:cubicBezTo>
                        <a:pt x="38383" y="81463"/>
                        <a:pt x="62467" y="75257"/>
                        <a:pt x="73403" y="57133"/>
                      </a:cubicBezTo>
                      <a:cubicBezTo>
                        <a:pt x="84278" y="39009"/>
                        <a:pt x="77949" y="15724"/>
                        <a:pt x="59149" y="5157"/>
                      </a:cubicBezTo>
                      <a:cubicBezTo>
                        <a:pt x="40349" y="-5411"/>
                        <a:pt x="16266" y="794"/>
                        <a:pt x="5330" y="18919"/>
                      </a:cubicBezTo>
                      <a:cubicBezTo>
                        <a:pt x="-5606" y="37043"/>
                        <a:pt x="845" y="60328"/>
                        <a:pt x="19583" y="70895"/>
                      </a:cubicBezTo>
                    </a:path>
                  </a:pathLst>
                </a:custGeom>
                <a:grpFill/>
                <a:ln w="6142" cap="flat">
                  <a:noFill/>
                  <a:prstDash val="solid"/>
                  <a:miter/>
                </a:ln>
              </p:spPr>
              <p:txBody>
                <a:bodyPr rtlCol="0" anchor="ctr"/>
                <a:lstStyle/>
                <a:p>
                  <a:endParaRPr lang="LID4096"/>
                </a:p>
              </p:txBody>
            </p:sp>
          </p:grpSp>
          <p:grpSp>
            <p:nvGrpSpPr>
              <p:cNvPr id="76" name="Group 75">
                <a:extLst>
                  <a:ext uri="{FF2B5EF4-FFF2-40B4-BE49-F238E27FC236}">
                    <a16:creationId xmlns:a16="http://schemas.microsoft.com/office/drawing/2014/main" id="{7B16B279-5A5E-640A-9B66-9D46C4D99F90}"/>
                  </a:ext>
                </a:extLst>
              </p:cNvPr>
              <p:cNvGrpSpPr>
                <a:grpSpLocks noGrp="1" noUngrp="1" noRot="1" noMove="1" noResize="1"/>
              </p:cNvGrpSpPr>
              <p:nvPr/>
            </p:nvGrpSpPr>
            <p:grpSpPr>
              <a:xfrm>
                <a:off x="1657260" y="3409637"/>
                <a:ext cx="486639" cy="482104"/>
                <a:chOff x="1683962" y="3372363"/>
                <a:chExt cx="486639" cy="482104"/>
              </a:xfrm>
              <a:grpFill/>
            </p:grpSpPr>
            <p:sp>
              <p:nvSpPr>
                <p:cNvPr id="58" name="Freeform: Shape 57">
                  <a:extLst>
                    <a:ext uri="{FF2B5EF4-FFF2-40B4-BE49-F238E27FC236}">
                      <a16:creationId xmlns:a16="http://schemas.microsoft.com/office/drawing/2014/main" id="{23C12457-3D0C-C64E-060A-E5E17BF6C4D1}"/>
                    </a:ext>
                  </a:extLst>
                </p:cNvPr>
                <p:cNvSpPr>
                  <a:spLocks noGrp="1" noRot="1" noMove="1" noResize="1" noEditPoints="1" noAdjustHandles="1" noChangeArrowheads="1" noChangeShapeType="1"/>
                </p:cNvSpPr>
                <p:nvPr/>
              </p:nvSpPr>
              <p:spPr>
                <a:xfrm>
                  <a:off x="1683962" y="3372363"/>
                  <a:ext cx="486639" cy="482104"/>
                </a:xfrm>
                <a:custGeom>
                  <a:avLst/>
                  <a:gdLst>
                    <a:gd name="connsiteX0" fmla="*/ 87595 w 486639"/>
                    <a:gd name="connsiteY0" fmla="*/ 185973 h 482104"/>
                    <a:gd name="connsiteX1" fmla="*/ 298389 w 486639"/>
                    <a:gd name="connsiteY1" fmla="*/ 85337 h 482104"/>
                    <a:gd name="connsiteX2" fmla="*/ 399025 w 486639"/>
                    <a:gd name="connsiteY2" fmla="*/ 296131 h 482104"/>
                    <a:gd name="connsiteX3" fmla="*/ 188231 w 486639"/>
                    <a:gd name="connsiteY3" fmla="*/ 396767 h 482104"/>
                    <a:gd name="connsiteX4" fmla="*/ 87595 w 486639"/>
                    <a:gd name="connsiteY4" fmla="*/ 185973 h 482104"/>
                    <a:gd name="connsiteX5" fmla="*/ 56876 w 486639"/>
                    <a:gd name="connsiteY5" fmla="*/ 175098 h 482104"/>
                    <a:gd name="connsiteX6" fmla="*/ 50057 w 486639"/>
                    <a:gd name="connsiteY6" fmla="*/ 199551 h 482104"/>
                    <a:gd name="connsiteX7" fmla="*/ 3794 w 486639"/>
                    <a:gd name="connsiteY7" fmla="*/ 198383 h 482104"/>
                    <a:gd name="connsiteX8" fmla="*/ 1889 w 486639"/>
                    <a:gd name="connsiteY8" fmla="*/ 271372 h 482104"/>
                    <a:gd name="connsiteX9" fmla="*/ 48091 w 486639"/>
                    <a:gd name="connsiteY9" fmla="*/ 272600 h 482104"/>
                    <a:gd name="connsiteX10" fmla="*/ 62590 w 486639"/>
                    <a:gd name="connsiteY10" fmla="*/ 321137 h 482104"/>
                    <a:gd name="connsiteX11" fmla="*/ 24499 w 486639"/>
                    <a:gd name="connsiteY11" fmla="*/ 347309 h 482104"/>
                    <a:gd name="connsiteX12" fmla="*/ 65785 w 486639"/>
                    <a:gd name="connsiteY12" fmla="*/ 407457 h 482104"/>
                    <a:gd name="connsiteX13" fmla="*/ 103876 w 486639"/>
                    <a:gd name="connsiteY13" fmla="*/ 381284 h 482104"/>
                    <a:gd name="connsiteX14" fmla="*/ 144119 w 486639"/>
                    <a:gd name="connsiteY14" fmla="*/ 412126 h 482104"/>
                    <a:gd name="connsiteX15" fmla="*/ 128636 w 486639"/>
                    <a:gd name="connsiteY15" fmla="*/ 455686 h 482104"/>
                    <a:gd name="connsiteX16" fmla="*/ 162181 w 486639"/>
                    <a:gd name="connsiteY16" fmla="*/ 470431 h 482104"/>
                    <a:gd name="connsiteX17" fmla="*/ 197447 w 486639"/>
                    <a:gd name="connsiteY17" fmla="*/ 480077 h 482104"/>
                    <a:gd name="connsiteX18" fmla="*/ 212868 w 486639"/>
                    <a:gd name="connsiteY18" fmla="*/ 436456 h 482104"/>
                    <a:gd name="connsiteX19" fmla="*/ 263554 w 486639"/>
                    <a:gd name="connsiteY19" fmla="*/ 437807 h 482104"/>
                    <a:gd name="connsiteX20" fmla="*/ 276702 w 486639"/>
                    <a:gd name="connsiteY20" fmla="*/ 482104 h 482104"/>
                    <a:gd name="connsiteX21" fmla="*/ 346680 w 486639"/>
                    <a:gd name="connsiteY21" fmla="*/ 461277 h 482104"/>
                    <a:gd name="connsiteX22" fmla="*/ 333532 w 486639"/>
                    <a:gd name="connsiteY22" fmla="*/ 416918 h 482104"/>
                    <a:gd name="connsiteX23" fmla="*/ 375310 w 486639"/>
                    <a:gd name="connsiteY23" fmla="*/ 388288 h 482104"/>
                    <a:gd name="connsiteX24" fmla="*/ 411988 w 486639"/>
                    <a:gd name="connsiteY24" fmla="*/ 416365 h 482104"/>
                    <a:gd name="connsiteX25" fmla="*/ 456347 w 486639"/>
                    <a:gd name="connsiteY25" fmla="*/ 358429 h 482104"/>
                    <a:gd name="connsiteX26" fmla="*/ 419668 w 486639"/>
                    <a:gd name="connsiteY26" fmla="*/ 330291 h 482104"/>
                    <a:gd name="connsiteX27" fmla="*/ 429683 w 486639"/>
                    <a:gd name="connsiteY27" fmla="*/ 307006 h 482104"/>
                    <a:gd name="connsiteX28" fmla="*/ 436564 w 486639"/>
                    <a:gd name="connsiteY28" fmla="*/ 282615 h 482104"/>
                    <a:gd name="connsiteX29" fmla="*/ 482827 w 486639"/>
                    <a:gd name="connsiteY29" fmla="*/ 283782 h 482104"/>
                    <a:gd name="connsiteX30" fmla="*/ 484731 w 486639"/>
                    <a:gd name="connsiteY30" fmla="*/ 210794 h 482104"/>
                    <a:gd name="connsiteX31" fmla="*/ 438530 w 486639"/>
                    <a:gd name="connsiteY31" fmla="*/ 209626 h 482104"/>
                    <a:gd name="connsiteX32" fmla="*/ 424030 w 486639"/>
                    <a:gd name="connsiteY32" fmla="*/ 161029 h 482104"/>
                    <a:gd name="connsiteX33" fmla="*/ 462122 w 486639"/>
                    <a:gd name="connsiteY33" fmla="*/ 134795 h 482104"/>
                    <a:gd name="connsiteX34" fmla="*/ 420835 w 486639"/>
                    <a:gd name="connsiteY34" fmla="*/ 74647 h 482104"/>
                    <a:gd name="connsiteX35" fmla="*/ 382744 w 486639"/>
                    <a:gd name="connsiteY35" fmla="*/ 100820 h 482104"/>
                    <a:gd name="connsiteX36" fmla="*/ 342502 w 486639"/>
                    <a:gd name="connsiteY36" fmla="*/ 70039 h 482104"/>
                    <a:gd name="connsiteX37" fmla="*/ 357923 w 486639"/>
                    <a:gd name="connsiteY37" fmla="*/ 26357 h 482104"/>
                    <a:gd name="connsiteX38" fmla="*/ 324439 w 486639"/>
                    <a:gd name="connsiteY38" fmla="*/ 11612 h 482104"/>
                    <a:gd name="connsiteX39" fmla="*/ 289174 w 486639"/>
                    <a:gd name="connsiteY39" fmla="*/ 2027 h 482104"/>
                    <a:gd name="connsiteX40" fmla="*/ 273753 w 486639"/>
                    <a:gd name="connsiteY40" fmla="*/ 45648 h 482104"/>
                    <a:gd name="connsiteX41" fmla="*/ 223066 w 486639"/>
                    <a:gd name="connsiteY41" fmla="*/ 44297 h 482104"/>
                    <a:gd name="connsiteX42" fmla="*/ 209919 w 486639"/>
                    <a:gd name="connsiteY42" fmla="*/ 0 h 482104"/>
                    <a:gd name="connsiteX43" fmla="*/ 139941 w 486639"/>
                    <a:gd name="connsiteY43" fmla="*/ 20827 h 482104"/>
                    <a:gd name="connsiteX44" fmla="*/ 153088 w 486639"/>
                    <a:gd name="connsiteY44" fmla="*/ 65186 h 482104"/>
                    <a:gd name="connsiteX45" fmla="*/ 111311 w 486639"/>
                    <a:gd name="connsiteY45" fmla="*/ 93816 h 482104"/>
                    <a:gd name="connsiteX46" fmla="*/ 74632 w 486639"/>
                    <a:gd name="connsiteY46" fmla="*/ 65677 h 482104"/>
                    <a:gd name="connsiteX47" fmla="*/ 30212 w 486639"/>
                    <a:gd name="connsiteY47" fmla="*/ 123613 h 482104"/>
                    <a:gd name="connsiteX48" fmla="*/ 66952 w 486639"/>
                    <a:gd name="connsiteY48" fmla="*/ 151752 h 482104"/>
                    <a:gd name="connsiteX49" fmla="*/ 56876 w 486639"/>
                    <a:gd name="connsiteY49" fmla="*/ 175037 h 48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639" h="482104">
                      <a:moveTo>
                        <a:pt x="87595" y="185973"/>
                      </a:moveTo>
                      <a:cubicBezTo>
                        <a:pt x="118007" y="100021"/>
                        <a:pt x="212376" y="54926"/>
                        <a:pt x="298389" y="85337"/>
                      </a:cubicBezTo>
                      <a:cubicBezTo>
                        <a:pt x="384341" y="115688"/>
                        <a:pt x="429498" y="210118"/>
                        <a:pt x="399025" y="296131"/>
                      </a:cubicBezTo>
                      <a:cubicBezTo>
                        <a:pt x="368552" y="382083"/>
                        <a:pt x="274244" y="427178"/>
                        <a:pt x="188231" y="396767"/>
                      </a:cubicBezTo>
                      <a:cubicBezTo>
                        <a:pt x="102218" y="366355"/>
                        <a:pt x="57184" y="271925"/>
                        <a:pt x="87595" y="185973"/>
                      </a:cubicBezTo>
                      <a:moveTo>
                        <a:pt x="56876" y="175098"/>
                      </a:moveTo>
                      <a:cubicBezTo>
                        <a:pt x="53989" y="183208"/>
                        <a:pt x="51777" y="191379"/>
                        <a:pt x="50057" y="199551"/>
                      </a:cubicBezTo>
                      <a:lnTo>
                        <a:pt x="3794" y="198383"/>
                      </a:lnTo>
                      <a:cubicBezTo>
                        <a:pt x="-568" y="222959"/>
                        <a:pt x="-1121" y="247534"/>
                        <a:pt x="1889" y="271372"/>
                      </a:cubicBezTo>
                      <a:lnTo>
                        <a:pt x="48091" y="272600"/>
                      </a:lnTo>
                      <a:cubicBezTo>
                        <a:pt x="50794" y="289373"/>
                        <a:pt x="55771" y="305654"/>
                        <a:pt x="62590" y="321137"/>
                      </a:cubicBezTo>
                      <a:lnTo>
                        <a:pt x="24499" y="347309"/>
                      </a:lnTo>
                      <a:cubicBezTo>
                        <a:pt x="35127" y="369181"/>
                        <a:pt x="49012" y="389517"/>
                        <a:pt x="65785" y="407457"/>
                      </a:cubicBezTo>
                      <a:lnTo>
                        <a:pt x="103876" y="381284"/>
                      </a:lnTo>
                      <a:cubicBezTo>
                        <a:pt x="115734" y="393080"/>
                        <a:pt x="129250" y="403402"/>
                        <a:pt x="144119" y="412126"/>
                      </a:cubicBezTo>
                      <a:lnTo>
                        <a:pt x="128636" y="455686"/>
                      </a:lnTo>
                      <a:cubicBezTo>
                        <a:pt x="139326" y="461338"/>
                        <a:pt x="150447" y="466253"/>
                        <a:pt x="162181" y="470431"/>
                      </a:cubicBezTo>
                      <a:cubicBezTo>
                        <a:pt x="173793" y="474547"/>
                        <a:pt x="185651" y="477742"/>
                        <a:pt x="197447" y="480077"/>
                      </a:cubicBezTo>
                      <a:lnTo>
                        <a:pt x="212868" y="436456"/>
                      </a:lnTo>
                      <a:cubicBezTo>
                        <a:pt x="229948" y="439159"/>
                        <a:pt x="246966" y="439528"/>
                        <a:pt x="263554" y="437807"/>
                      </a:cubicBezTo>
                      <a:lnTo>
                        <a:pt x="276702" y="482104"/>
                      </a:lnTo>
                      <a:cubicBezTo>
                        <a:pt x="301031" y="478725"/>
                        <a:pt x="324624" y="471598"/>
                        <a:pt x="346680" y="461277"/>
                      </a:cubicBezTo>
                      <a:lnTo>
                        <a:pt x="333532" y="416918"/>
                      </a:lnTo>
                      <a:cubicBezTo>
                        <a:pt x="348584" y="409177"/>
                        <a:pt x="362592" y="399654"/>
                        <a:pt x="375310" y="388288"/>
                      </a:cubicBezTo>
                      <a:lnTo>
                        <a:pt x="411988" y="416365"/>
                      </a:lnTo>
                      <a:cubicBezTo>
                        <a:pt x="429375" y="399716"/>
                        <a:pt x="444366" y="380240"/>
                        <a:pt x="456347" y="358429"/>
                      </a:cubicBezTo>
                      <a:lnTo>
                        <a:pt x="419668" y="330291"/>
                      </a:lnTo>
                      <a:cubicBezTo>
                        <a:pt x="423416" y="322857"/>
                        <a:pt x="426795" y="315054"/>
                        <a:pt x="429683" y="307006"/>
                      </a:cubicBezTo>
                      <a:cubicBezTo>
                        <a:pt x="432570" y="298896"/>
                        <a:pt x="434782" y="290786"/>
                        <a:pt x="436564" y="282615"/>
                      </a:cubicBezTo>
                      <a:lnTo>
                        <a:pt x="482827" y="283782"/>
                      </a:lnTo>
                      <a:cubicBezTo>
                        <a:pt x="487250" y="259268"/>
                        <a:pt x="487742" y="234755"/>
                        <a:pt x="484731" y="210794"/>
                      </a:cubicBezTo>
                      <a:lnTo>
                        <a:pt x="438530" y="209626"/>
                      </a:lnTo>
                      <a:cubicBezTo>
                        <a:pt x="435765" y="192793"/>
                        <a:pt x="430911" y="176511"/>
                        <a:pt x="424030" y="161029"/>
                      </a:cubicBezTo>
                      <a:lnTo>
                        <a:pt x="462122" y="134795"/>
                      </a:lnTo>
                      <a:cubicBezTo>
                        <a:pt x="451493" y="112923"/>
                        <a:pt x="437608" y="92587"/>
                        <a:pt x="420835" y="74647"/>
                      </a:cubicBezTo>
                      <a:lnTo>
                        <a:pt x="382744" y="100820"/>
                      </a:lnTo>
                      <a:cubicBezTo>
                        <a:pt x="370886" y="89024"/>
                        <a:pt x="357431" y="78641"/>
                        <a:pt x="342502" y="70039"/>
                      </a:cubicBezTo>
                      <a:lnTo>
                        <a:pt x="357923" y="26357"/>
                      </a:lnTo>
                      <a:cubicBezTo>
                        <a:pt x="347294" y="20766"/>
                        <a:pt x="336112" y="15790"/>
                        <a:pt x="324439" y="11612"/>
                      </a:cubicBezTo>
                      <a:cubicBezTo>
                        <a:pt x="312766" y="7434"/>
                        <a:pt x="300970" y="4301"/>
                        <a:pt x="289174" y="2027"/>
                      </a:cubicBezTo>
                      <a:lnTo>
                        <a:pt x="273753" y="45648"/>
                      </a:lnTo>
                      <a:cubicBezTo>
                        <a:pt x="256735" y="42945"/>
                        <a:pt x="239716" y="42576"/>
                        <a:pt x="223066" y="44297"/>
                      </a:cubicBezTo>
                      <a:lnTo>
                        <a:pt x="209919" y="0"/>
                      </a:lnTo>
                      <a:cubicBezTo>
                        <a:pt x="185528" y="3441"/>
                        <a:pt x="161997" y="10506"/>
                        <a:pt x="139941" y="20827"/>
                      </a:cubicBezTo>
                      <a:lnTo>
                        <a:pt x="153088" y="65186"/>
                      </a:lnTo>
                      <a:cubicBezTo>
                        <a:pt x="138036" y="72865"/>
                        <a:pt x="123967" y="82450"/>
                        <a:pt x="111311" y="93816"/>
                      </a:cubicBezTo>
                      <a:lnTo>
                        <a:pt x="74632" y="65677"/>
                      </a:lnTo>
                      <a:cubicBezTo>
                        <a:pt x="57245" y="82388"/>
                        <a:pt x="42254" y="101803"/>
                        <a:pt x="30212" y="123613"/>
                      </a:cubicBezTo>
                      <a:lnTo>
                        <a:pt x="66952" y="151752"/>
                      </a:lnTo>
                      <a:cubicBezTo>
                        <a:pt x="63143" y="159186"/>
                        <a:pt x="59764" y="166988"/>
                        <a:pt x="56876" y="175037"/>
                      </a:cubicBezTo>
                    </a:path>
                  </a:pathLst>
                </a:custGeom>
                <a:grpFill/>
                <a:ln w="6142" cap="flat">
                  <a:noFill/>
                  <a:prstDash val="solid"/>
                  <a:miter/>
                </a:ln>
              </p:spPr>
              <p:txBody>
                <a:bodyPr rtlCol="0" anchor="ctr"/>
                <a:lstStyle/>
                <a:p>
                  <a:endParaRPr lang="LID4096"/>
                </a:p>
              </p:txBody>
            </p:sp>
            <p:sp>
              <p:nvSpPr>
                <p:cNvPr id="59" name="Freeform: Shape 58">
                  <a:extLst>
                    <a:ext uri="{FF2B5EF4-FFF2-40B4-BE49-F238E27FC236}">
                      <a16:creationId xmlns:a16="http://schemas.microsoft.com/office/drawing/2014/main" id="{7289F866-1E52-BC1C-D115-6422B8DF9C87}"/>
                    </a:ext>
                  </a:extLst>
                </p:cNvPr>
                <p:cNvSpPr>
                  <a:spLocks noGrp="1" noRot="1" noMove="1" noResize="1" noEditPoints="1" noAdjustHandles="1" noChangeArrowheads="1" noChangeShapeType="1"/>
                </p:cNvSpPr>
                <p:nvPr/>
              </p:nvSpPr>
              <p:spPr>
                <a:xfrm>
                  <a:off x="1825058" y="3511205"/>
                  <a:ext cx="204367" cy="204399"/>
                </a:xfrm>
                <a:custGeom>
                  <a:avLst/>
                  <a:gdLst>
                    <a:gd name="connsiteX0" fmla="*/ 125653 w 204367"/>
                    <a:gd name="connsiteY0" fmla="*/ 14139 h 204399"/>
                    <a:gd name="connsiteX1" fmla="*/ 190286 w 204367"/>
                    <a:gd name="connsiteY1" fmla="*/ 125649 h 204399"/>
                    <a:gd name="connsiteX2" fmla="*/ 78837 w 204367"/>
                    <a:gd name="connsiteY2" fmla="*/ 190220 h 204399"/>
                    <a:gd name="connsiteX3" fmla="*/ 14204 w 204367"/>
                    <a:gd name="connsiteY3" fmla="*/ 78772 h 204399"/>
                    <a:gd name="connsiteX4" fmla="*/ 125653 w 204367"/>
                    <a:gd name="connsiteY4" fmla="*/ 14139 h 204399"/>
                    <a:gd name="connsiteX5" fmla="*/ 75950 w 204367"/>
                    <a:gd name="connsiteY5" fmla="*/ 200972 h 204399"/>
                    <a:gd name="connsiteX6" fmla="*/ 200915 w 204367"/>
                    <a:gd name="connsiteY6" fmla="*/ 128475 h 204399"/>
                    <a:gd name="connsiteX7" fmla="*/ 128479 w 204367"/>
                    <a:gd name="connsiteY7" fmla="*/ 3449 h 204399"/>
                    <a:gd name="connsiteX8" fmla="*/ 3453 w 204367"/>
                    <a:gd name="connsiteY8" fmla="*/ 75945 h 204399"/>
                    <a:gd name="connsiteX9" fmla="*/ 75950 w 204367"/>
                    <a:gd name="connsiteY9" fmla="*/ 200972 h 20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367" h="204399">
                      <a:moveTo>
                        <a:pt x="125653" y="14139"/>
                      </a:moveTo>
                      <a:cubicBezTo>
                        <a:pt x="174189" y="27041"/>
                        <a:pt x="203188" y="77051"/>
                        <a:pt x="190286" y="125649"/>
                      </a:cubicBezTo>
                      <a:cubicBezTo>
                        <a:pt x="177384" y="174185"/>
                        <a:pt x="127373" y="203122"/>
                        <a:pt x="78837" y="190220"/>
                      </a:cubicBezTo>
                      <a:cubicBezTo>
                        <a:pt x="30240" y="177318"/>
                        <a:pt x="1302" y="127246"/>
                        <a:pt x="14204" y="78772"/>
                      </a:cubicBezTo>
                      <a:cubicBezTo>
                        <a:pt x="27106" y="30174"/>
                        <a:pt x="77117" y="1237"/>
                        <a:pt x="125653" y="14139"/>
                      </a:cubicBezTo>
                      <a:moveTo>
                        <a:pt x="75950" y="200972"/>
                      </a:moveTo>
                      <a:cubicBezTo>
                        <a:pt x="130384" y="215410"/>
                        <a:pt x="186415" y="182909"/>
                        <a:pt x="200915" y="128475"/>
                      </a:cubicBezTo>
                      <a:cubicBezTo>
                        <a:pt x="215414" y="74041"/>
                        <a:pt x="182913" y="17948"/>
                        <a:pt x="128479" y="3449"/>
                      </a:cubicBezTo>
                      <a:cubicBezTo>
                        <a:pt x="73984" y="-11051"/>
                        <a:pt x="17952" y="21511"/>
                        <a:pt x="3453" y="75945"/>
                      </a:cubicBezTo>
                      <a:cubicBezTo>
                        <a:pt x="-11047" y="130441"/>
                        <a:pt x="21454" y="186472"/>
                        <a:pt x="75950" y="200972"/>
                      </a:cubicBezTo>
                    </a:path>
                  </a:pathLst>
                </a:custGeom>
                <a:grpFill/>
                <a:ln w="6142" cap="flat">
                  <a:noFill/>
                  <a:prstDash val="solid"/>
                  <a:miter/>
                </a:ln>
              </p:spPr>
              <p:txBody>
                <a:bodyPr rtlCol="0" anchor="ctr"/>
                <a:lstStyle/>
                <a:p>
                  <a:endParaRPr lang="LID4096"/>
                </a:p>
              </p:txBody>
            </p:sp>
            <p:sp>
              <p:nvSpPr>
                <p:cNvPr id="60" name="Freeform: Shape 59">
                  <a:extLst>
                    <a:ext uri="{FF2B5EF4-FFF2-40B4-BE49-F238E27FC236}">
                      <a16:creationId xmlns:a16="http://schemas.microsoft.com/office/drawing/2014/main" id="{A3062B00-EAD9-DDD0-B55E-570EAEE9327C}"/>
                    </a:ext>
                  </a:extLst>
                </p:cNvPr>
                <p:cNvSpPr>
                  <a:spLocks noGrp="1" noRot="1" noMove="1" noResize="1" noEditPoints="1" noAdjustHandles="1" noChangeArrowheads="1" noChangeShapeType="1"/>
                </p:cNvSpPr>
                <p:nvPr/>
              </p:nvSpPr>
              <p:spPr>
                <a:xfrm>
                  <a:off x="1787234" y="3473315"/>
                  <a:ext cx="280077" cy="280076"/>
                </a:xfrm>
                <a:custGeom>
                  <a:avLst/>
                  <a:gdLst>
                    <a:gd name="connsiteX0" fmla="*/ 172140 w 280077"/>
                    <a:gd name="connsiteY0" fmla="*/ 19405 h 280076"/>
                    <a:gd name="connsiteX1" fmla="*/ 260672 w 280077"/>
                    <a:gd name="connsiteY1" fmla="*/ 172263 h 280076"/>
                    <a:gd name="connsiteX2" fmla="*/ 107937 w 280077"/>
                    <a:gd name="connsiteY2" fmla="*/ 260795 h 280076"/>
                    <a:gd name="connsiteX3" fmla="*/ 19343 w 280077"/>
                    <a:gd name="connsiteY3" fmla="*/ 107999 h 280076"/>
                    <a:gd name="connsiteX4" fmla="*/ 172140 w 280077"/>
                    <a:gd name="connsiteY4" fmla="*/ 19466 h 280076"/>
                    <a:gd name="connsiteX5" fmla="*/ 104066 w 280077"/>
                    <a:gd name="connsiteY5" fmla="*/ 275356 h 280076"/>
                    <a:gd name="connsiteX6" fmla="*/ 275356 w 280077"/>
                    <a:gd name="connsiteY6" fmla="*/ 176072 h 280076"/>
                    <a:gd name="connsiteX7" fmla="*/ 176072 w 280077"/>
                    <a:gd name="connsiteY7" fmla="*/ 4721 h 280076"/>
                    <a:gd name="connsiteX8" fmla="*/ 4721 w 280077"/>
                    <a:gd name="connsiteY8" fmla="*/ 104005 h 280076"/>
                    <a:gd name="connsiteX9" fmla="*/ 104066 w 280077"/>
                    <a:gd name="connsiteY9" fmla="*/ 275294 h 28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077" h="280076">
                      <a:moveTo>
                        <a:pt x="172140" y="19405"/>
                      </a:moveTo>
                      <a:cubicBezTo>
                        <a:pt x="238677" y="37099"/>
                        <a:pt x="278366" y="105725"/>
                        <a:pt x="260672" y="172263"/>
                      </a:cubicBezTo>
                      <a:cubicBezTo>
                        <a:pt x="242978" y="238800"/>
                        <a:pt x="174474" y="278489"/>
                        <a:pt x="107937" y="260795"/>
                      </a:cubicBezTo>
                      <a:cubicBezTo>
                        <a:pt x="41400" y="243101"/>
                        <a:pt x="1649" y="174597"/>
                        <a:pt x="19343" y="107999"/>
                      </a:cubicBezTo>
                      <a:cubicBezTo>
                        <a:pt x="37038" y="41461"/>
                        <a:pt x="105602" y="1772"/>
                        <a:pt x="172140" y="19466"/>
                      </a:cubicBezTo>
                      <a:moveTo>
                        <a:pt x="104066" y="275356"/>
                      </a:moveTo>
                      <a:cubicBezTo>
                        <a:pt x="178652" y="295200"/>
                        <a:pt x="255511" y="250658"/>
                        <a:pt x="275356" y="176072"/>
                      </a:cubicBezTo>
                      <a:cubicBezTo>
                        <a:pt x="295200" y="101425"/>
                        <a:pt x="250658" y="24627"/>
                        <a:pt x="176072" y="4721"/>
                      </a:cubicBezTo>
                      <a:cubicBezTo>
                        <a:pt x="101425" y="-15123"/>
                        <a:pt x="24566" y="29419"/>
                        <a:pt x="4721" y="104005"/>
                      </a:cubicBezTo>
                      <a:cubicBezTo>
                        <a:pt x="-15124" y="178652"/>
                        <a:pt x="29419" y="255450"/>
                        <a:pt x="104066" y="275294"/>
                      </a:cubicBezTo>
                    </a:path>
                  </a:pathLst>
                </a:custGeom>
                <a:grpFill/>
                <a:ln w="6142" cap="flat">
                  <a:noFill/>
                  <a:prstDash val="solid"/>
                  <a:miter/>
                </a:ln>
              </p:spPr>
              <p:txBody>
                <a:bodyPr rtlCol="0" anchor="ctr"/>
                <a:lstStyle/>
                <a:p>
                  <a:endParaRPr lang="LID4096"/>
                </a:p>
              </p:txBody>
            </p:sp>
            <p:sp>
              <p:nvSpPr>
                <p:cNvPr id="61" name="Freeform: Shape 60">
                  <a:extLst>
                    <a:ext uri="{FF2B5EF4-FFF2-40B4-BE49-F238E27FC236}">
                      <a16:creationId xmlns:a16="http://schemas.microsoft.com/office/drawing/2014/main" id="{E3FB62D7-5955-535E-5A21-E003E9AC734D}"/>
                    </a:ext>
                  </a:extLst>
                </p:cNvPr>
                <p:cNvSpPr>
                  <a:spLocks noGrp="1" noRot="1" noMove="1" noResize="1" noEditPoints="1" noAdjustHandles="1" noChangeArrowheads="1" noChangeShapeType="1"/>
                </p:cNvSpPr>
                <p:nvPr/>
              </p:nvSpPr>
              <p:spPr>
                <a:xfrm>
                  <a:off x="1881625" y="3567767"/>
                  <a:ext cx="91233" cy="91233"/>
                </a:xfrm>
                <a:custGeom>
                  <a:avLst/>
                  <a:gdLst>
                    <a:gd name="connsiteX0" fmla="*/ 22701 w 91233"/>
                    <a:gd name="connsiteY0" fmla="*/ 85060 h 91233"/>
                    <a:gd name="connsiteX1" fmla="*/ 85060 w 91233"/>
                    <a:gd name="connsiteY1" fmla="*/ 68533 h 91233"/>
                    <a:gd name="connsiteX2" fmla="*/ 68533 w 91233"/>
                    <a:gd name="connsiteY2" fmla="*/ 6174 h 91233"/>
                    <a:gd name="connsiteX3" fmla="*/ 6174 w 91233"/>
                    <a:gd name="connsiteY3" fmla="*/ 22701 h 91233"/>
                    <a:gd name="connsiteX4" fmla="*/ 22701 w 91233"/>
                    <a:gd name="connsiteY4" fmla="*/ 85060 h 9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3" h="91233">
                      <a:moveTo>
                        <a:pt x="22701" y="85060"/>
                      </a:moveTo>
                      <a:cubicBezTo>
                        <a:pt x="44511" y="97716"/>
                        <a:pt x="72404" y="90282"/>
                        <a:pt x="85060" y="68533"/>
                      </a:cubicBezTo>
                      <a:cubicBezTo>
                        <a:pt x="97716" y="46723"/>
                        <a:pt x="90282" y="18830"/>
                        <a:pt x="68533" y="6174"/>
                      </a:cubicBezTo>
                      <a:cubicBezTo>
                        <a:pt x="46723" y="-6482"/>
                        <a:pt x="18830" y="951"/>
                        <a:pt x="6174" y="22701"/>
                      </a:cubicBezTo>
                      <a:cubicBezTo>
                        <a:pt x="-6482" y="44450"/>
                        <a:pt x="951" y="72404"/>
                        <a:pt x="22701" y="85060"/>
                      </a:cubicBezTo>
                    </a:path>
                  </a:pathLst>
                </a:custGeom>
                <a:grpFill/>
                <a:ln w="6142" cap="flat">
                  <a:noFill/>
                  <a:prstDash val="solid"/>
                  <a:miter/>
                </a:ln>
              </p:spPr>
              <p:txBody>
                <a:bodyPr rtlCol="0" anchor="ctr"/>
                <a:lstStyle/>
                <a:p>
                  <a:endParaRPr lang="LID4096"/>
                </a:p>
              </p:txBody>
            </p:sp>
          </p:grpSp>
          <p:sp>
            <p:nvSpPr>
              <p:cNvPr id="18" name="Freeform: Shape 17">
                <a:extLst>
                  <a:ext uri="{FF2B5EF4-FFF2-40B4-BE49-F238E27FC236}">
                    <a16:creationId xmlns:a16="http://schemas.microsoft.com/office/drawing/2014/main" id="{10C9A3D5-3DAD-CBD2-8059-1A792E28DEB7}"/>
                  </a:ext>
                </a:extLst>
              </p:cNvPr>
              <p:cNvSpPr>
                <a:spLocks noGrp="1" noRot="1" noMove="1" noResize="1" noEditPoints="1" noAdjustHandles="1" noChangeArrowheads="1" noChangeShapeType="1"/>
              </p:cNvSpPr>
              <p:nvPr/>
            </p:nvSpPr>
            <p:spPr>
              <a:xfrm>
                <a:off x="2032552" y="2545787"/>
                <a:ext cx="1043586" cy="1046271"/>
              </a:xfrm>
              <a:custGeom>
                <a:avLst/>
                <a:gdLst>
                  <a:gd name="connsiteX0" fmla="*/ 524681 w 1043586"/>
                  <a:gd name="connsiteY0" fmla="*/ 491623 h 1046271"/>
                  <a:gd name="connsiteX1" fmla="*/ 553373 w 1043586"/>
                  <a:gd name="connsiteY1" fmla="*/ 525967 h 1046271"/>
                  <a:gd name="connsiteX2" fmla="*/ 518967 w 1043586"/>
                  <a:gd name="connsiteY2" fmla="*/ 554597 h 1046271"/>
                  <a:gd name="connsiteX3" fmla="*/ 490276 w 1043586"/>
                  <a:gd name="connsiteY3" fmla="*/ 520253 h 1046271"/>
                  <a:gd name="connsiteX4" fmla="*/ 524681 w 1043586"/>
                  <a:gd name="connsiteY4" fmla="*/ 491623 h 1046271"/>
                  <a:gd name="connsiteX5" fmla="*/ 503546 w 1043586"/>
                  <a:gd name="connsiteY5" fmla="*/ 724719 h 1046271"/>
                  <a:gd name="connsiteX6" fmla="*/ 723310 w 1043586"/>
                  <a:gd name="connsiteY6" fmla="*/ 541326 h 1046271"/>
                  <a:gd name="connsiteX7" fmla="*/ 539979 w 1043586"/>
                  <a:gd name="connsiteY7" fmla="*/ 321501 h 1046271"/>
                  <a:gd name="connsiteX8" fmla="*/ 320154 w 1043586"/>
                  <a:gd name="connsiteY8" fmla="*/ 504893 h 1046271"/>
                  <a:gd name="connsiteX9" fmla="*/ 503485 w 1043586"/>
                  <a:gd name="connsiteY9" fmla="*/ 724719 h 1046271"/>
                  <a:gd name="connsiteX10" fmla="*/ 556997 w 1043586"/>
                  <a:gd name="connsiteY10" fmla="*/ 133931 h 1046271"/>
                  <a:gd name="connsiteX11" fmla="*/ 911003 w 1043586"/>
                  <a:gd name="connsiteY11" fmla="*/ 558344 h 1046271"/>
                  <a:gd name="connsiteX12" fmla="*/ 486528 w 1043586"/>
                  <a:gd name="connsiteY12" fmla="*/ 912350 h 1046271"/>
                  <a:gd name="connsiteX13" fmla="*/ 132583 w 1043586"/>
                  <a:gd name="connsiteY13" fmla="*/ 487936 h 1046271"/>
                  <a:gd name="connsiteX14" fmla="*/ 556936 w 1043586"/>
                  <a:gd name="connsiteY14" fmla="*/ 133931 h 1046271"/>
                  <a:gd name="connsiteX15" fmla="*/ 55970 w 1043586"/>
                  <a:gd name="connsiteY15" fmla="*/ 480994 h 1046271"/>
                  <a:gd name="connsiteX16" fmla="*/ 54803 w 1043586"/>
                  <a:gd name="connsiteY16" fmla="*/ 549067 h 1046271"/>
                  <a:gd name="connsiteX17" fmla="*/ 0 w 1043586"/>
                  <a:gd name="connsiteY17" fmla="*/ 561539 h 1046271"/>
                  <a:gd name="connsiteX18" fmla="*/ 34835 w 1043586"/>
                  <a:gd name="connsiteY18" fmla="*/ 714520 h 1046271"/>
                  <a:gd name="connsiteX19" fmla="*/ 89699 w 1043586"/>
                  <a:gd name="connsiteY19" fmla="*/ 702048 h 1046271"/>
                  <a:gd name="connsiteX20" fmla="*/ 159247 w 1043586"/>
                  <a:gd name="connsiteY20" fmla="*/ 818473 h 1046271"/>
                  <a:gd name="connsiteX21" fmla="*/ 122262 w 1043586"/>
                  <a:gd name="connsiteY21" fmla="*/ 860865 h 1046271"/>
                  <a:gd name="connsiteX22" fmla="*/ 240346 w 1043586"/>
                  <a:gd name="connsiteY22" fmla="*/ 964204 h 1046271"/>
                  <a:gd name="connsiteX23" fmla="*/ 277332 w 1043586"/>
                  <a:gd name="connsiteY23" fmla="*/ 921873 h 1046271"/>
                  <a:gd name="connsiteX24" fmla="*/ 402051 w 1043586"/>
                  <a:gd name="connsiteY24" fmla="*/ 975201 h 1046271"/>
                  <a:gd name="connsiteX25" fmla="*/ 397013 w 1043586"/>
                  <a:gd name="connsiteY25" fmla="*/ 1031171 h 1046271"/>
                  <a:gd name="connsiteX26" fmla="*/ 474671 w 1043586"/>
                  <a:gd name="connsiteY26" fmla="*/ 1044135 h 1046271"/>
                  <a:gd name="connsiteX27" fmla="*/ 553311 w 1043586"/>
                  <a:gd name="connsiteY27" fmla="*/ 1045302 h 1046271"/>
                  <a:gd name="connsiteX28" fmla="*/ 558349 w 1043586"/>
                  <a:gd name="connsiteY28" fmla="*/ 989332 h 1046271"/>
                  <a:gd name="connsiteX29" fmla="*/ 690625 w 1043586"/>
                  <a:gd name="connsiteY29" fmla="*/ 959227 h 1046271"/>
                  <a:gd name="connsiteX30" fmla="*/ 719501 w 1043586"/>
                  <a:gd name="connsiteY30" fmla="*/ 1007456 h 1046271"/>
                  <a:gd name="connsiteX31" fmla="*/ 854173 w 1043586"/>
                  <a:gd name="connsiteY31" fmla="*/ 926972 h 1046271"/>
                  <a:gd name="connsiteX32" fmla="*/ 825359 w 1043586"/>
                  <a:gd name="connsiteY32" fmla="*/ 878744 h 1046271"/>
                  <a:gd name="connsiteX33" fmla="*/ 914751 w 1043586"/>
                  <a:gd name="connsiteY33" fmla="*/ 776634 h 1046271"/>
                  <a:gd name="connsiteX34" fmla="*/ 966421 w 1043586"/>
                  <a:gd name="connsiteY34" fmla="*/ 798751 h 1046271"/>
                  <a:gd name="connsiteX35" fmla="*/ 1028166 w 1043586"/>
                  <a:gd name="connsiteY35" fmla="*/ 654433 h 1046271"/>
                  <a:gd name="connsiteX36" fmla="*/ 976558 w 1043586"/>
                  <a:gd name="connsiteY36" fmla="*/ 632316 h 1046271"/>
                  <a:gd name="connsiteX37" fmla="*/ 987617 w 1043586"/>
                  <a:gd name="connsiteY37" fmla="*/ 565225 h 1046271"/>
                  <a:gd name="connsiteX38" fmla="*/ 988784 w 1043586"/>
                  <a:gd name="connsiteY38" fmla="*/ 497214 h 1046271"/>
                  <a:gd name="connsiteX39" fmla="*/ 1043587 w 1043586"/>
                  <a:gd name="connsiteY39" fmla="*/ 484742 h 1046271"/>
                  <a:gd name="connsiteX40" fmla="*/ 1008690 w 1043586"/>
                  <a:gd name="connsiteY40" fmla="*/ 331700 h 1046271"/>
                  <a:gd name="connsiteX41" fmla="*/ 953887 w 1043586"/>
                  <a:gd name="connsiteY41" fmla="*/ 344233 h 1046271"/>
                  <a:gd name="connsiteX42" fmla="*/ 884339 w 1043586"/>
                  <a:gd name="connsiteY42" fmla="*/ 227808 h 1046271"/>
                  <a:gd name="connsiteX43" fmla="*/ 921325 w 1043586"/>
                  <a:gd name="connsiteY43" fmla="*/ 185477 h 1046271"/>
                  <a:gd name="connsiteX44" fmla="*/ 803241 w 1043586"/>
                  <a:gd name="connsiteY44" fmla="*/ 82015 h 1046271"/>
                  <a:gd name="connsiteX45" fmla="*/ 766194 w 1043586"/>
                  <a:gd name="connsiteY45" fmla="*/ 124346 h 1046271"/>
                  <a:gd name="connsiteX46" fmla="*/ 641413 w 1043586"/>
                  <a:gd name="connsiteY46" fmla="*/ 71018 h 1046271"/>
                  <a:gd name="connsiteX47" fmla="*/ 646513 w 1043586"/>
                  <a:gd name="connsiteY47" fmla="*/ 15048 h 1046271"/>
                  <a:gd name="connsiteX48" fmla="*/ 568855 w 1043586"/>
                  <a:gd name="connsiteY48" fmla="*/ 2207 h 1046271"/>
                  <a:gd name="connsiteX49" fmla="*/ 490153 w 1043586"/>
                  <a:gd name="connsiteY49" fmla="*/ 917 h 1046271"/>
                  <a:gd name="connsiteX50" fmla="*/ 485054 w 1043586"/>
                  <a:gd name="connsiteY50" fmla="*/ 56887 h 1046271"/>
                  <a:gd name="connsiteX51" fmla="*/ 352716 w 1043586"/>
                  <a:gd name="connsiteY51" fmla="*/ 86992 h 1046271"/>
                  <a:gd name="connsiteX52" fmla="*/ 323963 w 1043586"/>
                  <a:gd name="connsiteY52" fmla="*/ 38702 h 1046271"/>
                  <a:gd name="connsiteX53" fmla="*/ 189291 w 1043586"/>
                  <a:gd name="connsiteY53" fmla="*/ 119247 h 1046271"/>
                  <a:gd name="connsiteX54" fmla="*/ 218044 w 1043586"/>
                  <a:gd name="connsiteY54" fmla="*/ 167476 h 1046271"/>
                  <a:gd name="connsiteX55" fmla="*/ 128713 w 1043586"/>
                  <a:gd name="connsiteY55" fmla="*/ 269586 h 1046271"/>
                  <a:gd name="connsiteX56" fmla="*/ 77043 w 1043586"/>
                  <a:gd name="connsiteY56" fmla="*/ 247529 h 1046271"/>
                  <a:gd name="connsiteX57" fmla="*/ 15298 w 1043586"/>
                  <a:gd name="connsiteY57" fmla="*/ 391786 h 1046271"/>
                  <a:gd name="connsiteX58" fmla="*/ 66967 w 1043586"/>
                  <a:gd name="connsiteY58" fmla="*/ 413965 h 1046271"/>
                  <a:gd name="connsiteX59" fmla="*/ 55847 w 1043586"/>
                  <a:gd name="connsiteY59" fmla="*/ 481055 h 1046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43586" h="1046271">
                    <a:moveTo>
                      <a:pt x="524681" y="491623"/>
                    </a:moveTo>
                    <a:cubicBezTo>
                      <a:pt x="542068" y="493159"/>
                      <a:pt x="554909" y="508518"/>
                      <a:pt x="553373" y="525967"/>
                    </a:cubicBezTo>
                    <a:cubicBezTo>
                      <a:pt x="551837" y="543353"/>
                      <a:pt x="536416" y="556256"/>
                      <a:pt x="518967" y="554597"/>
                    </a:cubicBezTo>
                    <a:cubicBezTo>
                      <a:pt x="501580" y="552999"/>
                      <a:pt x="488678" y="537701"/>
                      <a:pt x="490276" y="520253"/>
                    </a:cubicBezTo>
                    <a:cubicBezTo>
                      <a:pt x="491812" y="502866"/>
                      <a:pt x="507233" y="489964"/>
                      <a:pt x="524681" y="491623"/>
                    </a:cubicBezTo>
                    <a:moveTo>
                      <a:pt x="503546" y="724719"/>
                    </a:moveTo>
                    <a:cubicBezTo>
                      <a:pt x="614872" y="734794"/>
                      <a:pt x="713296" y="652713"/>
                      <a:pt x="723310" y="541326"/>
                    </a:cubicBezTo>
                    <a:cubicBezTo>
                      <a:pt x="733386" y="430000"/>
                      <a:pt x="651305" y="331577"/>
                      <a:pt x="539979" y="321501"/>
                    </a:cubicBezTo>
                    <a:cubicBezTo>
                      <a:pt x="428653" y="311425"/>
                      <a:pt x="330291" y="393506"/>
                      <a:pt x="320154" y="504893"/>
                    </a:cubicBezTo>
                    <a:cubicBezTo>
                      <a:pt x="310139" y="616280"/>
                      <a:pt x="392159" y="714643"/>
                      <a:pt x="503485" y="724719"/>
                    </a:cubicBezTo>
                    <a:moveTo>
                      <a:pt x="556997" y="133931"/>
                    </a:moveTo>
                    <a:cubicBezTo>
                      <a:pt x="771969" y="153345"/>
                      <a:pt x="930480" y="343373"/>
                      <a:pt x="911003" y="558344"/>
                    </a:cubicBezTo>
                    <a:cubicBezTo>
                      <a:pt x="891589" y="773316"/>
                      <a:pt x="701500" y="931826"/>
                      <a:pt x="486528" y="912350"/>
                    </a:cubicBezTo>
                    <a:cubicBezTo>
                      <a:pt x="271556" y="892874"/>
                      <a:pt x="113169" y="702847"/>
                      <a:pt x="132583" y="487936"/>
                    </a:cubicBezTo>
                    <a:cubicBezTo>
                      <a:pt x="151998" y="272965"/>
                      <a:pt x="341964" y="114455"/>
                      <a:pt x="556936" y="133931"/>
                    </a:cubicBezTo>
                    <a:moveTo>
                      <a:pt x="55970" y="480994"/>
                    </a:moveTo>
                    <a:cubicBezTo>
                      <a:pt x="53881" y="503972"/>
                      <a:pt x="53574" y="526642"/>
                      <a:pt x="54803" y="549067"/>
                    </a:cubicBezTo>
                    <a:lnTo>
                      <a:pt x="0" y="561539"/>
                    </a:lnTo>
                    <a:cubicBezTo>
                      <a:pt x="3932" y="614990"/>
                      <a:pt x="15912" y="666352"/>
                      <a:pt x="34835" y="714520"/>
                    </a:cubicBezTo>
                    <a:lnTo>
                      <a:pt x="89699" y="702048"/>
                    </a:lnTo>
                    <a:cubicBezTo>
                      <a:pt x="107148" y="744133"/>
                      <a:pt x="130679" y="783453"/>
                      <a:pt x="159247" y="818473"/>
                    </a:cubicBezTo>
                    <a:lnTo>
                      <a:pt x="122262" y="860865"/>
                    </a:lnTo>
                    <a:cubicBezTo>
                      <a:pt x="156114" y="900800"/>
                      <a:pt x="195742" y="935758"/>
                      <a:pt x="240346" y="964204"/>
                    </a:cubicBezTo>
                    <a:lnTo>
                      <a:pt x="277332" y="921873"/>
                    </a:lnTo>
                    <a:cubicBezTo>
                      <a:pt x="315484" y="945281"/>
                      <a:pt x="357385" y="963467"/>
                      <a:pt x="402051" y="975201"/>
                    </a:cubicBezTo>
                    <a:lnTo>
                      <a:pt x="397013" y="1031171"/>
                    </a:lnTo>
                    <a:cubicBezTo>
                      <a:pt x="422141" y="1037315"/>
                      <a:pt x="448129" y="1041800"/>
                      <a:pt x="474671" y="1044135"/>
                    </a:cubicBezTo>
                    <a:cubicBezTo>
                      <a:pt x="501212" y="1046531"/>
                      <a:pt x="527507" y="1046899"/>
                      <a:pt x="553311" y="1045302"/>
                    </a:cubicBezTo>
                    <a:lnTo>
                      <a:pt x="558349" y="989332"/>
                    </a:lnTo>
                    <a:cubicBezTo>
                      <a:pt x="604428" y="985769"/>
                      <a:pt x="648970" y="975447"/>
                      <a:pt x="690625" y="959227"/>
                    </a:cubicBezTo>
                    <a:lnTo>
                      <a:pt x="719501" y="1007456"/>
                    </a:lnTo>
                    <a:cubicBezTo>
                      <a:pt x="768344" y="987550"/>
                      <a:pt x="813747" y="960272"/>
                      <a:pt x="854173" y="926972"/>
                    </a:cubicBezTo>
                    <a:lnTo>
                      <a:pt x="825359" y="878744"/>
                    </a:lnTo>
                    <a:cubicBezTo>
                      <a:pt x="859826" y="849376"/>
                      <a:pt x="889992" y="814971"/>
                      <a:pt x="914751" y="776634"/>
                    </a:cubicBezTo>
                    <a:lnTo>
                      <a:pt x="966421" y="798751"/>
                    </a:lnTo>
                    <a:cubicBezTo>
                      <a:pt x="993761" y="754762"/>
                      <a:pt x="1014772" y="706287"/>
                      <a:pt x="1028166" y="654433"/>
                    </a:cubicBezTo>
                    <a:lnTo>
                      <a:pt x="976558" y="632316"/>
                    </a:lnTo>
                    <a:cubicBezTo>
                      <a:pt x="981780" y="610505"/>
                      <a:pt x="985589" y="588142"/>
                      <a:pt x="987617" y="565225"/>
                    </a:cubicBezTo>
                    <a:cubicBezTo>
                      <a:pt x="989644" y="542309"/>
                      <a:pt x="990013" y="519577"/>
                      <a:pt x="988784" y="497214"/>
                    </a:cubicBezTo>
                    <a:lnTo>
                      <a:pt x="1043587" y="484742"/>
                    </a:lnTo>
                    <a:cubicBezTo>
                      <a:pt x="1039716" y="431229"/>
                      <a:pt x="1027736" y="379867"/>
                      <a:pt x="1008690" y="331700"/>
                    </a:cubicBezTo>
                    <a:lnTo>
                      <a:pt x="953887" y="344233"/>
                    </a:lnTo>
                    <a:cubicBezTo>
                      <a:pt x="936439" y="302086"/>
                      <a:pt x="912847" y="262766"/>
                      <a:pt x="884339" y="227808"/>
                    </a:cubicBezTo>
                    <a:lnTo>
                      <a:pt x="921325" y="185477"/>
                    </a:lnTo>
                    <a:cubicBezTo>
                      <a:pt x="887534" y="145481"/>
                      <a:pt x="847784" y="110523"/>
                      <a:pt x="803241" y="82015"/>
                    </a:cubicBezTo>
                    <a:lnTo>
                      <a:pt x="766194" y="124346"/>
                    </a:lnTo>
                    <a:cubicBezTo>
                      <a:pt x="728041" y="100877"/>
                      <a:pt x="686079" y="82814"/>
                      <a:pt x="641413" y="71018"/>
                    </a:cubicBezTo>
                    <a:lnTo>
                      <a:pt x="646513" y="15048"/>
                    </a:lnTo>
                    <a:cubicBezTo>
                      <a:pt x="621385" y="8904"/>
                      <a:pt x="595519" y="4542"/>
                      <a:pt x="568855" y="2207"/>
                    </a:cubicBezTo>
                    <a:cubicBezTo>
                      <a:pt x="542314" y="-250"/>
                      <a:pt x="516080" y="-619"/>
                      <a:pt x="490153" y="917"/>
                    </a:cubicBezTo>
                    <a:lnTo>
                      <a:pt x="485054" y="56887"/>
                    </a:lnTo>
                    <a:cubicBezTo>
                      <a:pt x="438975" y="60451"/>
                      <a:pt x="394494" y="70772"/>
                      <a:pt x="352716" y="86992"/>
                    </a:cubicBezTo>
                    <a:lnTo>
                      <a:pt x="323963" y="38702"/>
                    </a:lnTo>
                    <a:cubicBezTo>
                      <a:pt x="275058" y="58792"/>
                      <a:pt x="229717" y="86009"/>
                      <a:pt x="189291" y="119247"/>
                    </a:cubicBezTo>
                    <a:lnTo>
                      <a:pt x="218044" y="167476"/>
                    </a:lnTo>
                    <a:cubicBezTo>
                      <a:pt x="183638" y="196843"/>
                      <a:pt x="153411" y="231187"/>
                      <a:pt x="128713" y="269586"/>
                    </a:cubicBezTo>
                    <a:lnTo>
                      <a:pt x="77043" y="247529"/>
                    </a:lnTo>
                    <a:cubicBezTo>
                      <a:pt x="49703" y="291458"/>
                      <a:pt x="28691" y="339932"/>
                      <a:pt x="15298" y="391786"/>
                    </a:cubicBezTo>
                    <a:lnTo>
                      <a:pt x="66967" y="413965"/>
                    </a:lnTo>
                    <a:cubicBezTo>
                      <a:pt x="61684" y="435714"/>
                      <a:pt x="57936" y="458078"/>
                      <a:pt x="55847" y="481055"/>
                    </a:cubicBezTo>
                  </a:path>
                </a:pathLst>
              </a:custGeom>
              <a:grpFill/>
              <a:ln w="6142" cap="flat">
                <a:noFill/>
                <a:prstDash val="solid"/>
                <a:miter/>
              </a:ln>
            </p:spPr>
            <p:txBody>
              <a:bodyPr rtlCol="0" anchor="ctr"/>
              <a:lstStyle/>
              <a:p>
                <a:endParaRPr lang="LID4096"/>
              </a:p>
            </p:txBody>
          </p:sp>
          <p:grpSp>
            <p:nvGrpSpPr>
              <p:cNvPr id="77" name="Group 76">
                <a:extLst>
                  <a:ext uri="{FF2B5EF4-FFF2-40B4-BE49-F238E27FC236}">
                    <a16:creationId xmlns:a16="http://schemas.microsoft.com/office/drawing/2014/main" id="{ADC8F8EC-D448-9B8B-C6D6-4C8B86FA32B3}"/>
                  </a:ext>
                </a:extLst>
              </p:cNvPr>
              <p:cNvGrpSpPr>
                <a:grpSpLocks noGrp="1" noUngrp="1" noRot="1" noMove="1" noResize="1"/>
              </p:cNvGrpSpPr>
              <p:nvPr/>
            </p:nvGrpSpPr>
            <p:grpSpPr>
              <a:xfrm>
                <a:off x="1626519" y="3949327"/>
                <a:ext cx="783583" cy="776023"/>
                <a:chOff x="1626519" y="3949327"/>
                <a:chExt cx="783583" cy="776023"/>
              </a:xfrm>
              <a:grpFill/>
            </p:grpSpPr>
            <p:sp>
              <p:nvSpPr>
                <p:cNvPr id="55" name="Freeform: Shape 54">
                  <a:extLst>
                    <a:ext uri="{FF2B5EF4-FFF2-40B4-BE49-F238E27FC236}">
                      <a16:creationId xmlns:a16="http://schemas.microsoft.com/office/drawing/2014/main" id="{43E293E2-0E90-C82D-0B8A-BFA7CE5E8CA7}"/>
                    </a:ext>
                  </a:extLst>
                </p:cNvPr>
                <p:cNvSpPr>
                  <a:spLocks noGrp="1" noRot="1" noMove="1" noResize="1" noEditPoints="1" noAdjustHandles="1" noChangeArrowheads="1" noChangeShapeType="1"/>
                </p:cNvSpPr>
                <p:nvPr/>
              </p:nvSpPr>
              <p:spPr>
                <a:xfrm>
                  <a:off x="1626519" y="3949327"/>
                  <a:ext cx="783583" cy="776023"/>
                </a:xfrm>
                <a:custGeom>
                  <a:avLst/>
                  <a:gdLst>
                    <a:gd name="connsiteX0" fmla="*/ 141045 w 783583"/>
                    <a:gd name="connsiteY0" fmla="*/ 299326 h 776023"/>
                    <a:gd name="connsiteX1" fmla="*/ 480491 w 783583"/>
                    <a:gd name="connsiteY1" fmla="*/ 137252 h 776023"/>
                    <a:gd name="connsiteX2" fmla="*/ 642564 w 783583"/>
                    <a:gd name="connsiteY2" fmla="*/ 476698 h 776023"/>
                    <a:gd name="connsiteX3" fmla="*/ 303119 w 783583"/>
                    <a:gd name="connsiteY3" fmla="*/ 638771 h 776023"/>
                    <a:gd name="connsiteX4" fmla="*/ 141045 w 783583"/>
                    <a:gd name="connsiteY4" fmla="*/ 299326 h 776023"/>
                    <a:gd name="connsiteX5" fmla="*/ 91711 w 783583"/>
                    <a:gd name="connsiteY5" fmla="*/ 281816 h 776023"/>
                    <a:gd name="connsiteX6" fmla="*/ 80590 w 783583"/>
                    <a:gd name="connsiteY6" fmla="*/ 321198 h 776023"/>
                    <a:gd name="connsiteX7" fmla="*/ 6127 w 783583"/>
                    <a:gd name="connsiteY7" fmla="*/ 319293 h 776023"/>
                    <a:gd name="connsiteX8" fmla="*/ 3056 w 783583"/>
                    <a:gd name="connsiteY8" fmla="*/ 436763 h 776023"/>
                    <a:gd name="connsiteX9" fmla="*/ 77457 w 783583"/>
                    <a:gd name="connsiteY9" fmla="*/ 438667 h 776023"/>
                    <a:gd name="connsiteX10" fmla="*/ 100742 w 783583"/>
                    <a:gd name="connsiteY10" fmla="*/ 516878 h 776023"/>
                    <a:gd name="connsiteX11" fmla="*/ 39427 w 783583"/>
                    <a:gd name="connsiteY11" fmla="*/ 559024 h 776023"/>
                    <a:gd name="connsiteX12" fmla="*/ 105964 w 783583"/>
                    <a:gd name="connsiteY12" fmla="*/ 655912 h 776023"/>
                    <a:gd name="connsiteX13" fmla="*/ 167279 w 783583"/>
                    <a:gd name="connsiteY13" fmla="*/ 613766 h 776023"/>
                    <a:gd name="connsiteX14" fmla="*/ 232097 w 783583"/>
                    <a:gd name="connsiteY14" fmla="*/ 663346 h 776023"/>
                    <a:gd name="connsiteX15" fmla="*/ 207276 w 783583"/>
                    <a:gd name="connsiteY15" fmla="*/ 733570 h 776023"/>
                    <a:gd name="connsiteX16" fmla="*/ 261157 w 783583"/>
                    <a:gd name="connsiteY16" fmla="*/ 757285 h 776023"/>
                    <a:gd name="connsiteX17" fmla="*/ 318049 w 783583"/>
                    <a:gd name="connsiteY17" fmla="*/ 772706 h 776023"/>
                    <a:gd name="connsiteX18" fmla="*/ 342931 w 783583"/>
                    <a:gd name="connsiteY18" fmla="*/ 702482 h 776023"/>
                    <a:gd name="connsiteX19" fmla="*/ 424521 w 783583"/>
                    <a:gd name="connsiteY19" fmla="*/ 704633 h 776023"/>
                    <a:gd name="connsiteX20" fmla="*/ 445655 w 783583"/>
                    <a:gd name="connsiteY20" fmla="*/ 776024 h 776023"/>
                    <a:gd name="connsiteX21" fmla="*/ 558333 w 783583"/>
                    <a:gd name="connsiteY21" fmla="*/ 742540 h 776023"/>
                    <a:gd name="connsiteX22" fmla="*/ 537137 w 783583"/>
                    <a:gd name="connsiteY22" fmla="*/ 671149 h 776023"/>
                    <a:gd name="connsiteX23" fmla="*/ 604411 w 783583"/>
                    <a:gd name="connsiteY23" fmla="*/ 625009 h 776023"/>
                    <a:gd name="connsiteX24" fmla="*/ 663453 w 783583"/>
                    <a:gd name="connsiteY24" fmla="*/ 670289 h 776023"/>
                    <a:gd name="connsiteX25" fmla="*/ 734906 w 783583"/>
                    <a:gd name="connsiteY25" fmla="*/ 577026 h 776023"/>
                    <a:gd name="connsiteX26" fmla="*/ 675802 w 783583"/>
                    <a:gd name="connsiteY26" fmla="*/ 531685 h 776023"/>
                    <a:gd name="connsiteX27" fmla="*/ 691961 w 783583"/>
                    <a:gd name="connsiteY27" fmla="*/ 494146 h 776023"/>
                    <a:gd name="connsiteX28" fmla="*/ 703019 w 783583"/>
                    <a:gd name="connsiteY28" fmla="*/ 454764 h 776023"/>
                    <a:gd name="connsiteX29" fmla="*/ 777482 w 783583"/>
                    <a:gd name="connsiteY29" fmla="*/ 456730 h 776023"/>
                    <a:gd name="connsiteX30" fmla="*/ 780554 w 783583"/>
                    <a:gd name="connsiteY30" fmla="*/ 339261 h 776023"/>
                    <a:gd name="connsiteX31" fmla="*/ 706153 w 783583"/>
                    <a:gd name="connsiteY31" fmla="*/ 337356 h 776023"/>
                    <a:gd name="connsiteX32" fmla="*/ 682806 w 783583"/>
                    <a:gd name="connsiteY32" fmla="*/ 259145 h 776023"/>
                    <a:gd name="connsiteX33" fmla="*/ 744121 w 783583"/>
                    <a:gd name="connsiteY33" fmla="*/ 216938 h 776023"/>
                    <a:gd name="connsiteX34" fmla="*/ 677645 w 783583"/>
                    <a:gd name="connsiteY34" fmla="*/ 120050 h 776023"/>
                    <a:gd name="connsiteX35" fmla="*/ 616330 w 783583"/>
                    <a:gd name="connsiteY35" fmla="*/ 162258 h 776023"/>
                    <a:gd name="connsiteX36" fmla="*/ 551513 w 783583"/>
                    <a:gd name="connsiteY36" fmla="*/ 112677 h 776023"/>
                    <a:gd name="connsiteX37" fmla="*/ 576334 w 783583"/>
                    <a:gd name="connsiteY37" fmla="*/ 42454 h 776023"/>
                    <a:gd name="connsiteX38" fmla="*/ 522453 w 783583"/>
                    <a:gd name="connsiteY38" fmla="*/ 18739 h 776023"/>
                    <a:gd name="connsiteX39" fmla="*/ 465561 w 783583"/>
                    <a:gd name="connsiteY39" fmla="*/ 3318 h 776023"/>
                    <a:gd name="connsiteX40" fmla="*/ 440740 w 783583"/>
                    <a:gd name="connsiteY40" fmla="*/ 73541 h 776023"/>
                    <a:gd name="connsiteX41" fmla="*/ 359151 w 783583"/>
                    <a:gd name="connsiteY41" fmla="*/ 71391 h 776023"/>
                    <a:gd name="connsiteX42" fmla="*/ 337955 w 783583"/>
                    <a:gd name="connsiteY42" fmla="*/ 0 h 776023"/>
                    <a:gd name="connsiteX43" fmla="*/ 225338 w 783583"/>
                    <a:gd name="connsiteY43" fmla="*/ 33545 h 776023"/>
                    <a:gd name="connsiteX44" fmla="*/ 246535 w 783583"/>
                    <a:gd name="connsiteY44" fmla="*/ 104936 h 776023"/>
                    <a:gd name="connsiteX45" fmla="*/ 179198 w 783583"/>
                    <a:gd name="connsiteY45" fmla="*/ 151076 h 776023"/>
                    <a:gd name="connsiteX46" fmla="*/ 120156 w 783583"/>
                    <a:gd name="connsiteY46" fmla="*/ 105796 h 776023"/>
                    <a:gd name="connsiteX47" fmla="*/ 48643 w 783583"/>
                    <a:gd name="connsiteY47" fmla="*/ 199059 h 776023"/>
                    <a:gd name="connsiteX48" fmla="*/ 107746 w 783583"/>
                    <a:gd name="connsiteY48" fmla="*/ 244400 h 776023"/>
                    <a:gd name="connsiteX49" fmla="*/ 91649 w 783583"/>
                    <a:gd name="connsiteY49" fmla="*/ 281939 h 77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3583" h="776023">
                      <a:moveTo>
                        <a:pt x="141045" y="299326"/>
                      </a:moveTo>
                      <a:cubicBezTo>
                        <a:pt x="190012" y="160845"/>
                        <a:pt x="342009" y="88286"/>
                        <a:pt x="480491" y="137252"/>
                      </a:cubicBezTo>
                      <a:cubicBezTo>
                        <a:pt x="618972" y="186219"/>
                        <a:pt x="691530" y="338155"/>
                        <a:pt x="642564" y="476698"/>
                      </a:cubicBezTo>
                      <a:cubicBezTo>
                        <a:pt x="593598" y="615179"/>
                        <a:pt x="441600" y="687798"/>
                        <a:pt x="303119" y="638771"/>
                      </a:cubicBezTo>
                      <a:cubicBezTo>
                        <a:pt x="164638" y="589743"/>
                        <a:pt x="92018" y="437807"/>
                        <a:pt x="141045" y="299326"/>
                      </a:cubicBezTo>
                      <a:moveTo>
                        <a:pt x="91711" y="281816"/>
                      </a:moveTo>
                      <a:cubicBezTo>
                        <a:pt x="87103" y="294841"/>
                        <a:pt x="83478" y="307989"/>
                        <a:pt x="80590" y="321198"/>
                      </a:cubicBezTo>
                      <a:lnTo>
                        <a:pt x="6127" y="319293"/>
                      </a:lnTo>
                      <a:cubicBezTo>
                        <a:pt x="-938" y="358798"/>
                        <a:pt x="-1798" y="398303"/>
                        <a:pt x="3056" y="436763"/>
                      </a:cubicBezTo>
                      <a:lnTo>
                        <a:pt x="77457" y="438667"/>
                      </a:lnTo>
                      <a:cubicBezTo>
                        <a:pt x="81819" y="465700"/>
                        <a:pt x="89806" y="491996"/>
                        <a:pt x="100742" y="516878"/>
                      </a:cubicBezTo>
                      <a:lnTo>
                        <a:pt x="39427" y="559024"/>
                      </a:lnTo>
                      <a:cubicBezTo>
                        <a:pt x="56568" y="594290"/>
                        <a:pt x="78932" y="627036"/>
                        <a:pt x="105964" y="655912"/>
                      </a:cubicBezTo>
                      <a:lnTo>
                        <a:pt x="167279" y="613766"/>
                      </a:lnTo>
                      <a:cubicBezTo>
                        <a:pt x="186325" y="632750"/>
                        <a:pt x="208074" y="649461"/>
                        <a:pt x="232097" y="663346"/>
                      </a:cubicBezTo>
                      <a:lnTo>
                        <a:pt x="207276" y="733570"/>
                      </a:lnTo>
                      <a:cubicBezTo>
                        <a:pt x="224355" y="742663"/>
                        <a:pt x="242418" y="750650"/>
                        <a:pt x="261157" y="757285"/>
                      </a:cubicBezTo>
                      <a:cubicBezTo>
                        <a:pt x="280018" y="763920"/>
                        <a:pt x="299003" y="769081"/>
                        <a:pt x="318049" y="772706"/>
                      </a:cubicBezTo>
                      <a:lnTo>
                        <a:pt x="342931" y="702482"/>
                      </a:lnTo>
                      <a:cubicBezTo>
                        <a:pt x="370332" y="706783"/>
                        <a:pt x="397672" y="707459"/>
                        <a:pt x="424521" y="704633"/>
                      </a:cubicBezTo>
                      <a:lnTo>
                        <a:pt x="445655" y="776024"/>
                      </a:lnTo>
                      <a:cubicBezTo>
                        <a:pt x="484853" y="770555"/>
                        <a:pt x="522821" y="759190"/>
                        <a:pt x="558333" y="742540"/>
                      </a:cubicBezTo>
                      <a:lnTo>
                        <a:pt x="537137" y="671149"/>
                      </a:lnTo>
                      <a:cubicBezTo>
                        <a:pt x="561343" y="658738"/>
                        <a:pt x="584014" y="643317"/>
                        <a:pt x="604411" y="625009"/>
                      </a:cubicBezTo>
                      <a:lnTo>
                        <a:pt x="663453" y="670289"/>
                      </a:lnTo>
                      <a:cubicBezTo>
                        <a:pt x="691407" y="643440"/>
                        <a:pt x="715614" y="612107"/>
                        <a:pt x="734906" y="577026"/>
                      </a:cubicBezTo>
                      <a:lnTo>
                        <a:pt x="675802" y="531685"/>
                      </a:lnTo>
                      <a:cubicBezTo>
                        <a:pt x="681885" y="519643"/>
                        <a:pt x="687353" y="507171"/>
                        <a:pt x="691961" y="494146"/>
                      </a:cubicBezTo>
                      <a:cubicBezTo>
                        <a:pt x="696568" y="481060"/>
                        <a:pt x="700193" y="467973"/>
                        <a:pt x="703019" y="454764"/>
                      </a:cubicBezTo>
                      <a:lnTo>
                        <a:pt x="777482" y="456730"/>
                      </a:lnTo>
                      <a:cubicBezTo>
                        <a:pt x="784548" y="417226"/>
                        <a:pt x="785347" y="377721"/>
                        <a:pt x="780554" y="339261"/>
                      </a:cubicBezTo>
                      <a:lnTo>
                        <a:pt x="706153" y="337356"/>
                      </a:lnTo>
                      <a:cubicBezTo>
                        <a:pt x="701791" y="310323"/>
                        <a:pt x="693804" y="284028"/>
                        <a:pt x="682806" y="259145"/>
                      </a:cubicBezTo>
                      <a:lnTo>
                        <a:pt x="744121" y="216938"/>
                      </a:lnTo>
                      <a:cubicBezTo>
                        <a:pt x="726980" y="181672"/>
                        <a:pt x="704617" y="148987"/>
                        <a:pt x="677645" y="120050"/>
                      </a:cubicBezTo>
                      <a:lnTo>
                        <a:pt x="616330" y="162258"/>
                      </a:lnTo>
                      <a:cubicBezTo>
                        <a:pt x="597223" y="143212"/>
                        <a:pt x="575474" y="126562"/>
                        <a:pt x="551513" y="112677"/>
                      </a:cubicBezTo>
                      <a:lnTo>
                        <a:pt x="576334" y="42454"/>
                      </a:lnTo>
                      <a:cubicBezTo>
                        <a:pt x="559254" y="33361"/>
                        <a:pt x="541253" y="25374"/>
                        <a:pt x="522453" y="18739"/>
                      </a:cubicBezTo>
                      <a:cubicBezTo>
                        <a:pt x="503591" y="12103"/>
                        <a:pt x="484607" y="6943"/>
                        <a:pt x="465561" y="3318"/>
                      </a:cubicBezTo>
                      <a:lnTo>
                        <a:pt x="440740" y="73541"/>
                      </a:lnTo>
                      <a:cubicBezTo>
                        <a:pt x="413339" y="69241"/>
                        <a:pt x="385938" y="68565"/>
                        <a:pt x="359151" y="71391"/>
                      </a:cubicBezTo>
                      <a:lnTo>
                        <a:pt x="337955" y="0"/>
                      </a:lnTo>
                      <a:cubicBezTo>
                        <a:pt x="298757" y="5468"/>
                        <a:pt x="260788" y="16895"/>
                        <a:pt x="225338" y="33545"/>
                      </a:cubicBezTo>
                      <a:lnTo>
                        <a:pt x="246535" y="104936"/>
                      </a:lnTo>
                      <a:cubicBezTo>
                        <a:pt x="222328" y="117347"/>
                        <a:pt x="199657" y="132767"/>
                        <a:pt x="179198" y="151076"/>
                      </a:cubicBezTo>
                      <a:lnTo>
                        <a:pt x="120156" y="105796"/>
                      </a:lnTo>
                      <a:cubicBezTo>
                        <a:pt x="92202" y="132645"/>
                        <a:pt x="67996" y="163917"/>
                        <a:pt x="48643" y="199059"/>
                      </a:cubicBezTo>
                      <a:lnTo>
                        <a:pt x="107746" y="244400"/>
                      </a:lnTo>
                      <a:cubicBezTo>
                        <a:pt x="101664" y="256381"/>
                        <a:pt x="96196" y="268914"/>
                        <a:pt x="91649" y="281939"/>
                      </a:cubicBezTo>
                    </a:path>
                  </a:pathLst>
                </a:custGeom>
                <a:grpFill/>
                <a:ln w="6142" cap="flat">
                  <a:no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CC73FEA2-0C23-D43D-E028-013F3FF46382}"/>
                    </a:ext>
                  </a:extLst>
                </p:cNvPr>
                <p:cNvSpPr>
                  <a:spLocks noGrp="1" noRot="1" noMove="1" noResize="1" noEditPoints="1" noAdjustHandles="1" noChangeArrowheads="1" noChangeShapeType="1"/>
                </p:cNvSpPr>
                <p:nvPr/>
              </p:nvSpPr>
              <p:spPr>
                <a:xfrm>
                  <a:off x="1956501" y="4275485"/>
                  <a:ext cx="123615" cy="123615"/>
                </a:xfrm>
                <a:custGeom>
                  <a:avLst/>
                  <a:gdLst>
                    <a:gd name="connsiteX0" fmla="*/ 41210 w 123615"/>
                    <a:gd name="connsiteY0" fmla="*/ 120066 h 123615"/>
                    <a:gd name="connsiteX1" fmla="*/ 120036 w 123615"/>
                    <a:gd name="connsiteY1" fmla="*/ 82405 h 123615"/>
                    <a:gd name="connsiteX2" fmla="*/ 82374 w 123615"/>
                    <a:gd name="connsiteY2" fmla="*/ 3580 h 123615"/>
                    <a:gd name="connsiteX3" fmla="*/ 3549 w 123615"/>
                    <a:gd name="connsiteY3" fmla="*/ 41241 h 123615"/>
                    <a:gd name="connsiteX4" fmla="*/ 41210 w 123615"/>
                    <a:gd name="connsiteY4" fmla="*/ 120066 h 123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5" h="123615">
                      <a:moveTo>
                        <a:pt x="41210" y="120066"/>
                      </a:moveTo>
                      <a:cubicBezTo>
                        <a:pt x="73342" y="131432"/>
                        <a:pt x="108669" y="114598"/>
                        <a:pt x="120036" y="82405"/>
                      </a:cubicBezTo>
                      <a:cubicBezTo>
                        <a:pt x="131463" y="50211"/>
                        <a:pt x="114629" y="14946"/>
                        <a:pt x="82374" y="3580"/>
                      </a:cubicBezTo>
                      <a:cubicBezTo>
                        <a:pt x="50242" y="-7848"/>
                        <a:pt x="14915" y="8986"/>
                        <a:pt x="3549" y="41241"/>
                      </a:cubicBezTo>
                      <a:cubicBezTo>
                        <a:pt x="-7817" y="73373"/>
                        <a:pt x="9017" y="108762"/>
                        <a:pt x="41210" y="120066"/>
                      </a:cubicBezTo>
                    </a:path>
                  </a:pathLst>
                </a:custGeom>
                <a:grpFill/>
                <a:ln w="6142" cap="flat">
                  <a:noFill/>
                  <a:prstDash val="solid"/>
                  <a:miter/>
                </a:ln>
              </p:spPr>
              <p:txBody>
                <a:bodyPr rtlCol="0" anchor="ctr"/>
                <a:lstStyle/>
                <a:p>
                  <a:endParaRPr lang="LID4096"/>
                </a:p>
              </p:txBody>
            </p:sp>
            <p:sp>
              <p:nvSpPr>
                <p:cNvPr id="57" name="Freeform: Shape 56">
                  <a:extLst>
                    <a:ext uri="{FF2B5EF4-FFF2-40B4-BE49-F238E27FC236}">
                      <a16:creationId xmlns:a16="http://schemas.microsoft.com/office/drawing/2014/main" id="{6615A60C-BFAE-459C-F6CD-A6EB7B0837F3}"/>
                    </a:ext>
                  </a:extLst>
                </p:cNvPr>
                <p:cNvSpPr>
                  <a:spLocks noGrp="1" noRot="1" noMove="1" noResize="1" noEditPoints="1" noAdjustHandles="1" noChangeArrowheads="1" noChangeShapeType="1"/>
                </p:cNvSpPr>
                <p:nvPr/>
              </p:nvSpPr>
              <p:spPr>
                <a:xfrm>
                  <a:off x="1853815" y="4172810"/>
                  <a:ext cx="329017" cy="329059"/>
                </a:xfrm>
                <a:custGeom>
                  <a:avLst/>
                  <a:gdLst>
                    <a:gd name="connsiteX0" fmla="*/ 202263 w 329017"/>
                    <a:gd name="connsiteY0" fmla="*/ 22761 h 329059"/>
                    <a:gd name="connsiteX1" fmla="*/ 306339 w 329017"/>
                    <a:gd name="connsiteY1" fmla="*/ 202283 h 329059"/>
                    <a:gd name="connsiteX2" fmla="*/ 126817 w 329017"/>
                    <a:gd name="connsiteY2" fmla="*/ 306298 h 329059"/>
                    <a:gd name="connsiteX3" fmla="*/ 22802 w 329017"/>
                    <a:gd name="connsiteY3" fmla="*/ 126776 h 329059"/>
                    <a:gd name="connsiteX4" fmla="*/ 202324 w 329017"/>
                    <a:gd name="connsiteY4" fmla="*/ 22761 h 329059"/>
                    <a:gd name="connsiteX5" fmla="*/ 122209 w 329017"/>
                    <a:gd name="connsiteY5" fmla="*/ 323501 h 329059"/>
                    <a:gd name="connsiteX6" fmla="*/ 323480 w 329017"/>
                    <a:gd name="connsiteY6" fmla="*/ 206830 h 329059"/>
                    <a:gd name="connsiteX7" fmla="*/ 206809 w 329017"/>
                    <a:gd name="connsiteY7" fmla="*/ 5559 h 329059"/>
                    <a:gd name="connsiteX8" fmla="*/ 5538 w 329017"/>
                    <a:gd name="connsiteY8" fmla="*/ 122230 h 329059"/>
                    <a:gd name="connsiteX9" fmla="*/ 122209 w 329017"/>
                    <a:gd name="connsiteY9" fmla="*/ 323501 h 3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017" h="329059">
                      <a:moveTo>
                        <a:pt x="202263" y="22761"/>
                      </a:moveTo>
                      <a:cubicBezTo>
                        <a:pt x="280412" y="43527"/>
                        <a:pt x="327105" y="124073"/>
                        <a:pt x="306339" y="202283"/>
                      </a:cubicBezTo>
                      <a:cubicBezTo>
                        <a:pt x="285511" y="280432"/>
                        <a:pt x="205027" y="327125"/>
                        <a:pt x="126817" y="306298"/>
                      </a:cubicBezTo>
                      <a:cubicBezTo>
                        <a:pt x="48667" y="285532"/>
                        <a:pt x="1975" y="204987"/>
                        <a:pt x="22802" y="126776"/>
                      </a:cubicBezTo>
                      <a:cubicBezTo>
                        <a:pt x="43630" y="48627"/>
                        <a:pt x="124113" y="1934"/>
                        <a:pt x="202324" y="22761"/>
                      </a:cubicBezTo>
                      <a:moveTo>
                        <a:pt x="122209" y="323501"/>
                      </a:moveTo>
                      <a:cubicBezTo>
                        <a:pt x="209881" y="346847"/>
                        <a:pt x="300133" y="294502"/>
                        <a:pt x="323480" y="206830"/>
                      </a:cubicBezTo>
                      <a:cubicBezTo>
                        <a:pt x="346765" y="119219"/>
                        <a:pt x="294481" y="28905"/>
                        <a:pt x="206809" y="5559"/>
                      </a:cubicBezTo>
                      <a:cubicBezTo>
                        <a:pt x="119137" y="-17788"/>
                        <a:pt x="28884" y="34558"/>
                        <a:pt x="5538" y="122230"/>
                      </a:cubicBezTo>
                      <a:cubicBezTo>
                        <a:pt x="-17747" y="209902"/>
                        <a:pt x="34537" y="300215"/>
                        <a:pt x="122209" y="323501"/>
                      </a:cubicBezTo>
                    </a:path>
                  </a:pathLst>
                </a:custGeom>
                <a:grpFill/>
                <a:ln w="6142" cap="flat">
                  <a:noFill/>
                  <a:prstDash val="solid"/>
                  <a:miter/>
                </a:ln>
              </p:spPr>
              <p:txBody>
                <a:bodyPr rtlCol="0" anchor="ctr"/>
                <a:lstStyle/>
                <a:p>
                  <a:endParaRPr lang="LID4096"/>
                </a:p>
              </p:txBody>
            </p:sp>
          </p:grpSp>
        </p:grpSp>
        <p:sp>
          <p:nvSpPr>
            <p:cNvPr id="109" name="Rectangle 108">
              <a:extLst>
                <a:ext uri="{FF2B5EF4-FFF2-40B4-BE49-F238E27FC236}">
                  <a16:creationId xmlns:a16="http://schemas.microsoft.com/office/drawing/2014/main" id="{92BC066F-EA26-3B81-F5E4-FD18625C9CCD}"/>
                </a:ext>
              </a:extLst>
            </p:cNvPr>
            <p:cNvSpPr>
              <a:spLocks noGrp="1" noRot="1" noMove="1" noResize="1" noEditPoints="1" noAdjustHandles="1" noChangeArrowheads="1" noChangeShapeType="1"/>
            </p:cNvSpPr>
            <p:nvPr/>
          </p:nvSpPr>
          <p:spPr>
            <a:xfrm>
              <a:off x="-2121937" y="467081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Left</a:t>
              </a:r>
              <a:endParaRPr lang="LID4096"/>
            </a:p>
          </p:txBody>
        </p:sp>
      </p:grpSp>
      <p:sp>
        <p:nvSpPr>
          <p:cNvPr id="124" name="Logo">
            <a:extLst>
              <a:ext uri="{FF2B5EF4-FFF2-40B4-BE49-F238E27FC236}">
                <a16:creationId xmlns:a16="http://schemas.microsoft.com/office/drawing/2014/main" id="{DC0F584F-4BA7-60D0-B7DB-E98D0D52A34B}"/>
              </a:ext>
            </a:extLst>
          </p:cNvPr>
          <p:cNvSpPr/>
          <p:nvPr/>
        </p:nvSpPr>
        <p:spPr>
          <a:xfrm>
            <a:off x="543013" y="434212"/>
            <a:ext cx="2015382" cy="60520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Tree>
    <p:extLst>
      <p:ext uri="{BB962C8B-B14F-4D97-AF65-F5344CB8AC3E}">
        <p14:creationId xmlns:p14="http://schemas.microsoft.com/office/powerpoint/2010/main" val="1673466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0B879-E858-BDAC-392C-F09677788C2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AAE7441-3D1C-F1AF-4A02-BE8A89397C20}"/>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rcRect r="206"/>
          <a:stretch/>
        </p:blipFill>
        <p:spPr>
          <a:xfrm>
            <a:off x="-13080" y="-23184"/>
            <a:ext cx="12325108" cy="6881184"/>
          </a:xfrm>
          <a:prstGeom prst="rect">
            <a:avLst/>
          </a:prstGeom>
        </p:spPr>
      </p:pic>
      <p:sp>
        <p:nvSpPr>
          <p:cNvPr id="5" name="Rectangle 4">
            <a:extLst>
              <a:ext uri="{FF2B5EF4-FFF2-40B4-BE49-F238E27FC236}">
                <a16:creationId xmlns:a16="http://schemas.microsoft.com/office/drawing/2014/main" id="{BAC4D405-8775-39A2-D8D6-EDAB253B89DC}"/>
              </a:ext>
            </a:extLst>
          </p:cNvPr>
          <p:cNvSpPr>
            <a:spLocks/>
          </p:cNvSpPr>
          <p:nvPr/>
        </p:nvSpPr>
        <p:spPr>
          <a:xfrm>
            <a:off x="-22433" y="-30955"/>
            <a:ext cx="12341718" cy="6881184"/>
          </a:xfrm>
          <a:prstGeom prst="rect">
            <a:avLst/>
          </a:prstGeom>
          <a:gradFill>
            <a:gsLst>
              <a:gs pos="0">
                <a:srgbClr val="006088">
                  <a:alpha val="49000"/>
                  <a:lumMod val="89000"/>
                  <a:lumOff val="11000"/>
                </a:srgbClr>
              </a:gs>
              <a:gs pos="60000">
                <a:schemeClr val="tx1">
                  <a:lumMod val="73000"/>
                  <a:lumOff val="27000"/>
                  <a:alpha val="83000"/>
                </a:schemeClr>
              </a:gs>
            </a:gsLst>
            <a:lin ang="6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extBox 1">
            <a:extLst>
              <a:ext uri="{FF2B5EF4-FFF2-40B4-BE49-F238E27FC236}">
                <a16:creationId xmlns:a16="http://schemas.microsoft.com/office/drawing/2014/main" id="{5AE496D4-5ECC-5F2A-EE5E-B84BC0237CF0}"/>
              </a:ext>
            </a:extLst>
          </p:cNvPr>
          <p:cNvSpPr txBox="1"/>
          <p:nvPr/>
        </p:nvSpPr>
        <p:spPr>
          <a:xfrm>
            <a:off x="3742519" y="1198915"/>
            <a:ext cx="5121352" cy="1477328"/>
          </a:xfrm>
          <a:prstGeom prst="rect">
            <a:avLst/>
          </a:prstGeom>
          <a:noFill/>
        </p:spPr>
        <p:txBody>
          <a:bodyPr wrap="square" rtlCol="0">
            <a:spAutoFit/>
          </a:bodyPr>
          <a:lstStyle/>
          <a:p>
            <a:pPr algn="ctr"/>
            <a:r>
              <a:rPr lang="en-US" sz="4500" b="1">
                <a:solidFill>
                  <a:schemeClr val="bg1"/>
                </a:solidFill>
              </a:rPr>
              <a:t>The Clean Industrial Deal is out. </a:t>
            </a:r>
            <a:endParaRPr lang="LID4096" sz="4500" b="1">
              <a:solidFill>
                <a:schemeClr val="bg1"/>
              </a:solidFill>
            </a:endParaRPr>
          </a:p>
        </p:txBody>
      </p:sp>
      <p:sp>
        <p:nvSpPr>
          <p:cNvPr id="49" name="TextBox 48">
            <a:extLst>
              <a:ext uri="{FF2B5EF4-FFF2-40B4-BE49-F238E27FC236}">
                <a16:creationId xmlns:a16="http://schemas.microsoft.com/office/drawing/2014/main" id="{B9E5FA14-D9CE-D5DB-B134-25F6B4E8B8F9}"/>
              </a:ext>
            </a:extLst>
          </p:cNvPr>
          <p:cNvSpPr txBox="1">
            <a:spLocks/>
          </p:cNvSpPr>
          <p:nvPr/>
        </p:nvSpPr>
        <p:spPr>
          <a:xfrm>
            <a:off x="3075940" y="4732992"/>
            <a:ext cx="6454511" cy="923330"/>
          </a:xfrm>
          <a:prstGeom prst="rect">
            <a:avLst/>
          </a:prstGeom>
          <a:noFill/>
        </p:spPr>
        <p:txBody>
          <a:bodyPr wrap="square" lIns="91440" tIns="45720" rIns="91440" bIns="45720" rtlCol="0" anchor="t">
            <a:spAutoFit/>
          </a:bodyPr>
          <a:lstStyle/>
          <a:p>
            <a:pPr algn="ctr"/>
            <a:r>
              <a:rPr lang="en-US" dirty="0">
                <a:solidFill>
                  <a:schemeClr val="bg1"/>
                </a:solidFill>
              </a:rPr>
              <a:t>The Antwerp Declaration Community calls on EU Heads of States to restore the business case for investments, implement the EU Green Deal, and safeguard high-quality jobs in Europe.</a:t>
            </a:r>
            <a:endParaRPr lang="LID4096" dirty="0">
              <a:solidFill>
                <a:schemeClr val="bg1"/>
              </a:solidFill>
            </a:endParaRPr>
          </a:p>
        </p:txBody>
      </p:sp>
      <p:sp>
        <p:nvSpPr>
          <p:cNvPr id="3" name="TextBox 2">
            <a:extLst>
              <a:ext uri="{FF2B5EF4-FFF2-40B4-BE49-F238E27FC236}">
                <a16:creationId xmlns:a16="http://schemas.microsoft.com/office/drawing/2014/main" id="{461FEFF3-A4FF-A78B-7867-E2516C46EB3A}"/>
              </a:ext>
            </a:extLst>
          </p:cNvPr>
          <p:cNvSpPr txBox="1">
            <a:spLocks/>
          </p:cNvSpPr>
          <p:nvPr/>
        </p:nvSpPr>
        <p:spPr>
          <a:xfrm>
            <a:off x="4271163" y="2829263"/>
            <a:ext cx="4064065" cy="553998"/>
          </a:xfrm>
          <a:prstGeom prst="rect">
            <a:avLst/>
          </a:prstGeom>
          <a:noFill/>
        </p:spPr>
        <p:txBody>
          <a:bodyPr wrap="square" rtlCol="0">
            <a:spAutoFit/>
          </a:bodyPr>
          <a:lstStyle/>
          <a:p>
            <a:pPr algn="ctr"/>
            <a:r>
              <a:rPr lang="en-US" sz="3000">
                <a:solidFill>
                  <a:schemeClr val="bg1"/>
                </a:solidFill>
              </a:rPr>
              <a:t>Now, it’s time to act. </a:t>
            </a:r>
            <a:endParaRPr lang="LID4096" sz="3000">
              <a:solidFill>
                <a:schemeClr val="bg1"/>
              </a:solidFill>
            </a:endParaRPr>
          </a:p>
        </p:txBody>
      </p:sp>
      <p:sp>
        <p:nvSpPr>
          <p:cNvPr id="9" name="Rectangle 8">
            <a:extLst>
              <a:ext uri="{FF2B5EF4-FFF2-40B4-BE49-F238E27FC236}">
                <a16:creationId xmlns:a16="http://schemas.microsoft.com/office/drawing/2014/main" id="{4DF9D48D-73AA-904A-5E38-A53CE6BDCC35}"/>
              </a:ext>
            </a:extLst>
          </p:cNvPr>
          <p:cNvSpPr/>
          <p:nvPr/>
        </p:nvSpPr>
        <p:spPr>
          <a:xfrm>
            <a:off x="4558220" y="3716151"/>
            <a:ext cx="3489950" cy="670699"/>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rPr>
              <a:t>Deliver the Deal.</a:t>
            </a:r>
            <a:endParaRPr lang="LID4096" sz="2500">
              <a:solidFill>
                <a:schemeClr val="bg1"/>
              </a:solidFill>
            </a:endParaRPr>
          </a:p>
        </p:txBody>
      </p:sp>
      <p:grpSp>
        <p:nvGrpSpPr>
          <p:cNvPr id="123" name="Lines Left">
            <a:extLst>
              <a:ext uri="{FF2B5EF4-FFF2-40B4-BE49-F238E27FC236}">
                <a16:creationId xmlns:a16="http://schemas.microsoft.com/office/drawing/2014/main" id="{C5CD9B6E-9934-6040-4391-1E5DEB6FCD74}"/>
              </a:ext>
            </a:extLst>
          </p:cNvPr>
          <p:cNvGrpSpPr/>
          <p:nvPr/>
        </p:nvGrpSpPr>
        <p:grpSpPr>
          <a:xfrm>
            <a:off x="-1940682" y="2415097"/>
            <a:ext cx="4680332" cy="3586869"/>
            <a:chOff x="-2121937" y="2415097"/>
            <a:chExt cx="4680332" cy="3586869"/>
          </a:xfrm>
        </p:grpSpPr>
        <p:grpSp>
          <p:nvGrpSpPr>
            <p:cNvPr id="122" name="Group 121">
              <a:extLst>
                <a:ext uri="{FF2B5EF4-FFF2-40B4-BE49-F238E27FC236}">
                  <a16:creationId xmlns:a16="http://schemas.microsoft.com/office/drawing/2014/main" id="{04582FB5-556A-A183-18F9-1E91547A51A9}"/>
                </a:ext>
              </a:extLst>
            </p:cNvPr>
            <p:cNvGrpSpPr/>
            <p:nvPr/>
          </p:nvGrpSpPr>
          <p:grpSpPr>
            <a:xfrm>
              <a:off x="-1226189" y="2415097"/>
              <a:ext cx="3784584" cy="2311482"/>
              <a:chOff x="-1226189" y="2415097"/>
              <a:chExt cx="3784584" cy="2311482"/>
            </a:xfrm>
          </p:grpSpPr>
          <p:sp>
            <p:nvSpPr>
              <p:cNvPr id="62" name="Freeform: Shape 61">
                <a:extLst>
                  <a:ext uri="{FF2B5EF4-FFF2-40B4-BE49-F238E27FC236}">
                    <a16:creationId xmlns:a16="http://schemas.microsoft.com/office/drawing/2014/main" id="{FFCC78F8-4818-052D-1A69-660A4DBEC6EE}"/>
                  </a:ext>
                </a:extLst>
              </p:cNvPr>
              <p:cNvSpPr/>
              <p:nvPr/>
            </p:nvSpPr>
            <p:spPr>
              <a:xfrm>
                <a:off x="-1127888" y="2415097"/>
                <a:ext cx="2715132" cy="457467"/>
              </a:xfrm>
              <a:custGeom>
                <a:avLst/>
                <a:gdLst>
                  <a:gd name="connsiteX0" fmla="*/ 0 w 2715132"/>
                  <a:gd name="connsiteY0" fmla="*/ 457467 h 457467"/>
                  <a:gd name="connsiteX1" fmla="*/ 1504311 w 2715132"/>
                  <a:gd name="connsiteY1" fmla="*/ 457467 h 457467"/>
                  <a:gd name="connsiteX2" fmla="*/ 2054673 w 2715132"/>
                  <a:gd name="connsiteY2" fmla="*/ 0 h 457467"/>
                  <a:gd name="connsiteX3" fmla="*/ 2715132 w 2715132"/>
                  <a:gd name="connsiteY3" fmla="*/ 0 h 457467"/>
                </a:gdLst>
                <a:ahLst/>
                <a:cxnLst>
                  <a:cxn ang="0">
                    <a:pos x="connsiteX0" y="connsiteY0"/>
                  </a:cxn>
                  <a:cxn ang="0">
                    <a:pos x="connsiteX1" y="connsiteY1"/>
                  </a:cxn>
                  <a:cxn ang="0">
                    <a:pos x="connsiteX2" y="connsiteY2"/>
                  </a:cxn>
                  <a:cxn ang="0">
                    <a:pos x="connsiteX3" y="connsiteY3"/>
                  </a:cxn>
                </a:cxnLst>
                <a:rect l="l" t="t" r="r" b="b"/>
                <a:pathLst>
                  <a:path w="2715132" h="457467">
                    <a:moveTo>
                      <a:pt x="0" y="457467"/>
                    </a:moveTo>
                    <a:lnTo>
                      <a:pt x="1504311" y="457467"/>
                    </a:lnTo>
                    <a:lnTo>
                      <a:pt x="2054673" y="0"/>
                    </a:lnTo>
                    <a:lnTo>
                      <a:pt x="2715132" y="0"/>
                    </a:lnTo>
                  </a:path>
                </a:pathLst>
              </a:custGeom>
              <a:noFill/>
              <a:ln w="38100" cap="flat">
                <a:solidFill>
                  <a:schemeClr val="bg1"/>
                </a:solidFill>
                <a:prstDash val="solid"/>
                <a:miter/>
              </a:ln>
            </p:spPr>
            <p:txBody>
              <a:bodyPr rtlCol="0" anchor="ctr"/>
              <a:lstStyle/>
              <a:p>
                <a:endParaRPr lang="LID4096"/>
              </a:p>
            </p:txBody>
          </p:sp>
          <p:grpSp>
            <p:nvGrpSpPr>
              <p:cNvPr id="74" name="Group 73">
                <a:extLst>
                  <a:ext uri="{FF2B5EF4-FFF2-40B4-BE49-F238E27FC236}">
                    <a16:creationId xmlns:a16="http://schemas.microsoft.com/office/drawing/2014/main" id="{AC19ADA4-2FFE-E433-313B-2D56E542C96F}"/>
                  </a:ext>
                </a:extLst>
              </p:cNvPr>
              <p:cNvGrpSpPr/>
              <p:nvPr/>
            </p:nvGrpSpPr>
            <p:grpSpPr>
              <a:xfrm>
                <a:off x="-1226189" y="4086518"/>
                <a:ext cx="3235819" cy="640061"/>
                <a:chOff x="-1226189" y="4086518"/>
                <a:chExt cx="3235819" cy="640061"/>
              </a:xfrm>
            </p:grpSpPr>
            <p:sp>
              <p:nvSpPr>
                <p:cNvPr id="65" name="Freeform: Shape 64">
                  <a:extLst>
                    <a:ext uri="{FF2B5EF4-FFF2-40B4-BE49-F238E27FC236}">
                      <a16:creationId xmlns:a16="http://schemas.microsoft.com/office/drawing/2014/main" id="{974EBE82-25A5-296F-45D6-A4AFCA518EBC}"/>
                    </a:ext>
                  </a:extLst>
                </p:cNvPr>
                <p:cNvSpPr/>
                <p:nvPr/>
              </p:nvSpPr>
              <p:spPr>
                <a:xfrm>
                  <a:off x="-1226189" y="4349596"/>
                  <a:ext cx="3235819" cy="376983"/>
                </a:xfrm>
                <a:custGeom>
                  <a:avLst/>
                  <a:gdLst>
                    <a:gd name="connsiteX0" fmla="*/ 0 w 3235819"/>
                    <a:gd name="connsiteY0" fmla="*/ 0 h 376983"/>
                    <a:gd name="connsiteX1" fmla="*/ 1535952 w 3235819"/>
                    <a:gd name="connsiteY1" fmla="*/ 0 h 376983"/>
                    <a:gd name="connsiteX2" fmla="*/ 1830854 w 3235819"/>
                    <a:gd name="connsiteY2" fmla="*/ 0 h 376983"/>
                    <a:gd name="connsiteX3" fmla="*/ 2181051 w 3235819"/>
                    <a:gd name="connsiteY3" fmla="*/ 376984 h 376983"/>
                    <a:gd name="connsiteX4" fmla="*/ 2863014 w 3235819"/>
                    <a:gd name="connsiteY4" fmla="*/ 376984 h 376983"/>
                    <a:gd name="connsiteX5" fmla="*/ 3235820 w 3235819"/>
                    <a:gd name="connsiteY5" fmla="*/ 4178 h 37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819" h="376983">
                      <a:moveTo>
                        <a:pt x="0" y="0"/>
                      </a:moveTo>
                      <a:lnTo>
                        <a:pt x="1535952" y="0"/>
                      </a:lnTo>
                      <a:lnTo>
                        <a:pt x="1830854" y="0"/>
                      </a:lnTo>
                      <a:lnTo>
                        <a:pt x="2181051" y="376984"/>
                      </a:lnTo>
                      <a:lnTo>
                        <a:pt x="2863014" y="376984"/>
                      </a:lnTo>
                      <a:lnTo>
                        <a:pt x="3235820" y="4178"/>
                      </a:lnTo>
                    </a:path>
                  </a:pathLst>
                </a:custGeom>
                <a:noFill/>
                <a:ln w="38100" cap="flat">
                  <a:solidFill>
                    <a:schemeClr val="bg1"/>
                  </a:solidFill>
                  <a:prstDash val="solid"/>
                  <a:miter/>
                </a:ln>
              </p:spPr>
              <p:txBody>
                <a:bodyPr rtlCol="0" anchor="ctr"/>
                <a:lstStyle/>
                <a:p>
                  <a:endParaRPr lang="LID4096"/>
                </a:p>
              </p:txBody>
            </p:sp>
            <p:sp>
              <p:nvSpPr>
                <p:cNvPr id="66" name="Freeform: Shape 65">
                  <a:extLst>
                    <a:ext uri="{FF2B5EF4-FFF2-40B4-BE49-F238E27FC236}">
                      <a16:creationId xmlns:a16="http://schemas.microsoft.com/office/drawing/2014/main" id="{9C68BAF6-A255-5C43-C7FC-95FA4C014C70}"/>
                    </a:ext>
                  </a:extLst>
                </p:cNvPr>
                <p:cNvSpPr/>
                <p:nvPr/>
              </p:nvSpPr>
              <p:spPr>
                <a:xfrm>
                  <a:off x="365056" y="4135669"/>
                  <a:ext cx="620524" cy="215033"/>
                </a:xfrm>
                <a:custGeom>
                  <a:avLst/>
                  <a:gdLst>
                    <a:gd name="connsiteX0" fmla="*/ 0 w 620524"/>
                    <a:gd name="connsiteY0" fmla="*/ 215033 h 215033"/>
                    <a:gd name="connsiteX1" fmla="*/ 190458 w 620524"/>
                    <a:gd name="connsiteY1" fmla="*/ 0 h 215033"/>
                    <a:gd name="connsiteX2" fmla="*/ 620524 w 620524"/>
                    <a:gd name="connsiteY2" fmla="*/ 0 h 215033"/>
                  </a:gdLst>
                  <a:ahLst/>
                  <a:cxnLst>
                    <a:cxn ang="0">
                      <a:pos x="connsiteX0" y="connsiteY0"/>
                    </a:cxn>
                    <a:cxn ang="0">
                      <a:pos x="connsiteX1" y="connsiteY1"/>
                    </a:cxn>
                    <a:cxn ang="0">
                      <a:pos x="connsiteX2" y="connsiteY2"/>
                    </a:cxn>
                  </a:cxnLst>
                  <a:rect l="l" t="t" r="r" b="b"/>
                  <a:pathLst>
                    <a:path w="620524" h="215033">
                      <a:moveTo>
                        <a:pt x="0" y="215033"/>
                      </a:moveTo>
                      <a:lnTo>
                        <a:pt x="190458" y="0"/>
                      </a:lnTo>
                      <a:lnTo>
                        <a:pt x="620524" y="0"/>
                      </a:lnTo>
                    </a:path>
                  </a:pathLst>
                </a:custGeom>
                <a:noFill/>
                <a:ln w="38100" cap="flat">
                  <a:solidFill>
                    <a:schemeClr val="bg1"/>
                  </a:solidFill>
                  <a:prstDash val="solid"/>
                  <a:miter/>
                </a:ln>
              </p:spPr>
              <p:txBody>
                <a:bodyPr rtlCol="0" anchor="ctr"/>
                <a:lstStyle/>
                <a:p>
                  <a:endParaRPr lang="LID4096"/>
                </a:p>
              </p:txBody>
            </p:sp>
            <p:sp>
              <p:nvSpPr>
                <p:cNvPr id="67" name="Freeform: Shape 66">
                  <a:extLst>
                    <a:ext uri="{FF2B5EF4-FFF2-40B4-BE49-F238E27FC236}">
                      <a16:creationId xmlns:a16="http://schemas.microsoft.com/office/drawing/2014/main" id="{C6C970E1-A9C8-593C-9999-7FD2C1CE6C42}"/>
                    </a:ext>
                  </a:extLst>
                </p:cNvPr>
                <p:cNvSpPr/>
                <p:nvPr/>
              </p:nvSpPr>
              <p:spPr>
                <a:xfrm>
                  <a:off x="985581" y="408651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nvGrpSpPr>
              <p:cNvPr id="73" name="Group 72">
                <a:extLst>
                  <a:ext uri="{FF2B5EF4-FFF2-40B4-BE49-F238E27FC236}">
                    <a16:creationId xmlns:a16="http://schemas.microsoft.com/office/drawing/2014/main" id="{4AD48F85-C9B9-CD78-2F98-86F7E71C1C7F}"/>
                  </a:ext>
                </a:extLst>
              </p:cNvPr>
              <p:cNvGrpSpPr/>
              <p:nvPr/>
            </p:nvGrpSpPr>
            <p:grpSpPr>
              <a:xfrm>
                <a:off x="-814553" y="3422988"/>
                <a:ext cx="2715132" cy="419129"/>
                <a:chOff x="-814553" y="3422988"/>
                <a:chExt cx="2715132" cy="419129"/>
              </a:xfrm>
            </p:grpSpPr>
            <p:sp>
              <p:nvSpPr>
                <p:cNvPr id="63" name="Freeform: Shape 62">
                  <a:extLst>
                    <a:ext uri="{FF2B5EF4-FFF2-40B4-BE49-F238E27FC236}">
                      <a16:creationId xmlns:a16="http://schemas.microsoft.com/office/drawing/2014/main" id="{309FCB7A-F31D-26A6-BD03-CE0E51787831}"/>
                    </a:ext>
                  </a:extLst>
                </p:cNvPr>
                <p:cNvSpPr/>
                <p:nvPr/>
              </p:nvSpPr>
              <p:spPr>
                <a:xfrm>
                  <a:off x="-814553" y="3620941"/>
                  <a:ext cx="2715132" cy="221176"/>
                </a:xfrm>
                <a:custGeom>
                  <a:avLst/>
                  <a:gdLst>
                    <a:gd name="connsiteX0" fmla="*/ 0 w 2715132"/>
                    <a:gd name="connsiteY0" fmla="*/ 0 h 221176"/>
                    <a:gd name="connsiteX1" fmla="*/ 818601 w 2715132"/>
                    <a:gd name="connsiteY1" fmla="*/ 0 h 221176"/>
                    <a:gd name="connsiteX2" fmla="*/ 1001625 w 2715132"/>
                    <a:gd name="connsiteY2" fmla="*/ 221177 h 221176"/>
                    <a:gd name="connsiteX3" fmla="*/ 1586392 w 2715132"/>
                    <a:gd name="connsiteY3" fmla="*/ 221177 h 221176"/>
                    <a:gd name="connsiteX4" fmla="*/ 1738881 w 2715132"/>
                    <a:gd name="connsiteY4" fmla="*/ 36863 h 221176"/>
                    <a:gd name="connsiteX5" fmla="*/ 2715132 w 2715132"/>
                    <a:gd name="connsiteY5" fmla="*/ 36863 h 22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132" h="221176">
                      <a:moveTo>
                        <a:pt x="0" y="0"/>
                      </a:moveTo>
                      <a:lnTo>
                        <a:pt x="818601" y="0"/>
                      </a:lnTo>
                      <a:lnTo>
                        <a:pt x="1001625" y="221177"/>
                      </a:lnTo>
                      <a:lnTo>
                        <a:pt x="1586392" y="221177"/>
                      </a:lnTo>
                      <a:lnTo>
                        <a:pt x="1738881" y="36863"/>
                      </a:lnTo>
                      <a:lnTo>
                        <a:pt x="2715132" y="36863"/>
                      </a:lnTo>
                    </a:path>
                  </a:pathLst>
                </a:custGeom>
                <a:noFill/>
                <a:ln w="38100" cap="flat">
                  <a:solidFill>
                    <a:schemeClr val="bg1"/>
                  </a:solid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99C04142-CC4D-BCD7-0AAC-5ED837DCD560}"/>
                    </a:ext>
                  </a:extLst>
                </p:cNvPr>
                <p:cNvSpPr/>
                <p:nvPr/>
              </p:nvSpPr>
              <p:spPr>
                <a:xfrm>
                  <a:off x="702966" y="3472138"/>
                  <a:ext cx="485360" cy="184314"/>
                </a:xfrm>
                <a:custGeom>
                  <a:avLst/>
                  <a:gdLst>
                    <a:gd name="connsiteX0" fmla="*/ 485361 w 485360"/>
                    <a:gd name="connsiteY0" fmla="*/ 184314 h 184314"/>
                    <a:gd name="connsiteX1" fmla="*/ 319478 w 485360"/>
                    <a:gd name="connsiteY1" fmla="*/ 0 h 184314"/>
                    <a:gd name="connsiteX2" fmla="*/ 0 w 485360"/>
                    <a:gd name="connsiteY2" fmla="*/ 0 h 184314"/>
                  </a:gdLst>
                  <a:ahLst/>
                  <a:cxnLst>
                    <a:cxn ang="0">
                      <a:pos x="connsiteX0" y="connsiteY0"/>
                    </a:cxn>
                    <a:cxn ang="0">
                      <a:pos x="connsiteX1" y="connsiteY1"/>
                    </a:cxn>
                    <a:cxn ang="0">
                      <a:pos x="connsiteX2" y="connsiteY2"/>
                    </a:cxn>
                  </a:cxnLst>
                  <a:rect l="l" t="t" r="r" b="b"/>
                  <a:pathLst>
                    <a:path w="485360" h="184314">
                      <a:moveTo>
                        <a:pt x="485361" y="184314"/>
                      </a:moveTo>
                      <a:lnTo>
                        <a:pt x="319478" y="0"/>
                      </a:lnTo>
                      <a:lnTo>
                        <a:pt x="0" y="0"/>
                      </a:lnTo>
                    </a:path>
                  </a:pathLst>
                </a:custGeom>
                <a:noFill/>
                <a:ln w="38100" cap="flat">
                  <a:solidFill>
                    <a:schemeClr val="bg1"/>
                  </a:solidFill>
                  <a:prstDash val="solid"/>
                  <a:miter/>
                </a:ln>
              </p:spPr>
              <p:txBody>
                <a:bodyPr rtlCol="0" anchor="ctr"/>
                <a:lstStyle/>
                <a:p>
                  <a:endParaRPr lang="LID4096"/>
                </a:p>
              </p:txBody>
            </p:sp>
            <p:sp>
              <p:nvSpPr>
                <p:cNvPr id="69" name="Freeform: Shape 68">
                  <a:extLst>
                    <a:ext uri="{FF2B5EF4-FFF2-40B4-BE49-F238E27FC236}">
                      <a16:creationId xmlns:a16="http://schemas.microsoft.com/office/drawing/2014/main" id="{D3CCF9C8-CB8C-28B9-1296-AB86D1243BD1}"/>
                    </a:ext>
                  </a:extLst>
                </p:cNvPr>
                <p:cNvSpPr/>
                <p:nvPr/>
              </p:nvSpPr>
              <p:spPr>
                <a:xfrm>
                  <a:off x="604665" y="342298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nvGrpSpPr>
              <p:cNvPr id="72" name="Group 71">
                <a:extLst>
                  <a:ext uri="{FF2B5EF4-FFF2-40B4-BE49-F238E27FC236}">
                    <a16:creationId xmlns:a16="http://schemas.microsoft.com/office/drawing/2014/main" id="{75679483-34F6-A078-8A77-B5FBEBE18358}"/>
                  </a:ext>
                </a:extLst>
              </p:cNvPr>
              <p:cNvGrpSpPr/>
              <p:nvPr/>
            </p:nvGrpSpPr>
            <p:grpSpPr>
              <a:xfrm>
                <a:off x="-1023443" y="2886388"/>
                <a:ext cx="3581838" cy="395292"/>
                <a:chOff x="-1023443" y="2886388"/>
                <a:chExt cx="3581838" cy="395292"/>
              </a:xfrm>
            </p:grpSpPr>
            <p:sp>
              <p:nvSpPr>
                <p:cNvPr id="64" name="Freeform: Shape 63">
                  <a:extLst>
                    <a:ext uri="{FF2B5EF4-FFF2-40B4-BE49-F238E27FC236}">
                      <a16:creationId xmlns:a16="http://schemas.microsoft.com/office/drawing/2014/main" id="{53587DFA-092E-CE71-4969-7233127D10B7}"/>
                    </a:ext>
                  </a:extLst>
                </p:cNvPr>
                <p:cNvSpPr/>
                <p:nvPr/>
              </p:nvSpPr>
              <p:spPr>
                <a:xfrm>
                  <a:off x="-1023443" y="3059398"/>
                  <a:ext cx="3581838" cy="221176"/>
                </a:xfrm>
                <a:custGeom>
                  <a:avLst/>
                  <a:gdLst>
                    <a:gd name="connsiteX0" fmla="*/ 0 w 3581838"/>
                    <a:gd name="connsiteY0" fmla="*/ 221177 h 221176"/>
                    <a:gd name="connsiteX1" fmla="*/ 1741155 w 3581838"/>
                    <a:gd name="connsiteY1" fmla="*/ 221177 h 221176"/>
                    <a:gd name="connsiteX2" fmla="*/ 2604974 w 3581838"/>
                    <a:gd name="connsiteY2" fmla="*/ 221177 h 221176"/>
                    <a:gd name="connsiteX3" fmla="*/ 2826151 w 3581838"/>
                    <a:gd name="connsiteY3" fmla="*/ 0 h 221176"/>
                    <a:gd name="connsiteX4" fmla="*/ 3581839 w 3581838"/>
                    <a:gd name="connsiteY4" fmla="*/ 0 h 22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838" h="221176">
                      <a:moveTo>
                        <a:pt x="0" y="221177"/>
                      </a:moveTo>
                      <a:lnTo>
                        <a:pt x="1741155" y="221177"/>
                      </a:lnTo>
                      <a:lnTo>
                        <a:pt x="2604974" y="221177"/>
                      </a:lnTo>
                      <a:lnTo>
                        <a:pt x="2826151" y="0"/>
                      </a:lnTo>
                      <a:lnTo>
                        <a:pt x="3581839" y="0"/>
                      </a:lnTo>
                    </a:path>
                  </a:pathLst>
                </a:custGeom>
                <a:noFill/>
                <a:ln w="38100" cap="flat">
                  <a:solidFill>
                    <a:schemeClr val="bg1"/>
                  </a:solidFill>
                  <a:prstDash val="solid"/>
                  <a:miter/>
                  <a:tailEnd type="oval"/>
                </a:ln>
              </p:spPr>
              <p:txBody>
                <a:bodyPr rtlCol="0" anchor="ctr"/>
                <a:lstStyle/>
                <a:p>
                  <a:endParaRPr lang="LID4096"/>
                </a:p>
              </p:txBody>
            </p:sp>
            <p:sp>
              <p:nvSpPr>
                <p:cNvPr id="70" name="Freeform: Shape 69">
                  <a:extLst>
                    <a:ext uri="{FF2B5EF4-FFF2-40B4-BE49-F238E27FC236}">
                      <a16:creationId xmlns:a16="http://schemas.microsoft.com/office/drawing/2014/main" id="{82F443FA-7CDA-0BFC-9028-44A32FF81071}"/>
                    </a:ext>
                  </a:extLst>
                </p:cNvPr>
                <p:cNvSpPr/>
                <p:nvPr/>
              </p:nvSpPr>
              <p:spPr>
                <a:xfrm>
                  <a:off x="549370" y="2937136"/>
                  <a:ext cx="706599" cy="344544"/>
                </a:xfrm>
                <a:custGeom>
                  <a:avLst/>
                  <a:gdLst>
                    <a:gd name="connsiteX0" fmla="*/ 0 w 706599"/>
                    <a:gd name="connsiteY0" fmla="*/ 344544 h 344544"/>
                    <a:gd name="connsiteX1" fmla="*/ 503792 w 706599"/>
                    <a:gd name="connsiteY1" fmla="*/ 6635 h 344544"/>
                    <a:gd name="connsiteX2" fmla="*/ 706599 w 706599"/>
                    <a:gd name="connsiteY2" fmla="*/ 0 h 344544"/>
                  </a:gdLst>
                  <a:ahLst/>
                  <a:cxnLst>
                    <a:cxn ang="0">
                      <a:pos x="connsiteX0" y="connsiteY0"/>
                    </a:cxn>
                    <a:cxn ang="0">
                      <a:pos x="connsiteX1" y="connsiteY1"/>
                    </a:cxn>
                    <a:cxn ang="0">
                      <a:pos x="connsiteX2" y="connsiteY2"/>
                    </a:cxn>
                  </a:cxnLst>
                  <a:rect l="l" t="t" r="r" b="b"/>
                  <a:pathLst>
                    <a:path w="706599" h="344544">
                      <a:moveTo>
                        <a:pt x="0" y="344544"/>
                      </a:moveTo>
                      <a:lnTo>
                        <a:pt x="503792" y="6635"/>
                      </a:lnTo>
                      <a:lnTo>
                        <a:pt x="706599" y="0"/>
                      </a:lnTo>
                    </a:path>
                  </a:pathLst>
                </a:custGeom>
                <a:noFill/>
                <a:ln w="38100" cap="flat">
                  <a:solidFill>
                    <a:schemeClr val="bg1"/>
                  </a:solidFill>
                  <a:prstDash val="solid"/>
                  <a:miter/>
                </a:ln>
              </p:spPr>
              <p:txBody>
                <a:bodyPr rtlCol="0" anchor="ctr"/>
                <a:lstStyle/>
                <a:p>
                  <a:endParaRPr lang="LID4096"/>
                </a:p>
              </p:txBody>
            </p:sp>
            <p:sp>
              <p:nvSpPr>
                <p:cNvPr id="71" name="Freeform: Shape 70">
                  <a:extLst>
                    <a:ext uri="{FF2B5EF4-FFF2-40B4-BE49-F238E27FC236}">
                      <a16:creationId xmlns:a16="http://schemas.microsoft.com/office/drawing/2014/main" id="{B2FFC871-D7EE-1E9A-4AAC-C6CD4FD45862}"/>
                    </a:ext>
                  </a:extLst>
                </p:cNvPr>
                <p:cNvSpPr/>
                <p:nvPr/>
              </p:nvSpPr>
              <p:spPr>
                <a:xfrm>
                  <a:off x="1255970" y="2886388"/>
                  <a:ext cx="98300" cy="98300"/>
                </a:xfrm>
                <a:custGeom>
                  <a:avLst/>
                  <a:gdLst>
                    <a:gd name="connsiteX0" fmla="*/ 98301 w 98300"/>
                    <a:gd name="connsiteY0" fmla="*/ 49150 h 98300"/>
                    <a:gd name="connsiteX1" fmla="*/ 49151 w 98300"/>
                    <a:gd name="connsiteY1" fmla="*/ 98301 h 98300"/>
                    <a:gd name="connsiteX2" fmla="*/ 0 w 98300"/>
                    <a:gd name="connsiteY2" fmla="*/ 49150 h 98300"/>
                    <a:gd name="connsiteX3" fmla="*/ 49151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6" y="98301"/>
                        <a:pt x="49151" y="98301"/>
                      </a:cubicBezTo>
                      <a:cubicBezTo>
                        <a:pt x="22005" y="98301"/>
                        <a:pt x="0" y="76295"/>
                        <a:pt x="0" y="49150"/>
                      </a:cubicBezTo>
                      <a:cubicBezTo>
                        <a:pt x="0" y="22005"/>
                        <a:pt x="22005" y="0"/>
                        <a:pt x="49151" y="0"/>
                      </a:cubicBezTo>
                      <a:cubicBezTo>
                        <a:pt x="76296" y="0"/>
                        <a:pt x="98301" y="22005"/>
                        <a:pt x="98301" y="49150"/>
                      </a:cubicBezTo>
                      <a:close/>
                    </a:path>
                  </a:pathLst>
                </a:custGeom>
                <a:noFill/>
                <a:ln w="38100" cap="flat">
                  <a:solidFill>
                    <a:schemeClr val="bg1"/>
                  </a:solidFill>
                  <a:prstDash val="solid"/>
                  <a:miter/>
                </a:ln>
              </p:spPr>
              <p:txBody>
                <a:bodyPr rtlCol="0" anchor="ctr"/>
                <a:lstStyle/>
                <a:p>
                  <a:endParaRPr lang="LID4096"/>
                </a:p>
              </p:txBody>
            </p:sp>
          </p:grpSp>
        </p:grpSp>
        <p:sp>
          <p:nvSpPr>
            <p:cNvPr id="110" name="Rectangle 109">
              <a:extLst>
                <a:ext uri="{FF2B5EF4-FFF2-40B4-BE49-F238E27FC236}">
                  <a16:creationId xmlns:a16="http://schemas.microsoft.com/office/drawing/2014/main" id="{A268FFD7-B393-9EA2-22B9-6818F4D27F66}"/>
                </a:ext>
              </a:extLst>
            </p:cNvPr>
            <p:cNvSpPr/>
            <p:nvPr/>
          </p:nvSpPr>
          <p:spPr>
            <a:xfrm>
              <a:off x="-2121937" y="5395791"/>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Lines Left</a:t>
              </a:r>
              <a:endParaRPr lang="LID4096" dirty="0"/>
            </a:p>
          </p:txBody>
        </p:sp>
      </p:grpSp>
      <p:grpSp>
        <p:nvGrpSpPr>
          <p:cNvPr id="114" name="Lines Right">
            <a:extLst>
              <a:ext uri="{FF2B5EF4-FFF2-40B4-BE49-F238E27FC236}">
                <a16:creationId xmlns:a16="http://schemas.microsoft.com/office/drawing/2014/main" id="{BFC9A616-8946-D9F0-AC44-2309E9B3940B}"/>
              </a:ext>
            </a:extLst>
          </p:cNvPr>
          <p:cNvGrpSpPr/>
          <p:nvPr/>
        </p:nvGrpSpPr>
        <p:grpSpPr>
          <a:xfrm>
            <a:off x="9201989" y="821965"/>
            <a:ext cx="5227634" cy="3465451"/>
            <a:chOff x="9201989" y="821965"/>
            <a:chExt cx="5227634" cy="3465451"/>
          </a:xfrm>
        </p:grpSpPr>
        <p:grpSp>
          <p:nvGrpSpPr>
            <p:cNvPr id="108" name="Group 107">
              <a:extLst>
                <a:ext uri="{FF2B5EF4-FFF2-40B4-BE49-F238E27FC236}">
                  <a16:creationId xmlns:a16="http://schemas.microsoft.com/office/drawing/2014/main" id="{5A6A953F-E187-0269-D82C-560F2122AB12}"/>
                </a:ext>
              </a:extLst>
            </p:cNvPr>
            <p:cNvGrpSpPr/>
            <p:nvPr/>
          </p:nvGrpSpPr>
          <p:grpSpPr>
            <a:xfrm>
              <a:off x="9201989" y="2542416"/>
              <a:ext cx="5227634" cy="1745000"/>
              <a:chOff x="9201989" y="2542416"/>
              <a:chExt cx="5227634" cy="1745000"/>
            </a:xfrm>
          </p:grpSpPr>
          <p:grpSp>
            <p:nvGrpSpPr>
              <p:cNvPr id="90" name="Graphic 78">
                <a:extLst>
                  <a:ext uri="{FF2B5EF4-FFF2-40B4-BE49-F238E27FC236}">
                    <a16:creationId xmlns:a16="http://schemas.microsoft.com/office/drawing/2014/main" id="{A552FB65-88F4-D1D6-918C-16B8386C4D7A}"/>
                  </a:ext>
                </a:extLst>
              </p:cNvPr>
              <p:cNvGrpSpPr/>
              <p:nvPr/>
            </p:nvGrpSpPr>
            <p:grpSpPr>
              <a:xfrm>
                <a:off x="10624793" y="2931411"/>
                <a:ext cx="3804830" cy="1284682"/>
                <a:chOff x="10624793" y="2931411"/>
                <a:chExt cx="3804830" cy="1284682"/>
              </a:xfrm>
            </p:grpSpPr>
            <p:sp>
              <p:nvSpPr>
                <p:cNvPr id="93" name="Freeform: Shape 92">
                  <a:extLst>
                    <a:ext uri="{FF2B5EF4-FFF2-40B4-BE49-F238E27FC236}">
                      <a16:creationId xmlns:a16="http://schemas.microsoft.com/office/drawing/2014/main" id="{845A8374-746D-2352-1EDA-F007759EAA35}"/>
                    </a:ext>
                  </a:extLst>
                </p:cNvPr>
                <p:cNvSpPr/>
                <p:nvPr/>
              </p:nvSpPr>
              <p:spPr>
                <a:xfrm>
                  <a:off x="10624793" y="2931411"/>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8651" cap="flat">
                  <a:solidFill>
                    <a:schemeClr val="bg1"/>
                  </a:solidFill>
                  <a:prstDash val="solid"/>
                  <a:miter/>
                </a:ln>
              </p:spPr>
              <p:txBody>
                <a:bodyPr rtlCol="0" anchor="ctr"/>
                <a:lstStyle/>
                <a:p>
                  <a:endParaRPr lang="LID4096"/>
                </a:p>
              </p:txBody>
            </p:sp>
            <p:sp>
              <p:nvSpPr>
                <p:cNvPr id="95" name="Freeform: Shape 94">
                  <a:extLst>
                    <a:ext uri="{FF2B5EF4-FFF2-40B4-BE49-F238E27FC236}">
                      <a16:creationId xmlns:a16="http://schemas.microsoft.com/office/drawing/2014/main" id="{3A67C85A-6516-2AA1-FE2D-06B2E06169EF}"/>
                    </a:ext>
                  </a:extLst>
                </p:cNvPr>
                <p:cNvSpPr/>
                <p:nvPr/>
              </p:nvSpPr>
              <p:spPr>
                <a:xfrm>
                  <a:off x="11587482" y="3991322"/>
                  <a:ext cx="2842141" cy="224771"/>
                </a:xfrm>
                <a:custGeom>
                  <a:avLst/>
                  <a:gdLst>
                    <a:gd name="connsiteX0" fmla="*/ 0 w 2842141"/>
                    <a:gd name="connsiteY0" fmla="*/ 17330 h 224771"/>
                    <a:gd name="connsiteX1" fmla="*/ 138641 w 2842141"/>
                    <a:gd name="connsiteY1" fmla="*/ 17330 h 224771"/>
                    <a:gd name="connsiteX2" fmla="*/ 318355 w 2842141"/>
                    <a:gd name="connsiteY2" fmla="*/ 224772 h 224771"/>
                    <a:gd name="connsiteX3" fmla="*/ 710536 w 2842141"/>
                    <a:gd name="connsiteY3" fmla="*/ 224772 h 224771"/>
                    <a:gd name="connsiteX4" fmla="*/ 918497 w 2842141"/>
                    <a:gd name="connsiteY4" fmla="*/ 0 h 224771"/>
                    <a:gd name="connsiteX5" fmla="*/ 2842142 w 2842141"/>
                    <a:gd name="connsiteY5" fmla="*/ 0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2141" h="224771">
                      <a:moveTo>
                        <a:pt x="0" y="17330"/>
                      </a:moveTo>
                      <a:lnTo>
                        <a:pt x="138641" y="17330"/>
                      </a:lnTo>
                      <a:lnTo>
                        <a:pt x="318355" y="224772"/>
                      </a:lnTo>
                      <a:lnTo>
                        <a:pt x="710536" y="224772"/>
                      </a:lnTo>
                      <a:lnTo>
                        <a:pt x="918497" y="0"/>
                      </a:lnTo>
                      <a:lnTo>
                        <a:pt x="2842142" y="0"/>
                      </a:lnTo>
                    </a:path>
                  </a:pathLst>
                </a:custGeom>
                <a:noFill/>
                <a:ln w="34604" cap="flat">
                  <a:solidFill>
                    <a:schemeClr val="bg1"/>
                  </a:solidFill>
                  <a:prstDash val="solid"/>
                  <a:miter/>
                </a:ln>
              </p:spPr>
              <p:txBody>
                <a:bodyPr rtlCol="0" anchor="ctr"/>
                <a:lstStyle/>
                <a:p>
                  <a:endParaRPr lang="LID4096"/>
                </a:p>
              </p:txBody>
            </p:sp>
            <p:sp>
              <p:nvSpPr>
                <p:cNvPr id="96" name="Freeform: Shape 95">
                  <a:extLst>
                    <a:ext uri="{FF2B5EF4-FFF2-40B4-BE49-F238E27FC236}">
                      <a16:creationId xmlns:a16="http://schemas.microsoft.com/office/drawing/2014/main" id="{44C1D79B-5DAE-08B6-DD52-43004FBD75C9}"/>
                    </a:ext>
                  </a:extLst>
                </p:cNvPr>
                <p:cNvSpPr/>
                <p:nvPr/>
              </p:nvSpPr>
              <p:spPr>
                <a:xfrm>
                  <a:off x="11448841" y="3939331"/>
                  <a:ext cx="138641" cy="138640"/>
                </a:xfrm>
                <a:custGeom>
                  <a:avLst/>
                  <a:gdLst>
                    <a:gd name="connsiteX0" fmla="*/ 138641 w 138641"/>
                    <a:gd name="connsiteY0" fmla="*/ 69321 h 138640"/>
                    <a:gd name="connsiteX1" fmla="*/ 69320 w 138641"/>
                    <a:gd name="connsiteY1" fmla="*/ 138641 h 138640"/>
                    <a:gd name="connsiteX2" fmla="*/ 0 w 138641"/>
                    <a:gd name="connsiteY2" fmla="*/ 69321 h 138640"/>
                    <a:gd name="connsiteX3" fmla="*/ 69320 w 138641"/>
                    <a:gd name="connsiteY3" fmla="*/ 0 h 138640"/>
                    <a:gd name="connsiteX4" fmla="*/ 138641 w 138641"/>
                    <a:gd name="connsiteY4" fmla="*/ 69321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1"/>
                      </a:moveTo>
                      <a:cubicBezTo>
                        <a:pt x="138641" y="107605"/>
                        <a:pt x="107605" y="138641"/>
                        <a:pt x="69320" y="138641"/>
                      </a:cubicBezTo>
                      <a:cubicBezTo>
                        <a:pt x="31036" y="138641"/>
                        <a:pt x="0" y="107605"/>
                        <a:pt x="0" y="69321"/>
                      </a:cubicBezTo>
                      <a:cubicBezTo>
                        <a:pt x="0" y="31036"/>
                        <a:pt x="31036" y="0"/>
                        <a:pt x="69320" y="0"/>
                      </a:cubicBezTo>
                      <a:cubicBezTo>
                        <a:pt x="107605" y="0"/>
                        <a:pt x="138641" y="31036"/>
                        <a:pt x="138641" y="69321"/>
                      </a:cubicBezTo>
                      <a:close/>
                    </a:path>
                  </a:pathLst>
                </a:custGeom>
                <a:noFill/>
                <a:ln w="34604" cap="flat">
                  <a:solidFill>
                    <a:schemeClr val="bg1"/>
                  </a:solidFill>
                  <a:prstDash val="solid"/>
                  <a:miter/>
                </a:ln>
              </p:spPr>
              <p:txBody>
                <a:bodyPr rtlCol="0" anchor="ctr"/>
                <a:lstStyle/>
                <a:p>
                  <a:endParaRPr lang="LID4096"/>
                </a:p>
              </p:txBody>
            </p:sp>
          </p:grpSp>
          <p:sp>
            <p:nvSpPr>
              <p:cNvPr id="97" name="Freeform: Shape 96">
                <a:extLst>
                  <a:ext uri="{FF2B5EF4-FFF2-40B4-BE49-F238E27FC236}">
                    <a16:creationId xmlns:a16="http://schemas.microsoft.com/office/drawing/2014/main" id="{63068475-7700-AFB0-ED4C-324FA7914DAF}"/>
                  </a:ext>
                </a:extLst>
              </p:cNvPr>
              <p:cNvSpPr/>
              <p:nvPr/>
            </p:nvSpPr>
            <p:spPr>
              <a:xfrm>
                <a:off x="9201989" y="2907756"/>
                <a:ext cx="4542228" cy="797185"/>
              </a:xfrm>
              <a:custGeom>
                <a:avLst/>
                <a:gdLst>
                  <a:gd name="connsiteX0" fmla="*/ 4542228 w 4542228"/>
                  <a:gd name="connsiteY0" fmla="*/ 0 h 797185"/>
                  <a:gd name="connsiteX1" fmla="*/ 3736377 w 4542228"/>
                  <a:gd name="connsiteY1" fmla="*/ 0 h 797185"/>
                  <a:gd name="connsiteX2" fmla="*/ 2930526 w 4542228"/>
                  <a:gd name="connsiteY2" fmla="*/ 0 h 797185"/>
                  <a:gd name="connsiteX3" fmla="*/ 2339655 w 4542228"/>
                  <a:gd name="connsiteY3" fmla="*/ 590871 h 797185"/>
                  <a:gd name="connsiteX4" fmla="*/ 2055354 w 4542228"/>
                  <a:gd name="connsiteY4" fmla="*/ 590871 h 797185"/>
                  <a:gd name="connsiteX5" fmla="*/ 1849039 w 4542228"/>
                  <a:gd name="connsiteY5" fmla="*/ 797186 h 797185"/>
                  <a:gd name="connsiteX6" fmla="*/ 1358163 w 4542228"/>
                  <a:gd name="connsiteY6" fmla="*/ 797186 h 797185"/>
                  <a:gd name="connsiteX7" fmla="*/ 972221 w 4542228"/>
                  <a:gd name="connsiteY7" fmla="*/ 797186 h 797185"/>
                  <a:gd name="connsiteX8" fmla="*/ 564702 w 4542228"/>
                  <a:gd name="connsiteY8" fmla="*/ 389668 h 797185"/>
                  <a:gd name="connsiteX9" fmla="*/ 79719 w 4542228"/>
                  <a:gd name="connsiteY9" fmla="*/ 389668 h 797185"/>
                  <a:gd name="connsiteX10" fmla="*/ 0 w 4542228"/>
                  <a:gd name="connsiteY10" fmla="*/ 469386 h 7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2228" h="797185">
                    <a:moveTo>
                      <a:pt x="4542228" y="0"/>
                    </a:moveTo>
                    <a:lnTo>
                      <a:pt x="3736377" y="0"/>
                    </a:lnTo>
                    <a:lnTo>
                      <a:pt x="2930526" y="0"/>
                    </a:lnTo>
                    <a:lnTo>
                      <a:pt x="2339655" y="590871"/>
                    </a:lnTo>
                    <a:lnTo>
                      <a:pt x="2055354" y="590871"/>
                    </a:lnTo>
                    <a:lnTo>
                      <a:pt x="1849039" y="797186"/>
                    </a:lnTo>
                    <a:lnTo>
                      <a:pt x="1358163" y="797186"/>
                    </a:lnTo>
                    <a:lnTo>
                      <a:pt x="972221" y="797186"/>
                    </a:lnTo>
                    <a:lnTo>
                      <a:pt x="564702" y="389668"/>
                    </a:lnTo>
                    <a:lnTo>
                      <a:pt x="79719" y="389668"/>
                    </a:lnTo>
                    <a:lnTo>
                      <a:pt x="0" y="469386"/>
                    </a:lnTo>
                  </a:path>
                </a:pathLst>
              </a:custGeom>
              <a:noFill/>
              <a:ln w="34604" cap="flat">
                <a:solidFill>
                  <a:schemeClr val="bg1"/>
                </a:solidFill>
                <a:prstDash val="solid"/>
                <a:miter/>
              </a:ln>
            </p:spPr>
            <p:txBody>
              <a:bodyPr rtlCol="0" anchor="ctr"/>
              <a:lstStyle/>
              <a:p>
                <a:endParaRPr lang="LID4096"/>
              </a:p>
            </p:txBody>
          </p:sp>
          <p:grpSp>
            <p:nvGrpSpPr>
              <p:cNvPr id="104" name="Group 103">
                <a:extLst>
                  <a:ext uri="{FF2B5EF4-FFF2-40B4-BE49-F238E27FC236}">
                    <a16:creationId xmlns:a16="http://schemas.microsoft.com/office/drawing/2014/main" id="{2E93900D-4C3E-8992-175E-DD7827E42D31}"/>
                  </a:ext>
                </a:extLst>
              </p:cNvPr>
              <p:cNvGrpSpPr/>
              <p:nvPr/>
            </p:nvGrpSpPr>
            <p:grpSpPr>
              <a:xfrm>
                <a:off x="10673317" y="2542416"/>
                <a:ext cx="3244201" cy="437520"/>
                <a:chOff x="10673317" y="2542416"/>
                <a:chExt cx="3244201" cy="437520"/>
              </a:xfrm>
            </p:grpSpPr>
            <p:sp>
              <p:nvSpPr>
                <p:cNvPr id="89" name="Freeform: Shape 88">
                  <a:extLst>
                    <a:ext uri="{FF2B5EF4-FFF2-40B4-BE49-F238E27FC236}">
                      <a16:creationId xmlns:a16="http://schemas.microsoft.com/office/drawing/2014/main" id="{AC71C3FD-1B40-D716-D125-FBD9DD38421A}"/>
                    </a:ext>
                  </a:extLst>
                </p:cNvPr>
                <p:cNvSpPr/>
                <p:nvPr/>
              </p:nvSpPr>
              <p:spPr>
                <a:xfrm>
                  <a:off x="10673317" y="2546683"/>
                  <a:ext cx="3244201" cy="433253"/>
                </a:xfrm>
                <a:custGeom>
                  <a:avLst/>
                  <a:gdLst>
                    <a:gd name="connsiteX0" fmla="*/ 0 w 3244201"/>
                    <a:gd name="connsiteY0" fmla="*/ 433253 h 433253"/>
                    <a:gd name="connsiteX1" fmla="*/ 902380 w 3244201"/>
                    <a:gd name="connsiteY1" fmla="*/ 433253 h 433253"/>
                    <a:gd name="connsiteX2" fmla="*/ 1242571 w 3244201"/>
                    <a:gd name="connsiteY2" fmla="*/ 0 h 433253"/>
                    <a:gd name="connsiteX3" fmla="*/ 3244201 w 3244201"/>
                    <a:gd name="connsiteY3" fmla="*/ 0 h 433253"/>
                  </a:gdLst>
                  <a:ahLst/>
                  <a:cxnLst>
                    <a:cxn ang="0">
                      <a:pos x="connsiteX0" y="connsiteY0"/>
                    </a:cxn>
                    <a:cxn ang="0">
                      <a:pos x="connsiteX1" y="connsiteY1"/>
                    </a:cxn>
                    <a:cxn ang="0">
                      <a:pos x="connsiteX2" y="connsiteY2"/>
                    </a:cxn>
                    <a:cxn ang="0">
                      <a:pos x="connsiteX3" y="connsiteY3"/>
                    </a:cxn>
                  </a:cxnLst>
                  <a:rect l="l" t="t" r="r" b="b"/>
                  <a:pathLst>
                    <a:path w="3244201" h="433253">
                      <a:moveTo>
                        <a:pt x="0" y="433253"/>
                      </a:moveTo>
                      <a:lnTo>
                        <a:pt x="902380" y="433253"/>
                      </a:lnTo>
                      <a:lnTo>
                        <a:pt x="1242571" y="0"/>
                      </a:lnTo>
                      <a:lnTo>
                        <a:pt x="3244201" y="0"/>
                      </a:lnTo>
                    </a:path>
                  </a:pathLst>
                </a:custGeom>
                <a:noFill/>
                <a:ln w="34604" cap="flat">
                  <a:solidFill>
                    <a:schemeClr val="bg1"/>
                  </a:solidFill>
                  <a:prstDash val="solid"/>
                  <a:miter/>
                </a:ln>
              </p:spPr>
              <p:txBody>
                <a:bodyPr rtlCol="0" anchor="ctr"/>
                <a:lstStyle/>
                <a:p>
                  <a:endParaRPr lang="LID4096"/>
                </a:p>
              </p:txBody>
            </p:sp>
            <p:grpSp>
              <p:nvGrpSpPr>
                <p:cNvPr id="103" name="Group 102">
                  <a:extLst>
                    <a:ext uri="{FF2B5EF4-FFF2-40B4-BE49-F238E27FC236}">
                      <a16:creationId xmlns:a16="http://schemas.microsoft.com/office/drawing/2014/main" id="{2B863C9F-7A76-565F-F04C-0CF35FADF064}"/>
                    </a:ext>
                  </a:extLst>
                </p:cNvPr>
                <p:cNvGrpSpPr/>
                <p:nvPr/>
              </p:nvGrpSpPr>
              <p:grpSpPr>
                <a:xfrm>
                  <a:off x="11893679" y="2542416"/>
                  <a:ext cx="577727" cy="316817"/>
                  <a:chOff x="12167175" y="2916421"/>
                  <a:chExt cx="805851" cy="441917"/>
                </a:xfrm>
              </p:grpSpPr>
              <p:sp>
                <p:nvSpPr>
                  <p:cNvPr id="99" name="Freeform: Shape 98">
                    <a:extLst>
                      <a:ext uri="{FF2B5EF4-FFF2-40B4-BE49-F238E27FC236}">
                        <a16:creationId xmlns:a16="http://schemas.microsoft.com/office/drawing/2014/main" id="{9E472780-A673-DB9B-4B42-A5732139C2D6}"/>
                      </a:ext>
                    </a:extLst>
                  </p:cNvPr>
                  <p:cNvSpPr/>
                  <p:nvPr/>
                </p:nvSpPr>
                <p:spPr>
                  <a:xfrm>
                    <a:off x="12305816" y="2916421"/>
                    <a:ext cx="667210" cy="372597"/>
                  </a:xfrm>
                  <a:custGeom>
                    <a:avLst/>
                    <a:gdLst>
                      <a:gd name="connsiteX0" fmla="*/ 667210 w 667210"/>
                      <a:gd name="connsiteY0" fmla="*/ 0 h 372597"/>
                      <a:gd name="connsiteX1" fmla="*/ 381263 w 667210"/>
                      <a:gd name="connsiteY1" fmla="*/ 372598 h 372597"/>
                      <a:gd name="connsiteX2" fmla="*/ 0 w 667210"/>
                      <a:gd name="connsiteY2" fmla="*/ 372598 h 372597"/>
                    </a:gdLst>
                    <a:ahLst/>
                    <a:cxnLst>
                      <a:cxn ang="0">
                        <a:pos x="connsiteX0" y="connsiteY0"/>
                      </a:cxn>
                      <a:cxn ang="0">
                        <a:pos x="connsiteX1" y="connsiteY1"/>
                      </a:cxn>
                      <a:cxn ang="0">
                        <a:pos x="connsiteX2" y="connsiteY2"/>
                      </a:cxn>
                    </a:cxnLst>
                    <a:rect l="l" t="t" r="r" b="b"/>
                    <a:pathLst>
                      <a:path w="667210" h="372597">
                        <a:moveTo>
                          <a:pt x="667210" y="0"/>
                        </a:moveTo>
                        <a:lnTo>
                          <a:pt x="381263" y="372598"/>
                        </a:lnTo>
                        <a:lnTo>
                          <a:pt x="0" y="372598"/>
                        </a:lnTo>
                      </a:path>
                    </a:pathLst>
                  </a:custGeom>
                  <a:noFill/>
                  <a:ln w="34604" cap="flat">
                    <a:solidFill>
                      <a:schemeClr val="bg1"/>
                    </a:solidFill>
                    <a:prstDash val="solid"/>
                    <a:miter/>
                  </a:ln>
                </p:spPr>
                <p:txBody>
                  <a:bodyPr rtlCol="0" anchor="ctr"/>
                  <a:lstStyle/>
                  <a:p>
                    <a:endParaRPr lang="LID4096"/>
                  </a:p>
                </p:txBody>
              </p:sp>
              <p:sp>
                <p:nvSpPr>
                  <p:cNvPr id="100" name="Freeform: Shape 99">
                    <a:extLst>
                      <a:ext uri="{FF2B5EF4-FFF2-40B4-BE49-F238E27FC236}">
                        <a16:creationId xmlns:a16="http://schemas.microsoft.com/office/drawing/2014/main" id="{4751C863-8EB0-3507-7851-7C9C8AD47955}"/>
                      </a:ext>
                    </a:extLst>
                  </p:cNvPr>
                  <p:cNvSpPr/>
                  <p:nvPr/>
                </p:nvSpPr>
                <p:spPr>
                  <a:xfrm>
                    <a:off x="12167175" y="3219698"/>
                    <a:ext cx="138641" cy="138640"/>
                  </a:xfrm>
                  <a:custGeom>
                    <a:avLst/>
                    <a:gdLst>
                      <a:gd name="connsiteX0" fmla="*/ 138641 w 138641"/>
                      <a:gd name="connsiteY0" fmla="*/ 69320 h 138640"/>
                      <a:gd name="connsiteX1" fmla="*/ 69320 w 138641"/>
                      <a:gd name="connsiteY1" fmla="*/ 138641 h 138640"/>
                      <a:gd name="connsiteX2" fmla="*/ 0 w 138641"/>
                      <a:gd name="connsiteY2" fmla="*/ 69320 h 138640"/>
                      <a:gd name="connsiteX3" fmla="*/ 69320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0" y="138641"/>
                        </a:cubicBezTo>
                        <a:cubicBezTo>
                          <a:pt x="31036" y="138641"/>
                          <a:pt x="0" y="107605"/>
                          <a:pt x="0" y="69320"/>
                        </a:cubicBezTo>
                        <a:cubicBezTo>
                          <a:pt x="0" y="31036"/>
                          <a:pt x="31036" y="0"/>
                          <a:pt x="69320" y="0"/>
                        </a:cubicBezTo>
                        <a:cubicBezTo>
                          <a:pt x="107605" y="0"/>
                          <a:pt x="138641" y="31036"/>
                          <a:pt x="138641" y="69320"/>
                        </a:cubicBezTo>
                        <a:close/>
                      </a:path>
                    </a:pathLst>
                  </a:custGeom>
                  <a:noFill/>
                  <a:ln w="34604" cap="flat">
                    <a:solidFill>
                      <a:schemeClr val="bg1"/>
                    </a:solidFill>
                    <a:prstDash val="solid"/>
                    <a:miter/>
                  </a:ln>
                </p:spPr>
                <p:txBody>
                  <a:bodyPr rtlCol="0" anchor="ctr"/>
                  <a:lstStyle/>
                  <a:p>
                    <a:endParaRPr lang="LID4096"/>
                  </a:p>
                </p:txBody>
              </p:sp>
            </p:grpSp>
          </p:grpSp>
          <p:grpSp>
            <p:nvGrpSpPr>
              <p:cNvPr id="105" name="Group 104">
                <a:extLst>
                  <a:ext uri="{FF2B5EF4-FFF2-40B4-BE49-F238E27FC236}">
                    <a16:creationId xmlns:a16="http://schemas.microsoft.com/office/drawing/2014/main" id="{51B170D7-3EDD-3C9C-CE0A-3AD46BB63730}"/>
                  </a:ext>
                </a:extLst>
              </p:cNvPr>
              <p:cNvGrpSpPr/>
              <p:nvPr/>
            </p:nvGrpSpPr>
            <p:grpSpPr>
              <a:xfrm>
                <a:off x="9723626" y="3707032"/>
                <a:ext cx="893888" cy="580384"/>
                <a:chOff x="9723626" y="3722272"/>
                <a:chExt cx="893888" cy="580384"/>
              </a:xfrm>
            </p:grpSpPr>
            <p:sp>
              <p:nvSpPr>
                <p:cNvPr id="101" name="Freeform: Shape 100">
                  <a:extLst>
                    <a:ext uri="{FF2B5EF4-FFF2-40B4-BE49-F238E27FC236}">
                      <a16:creationId xmlns:a16="http://schemas.microsoft.com/office/drawing/2014/main" id="{7E374F3A-41C5-8280-4646-2ED43A95D9A6}"/>
                    </a:ext>
                  </a:extLst>
                </p:cNvPr>
                <p:cNvSpPr/>
                <p:nvPr/>
              </p:nvSpPr>
              <p:spPr>
                <a:xfrm>
                  <a:off x="9862267" y="3722272"/>
                  <a:ext cx="755247" cy="511152"/>
                </a:xfrm>
                <a:custGeom>
                  <a:avLst/>
                  <a:gdLst>
                    <a:gd name="connsiteX0" fmla="*/ 755247 w 755247"/>
                    <a:gd name="connsiteY0" fmla="*/ 0 h 511152"/>
                    <a:gd name="connsiteX1" fmla="*/ 363933 w 755247"/>
                    <a:gd name="connsiteY1" fmla="*/ 511152 h 511152"/>
                    <a:gd name="connsiteX2" fmla="*/ 0 w 755247"/>
                    <a:gd name="connsiteY2" fmla="*/ 511152 h 511152"/>
                  </a:gdLst>
                  <a:ahLst/>
                  <a:cxnLst>
                    <a:cxn ang="0">
                      <a:pos x="connsiteX0" y="connsiteY0"/>
                    </a:cxn>
                    <a:cxn ang="0">
                      <a:pos x="connsiteX1" y="connsiteY1"/>
                    </a:cxn>
                    <a:cxn ang="0">
                      <a:pos x="connsiteX2" y="connsiteY2"/>
                    </a:cxn>
                  </a:cxnLst>
                  <a:rect l="l" t="t" r="r" b="b"/>
                  <a:pathLst>
                    <a:path w="755247" h="511152">
                      <a:moveTo>
                        <a:pt x="755247" y="0"/>
                      </a:moveTo>
                      <a:lnTo>
                        <a:pt x="363933" y="511152"/>
                      </a:lnTo>
                      <a:lnTo>
                        <a:pt x="0" y="511152"/>
                      </a:lnTo>
                    </a:path>
                  </a:pathLst>
                </a:custGeom>
                <a:noFill/>
                <a:ln w="34604" cap="flat">
                  <a:solidFill>
                    <a:schemeClr val="bg1"/>
                  </a:solidFill>
                  <a:prstDash val="solid"/>
                  <a:miter/>
                </a:ln>
              </p:spPr>
              <p:txBody>
                <a:bodyPr rtlCol="0" anchor="ctr"/>
                <a:lstStyle/>
                <a:p>
                  <a:endParaRPr lang="LID4096"/>
                </a:p>
              </p:txBody>
            </p:sp>
            <p:sp>
              <p:nvSpPr>
                <p:cNvPr id="102" name="Freeform: Shape 101">
                  <a:extLst>
                    <a:ext uri="{FF2B5EF4-FFF2-40B4-BE49-F238E27FC236}">
                      <a16:creationId xmlns:a16="http://schemas.microsoft.com/office/drawing/2014/main" id="{27CFD82B-A33A-85E0-D684-475941A19004}"/>
                    </a:ext>
                  </a:extLst>
                </p:cNvPr>
                <p:cNvSpPr/>
                <p:nvPr/>
              </p:nvSpPr>
              <p:spPr>
                <a:xfrm>
                  <a:off x="9723626" y="4164016"/>
                  <a:ext cx="138641" cy="138640"/>
                </a:xfrm>
                <a:custGeom>
                  <a:avLst/>
                  <a:gdLst>
                    <a:gd name="connsiteX0" fmla="*/ 138641 w 138641"/>
                    <a:gd name="connsiteY0" fmla="*/ 69320 h 138640"/>
                    <a:gd name="connsiteX1" fmla="*/ 69321 w 138641"/>
                    <a:gd name="connsiteY1" fmla="*/ 138641 h 138640"/>
                    <a:gd name="connsiteX2" fmla="*/ 0 w 138641"/>
                    <a:gd name="connsiteY2" fmla="*/ 69320 h 138640"/>
                    <a:gd name="connsiteX3" fmla="*/ 69321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1" y="138641"/>
                      </a:cubicBezTo>
                      <a:cubicBezTo>
                        <a:pt x="31036" y="138641"/>
                        <a:pt x="0" y="107605"/>
                        <a:pt x="0" y="69320"/>
                      </a:cubicBezTo>
                      <a:cubicBezTo>
                        <a:pt x="0" y="31036"/>
                        <a:pt x="31036" y="0"/>
                        <a:pt x="69321" y="0"/>
                      </a:cubicBezTo>
                      <a:cubicBezTo>
                        <a:pt x="107605" y="0"/>
                        <a:pt x="138641" y="31036"/>
                        <a:pt x="138641" y="69320"/>
                      </a:cubicBezTo>
                      <a:close/>
                    </a:path>
                  </a:pathLst>
                </a:custGeom>
                <a:noFill/>
                <a:ln w="34604" cap="flat">
                  <a:solidFill>
                    <a:schemeClr val="bg1"/>
                  </a:solidFill>
                  <a:prstDash val="solid"/>
                  <a:miter/>
                </a:ln>
              </p:spPr>
              <p:txBody>
                <a:bodyPr rtlCol="0" anchor="ctr"/>
                <a:lstStyle/>
                <a:p>
                  <a:endParaRPr lang="LID4096"/>
                </a:p>
              </p:txBody>
            </p:sp>
          </p:grpSp>
        </p:grpSp>
        <p:sp>
          <p:nvSpPr>
            <p:cNvPr id="112" name="Rectangle 111">
              <a:extLst>
                <a:ext uri="{FF2B5EF4-FFF2-40B4-BE49-F238E27FC236}">
                  <a16:creationId xmlns:a16="http://schemas.microsoft.com/office/drawing/2014/main" id="{EA3370A5-65BD-BD04-62F9-42B48CA1C616}"/>
                </a:ext>
              </a:extLst>
            </p:cNvPr>
            <p:cNvSpPr/>
            <p:nvPr/>
          </p:nvSpPr>
          <p:spPr>
            <a:xfrm>
              <a:off x="12752665" y="821965"/>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sp>
        <p:nvSpPr>
          <p:cNvPr id="82" name="Freeform: Shape 81">
            <a:extLst>
              <a:ext uri="{FF2B5EF4-FFF2-40B4-BE49-F238E27FC236}">
                <a16:creationId xmlns:a16="http://schemas.microsoft.com/office/drawing/2014/main" id="{A7F5E666-528E-D30C-94AF-37A1DA2C3310}"/>
              </a:ext>
            </a:extLst>
          </p:cNvPr>
          <p:cNvSpPr/>
          <p:nvPr/>
        </p:nvSpPr>
        <p:spPr>
          <a:xfrm>
            <a:off x="10029329" y="2336859"/>
            <a:ext cx="1279830" cy="1283257"/>
          </a:xfrm>
          <a:custGeom>
            <a:avLst/>
            <a:gdLst>
              <a:gd name="connsiteX0" fmla="*/ 643381 w 1279830"/>
              <a:gd name="connsiteY0" fmla="*/ 603023 h 1283257"/>
              <a:gd name="connsiteX1" fmla="*/ 678561 w 1279830"/>
              <a:gd name="connsiteY1" fmla="*/ 645135 h 1283257"/>
              <a:gd name="connsiteX2" fmla="*/ 636449 w 1279830"/>
              <a:gd name="connsiteY2" fmla="*/ 680316 h 1283257"/>
              <a:gd name="connsiteX3" fmla="*/ 601269 w 1279830"/>
              <a:gd name="connsiteY3" fmla="*/ 638203 h 1283257"/>
              <a:gd name="connsiteX4" fmla="*/ 643468 w 1279830"/>
              <a:gd name="connsiteY4" fmla="*/ 603023 h 1283257"/>
              <a:gd name="connsiteX5" fmla="*/ 617473 w 1279830"/>
              <a:gd name="connsiteY5" fmla="*/ 888884 h 1283257"/>
              <a:gd name="connsiteX6" fmla="*/ 887043 w 1279830"/>
              <a:gd name="connsiteY6" fmla="*/ 664025 h 1283257"/>
              <a:gd name="connsiteX7" fmla="*/ 662184 w 1279830"/>
              <a:gd name="connsiteY7" fmla="*/ 394455 h 1283257"/>
              <a:gd name="connsiteX8" fmla="*/ 392614 w 1279830"/>
              <a:gd name="connsiteY8" fmla="*/ 619313 h 1283257"/>
              <a:gd name="connsiteX9" fmla="*/ 617473 w 1279830"/>
              <a:gd name="connsiteY9" fmla="*/ 888884 h 1283257"/>
              <a:gd name="connsiteX10" fmla="*/ 683067 w 1279830"/>
              <a:gd name="connsiteY10" fmla="*/ 164398 h 1283257"/>
              <a:gd name="connsiteX11" fmla="*/ 1117187 w 1279830"/>
              <a:gd name="connsiteY11" fmla="*/ 684821 h 1283257"/>
              <a:gd name="connsiteX12" fmla="*/ 596677 w 1279830"/>
              <a:gd name="connsiteY12" fmla="*/ 1118941 h 1283257"/>
              <a:gd name="connsiteX13" fmla="*/ 162643 w 1279830"/>
              <a:gd name="connsiteY13" fmla="*/ 598431 h 1283257"/>
              <a:gd name="connsiteX14" fmla="*/ 683067 w 1279830"/>
              <a:gd name="connsiteY14" fmla="*/ 164311 h 1283257"/>
              <a:gd name="connsiteX15" fmla="*/ 68627 w 1279830"/>
              <a:gd name="connsiteY15" fmla="*/ 590026 h 1283257"/>
              <a:gd name="connsiteX16" fmla="*/ 67241 w 1279830"/>
              <a:gd name="connsiteY16" fmla="*/ 673470 h 1283257"/>
              <a:gd name="connsiteX17" fmla="*/ 0 w 1279830"/>
              <a:gd name="connsiteY17" fmla="*/ 688721 h 1283257"/>
              <a:gd name="connsiteX18" fmla="*/ 42719 w 1279830"/>
              <a:gd name="connsiteY18" fmla="*/ 876319 h 1283257"/>
              <a:gd name="connsiteX19" fmla="*/ 109960 w 1279830"/>
              <a:gd name="connsiteY19" fmla="*/ 860982 h 1283257"/>
              <a:gd name="connsiteX20" fmla="*/ 195224 w 1279830"/>
              <a:gd name="connsiteY20" fmla="*/ 1003782 h 1283257"/>
              <a:gd name="connsiteX21" fmla="*/ 149906 w 1279830"/>
              <a:gd name="connsiteY21" fmla="*/ 1055773 h 1283257"/>
              <a:gd name="connsiteX22" fmla="*/ 294699 w 1279830"/>
              <a:gd name="connsiteY22" fmla="*/ 1182543 h 1283257"/>
              <a:gd name="connsiteX23" fmla="*/ 340104 w 1279830"/>
              <a:gd name="connsiteY23" fmla="*/ 1130639 h 1283257"/>
              <a:gd name="connsiteX24" fmla="*/ 493042 w 1279830"/>
              <a:gd name="connsiteY24" fmla="*/ 1196060 h 1283257"/>
              <a:gd name="connsiteX25" fmla="*/ 486804 w 1279830"/>
              <a:gd name="connsiteY25" fmla="*/ 1264687 h 1283257"/>
              <a:gd name="connsiteX26" fmla="*/ 582033 w 1279830"/>
              <a:gd name="connsiteY26" fmla="*/ 1280631 h 1283257"/>
              <a:gd name="connsiteX27" fmla="*/ 678475 w 1279830"/>
              <a:gd name="connsiteY27" fmla="*/ 1282104 h 1283257"/>
              <a:gd name="connsiteX28" fmla="*/ 684714 w 1279830"/>
              <a:gd name="connsiteY28" fmla="*/ 1213477 h 1283257"/>
              <a:gd name="connsiteX29" fmla="*/ 846924 w 1279830"/>
              <a:gd name="connsiteY29" fmla="*/ 1176564 h 1283257"/>
              <a:gd name="connsiteX30" fmla="*/ 882364 w 1279830"/>
              <a:gd name="connsiteY30" fmla="*/ 1235746 h 1283257"/>
              <a:gd name="connsiteX31" fmla="*/ 1047520 w 1279830"/>
              <a:gd name="connsiteY31" fmla="*/ 1137051 h 1283257"/>
              <a:gd name="connsiteX32" fmla="*/ 1012253 w 1279830"/>
              <a:gd name="connsiteY32" fmla="*/ 1077869 h 1283257"/>
              <a:gd name="connsiteX33" fmla="*/ 1121866 w 1279830"/>
              <a:gd name="connsiteY33" fmla="*/ 952572 h 1283257"/>
              <a:gd name="connsiteX34" fmla="*/ 1185208 w 1279830"/>
              <a:gd name="connsiteY34" fmla="*/ 979693 h 1283257"/>
              <a:gd name="connsiteX35" fmla="*/ 1260941 w 1279830"/>
              <a:gd name="connsiteY35" fmla="*/ 802666 h 1283257"/>
              <a:gd name="connsiteX36" fmla="*/ 1197599 w 1279830"/>
              <a:gd name="connsiteY36" fmla="*/ 775545 h 1283257"/>
              <a:gd name="connsiteX37" fmla="*/ 1211203 w 1279830"/>
              <a:gd name="connsiteY37" fmla="*/ 693226 h 1283257"/>
              <a:gd name="connsiteX38" fmla="*/ 1212676 w 1279830"/>
              <a:gd name="connsiteY38" fmla="*/ 609782 h 1283257"/>
              <a:gd name="connsiteX39" fmla="*/ 1279830 w 1279830"/>
              <a:gd name="connsiteY39" fmla="*/ 594531 h 1283257"/>
              <a:gd name="connsiteX40" fmla="*/ 1237025 w 1279830"/>
              <a:gd name="connsiteY40" fmla="*/ 406846 h 1283257"/>
              <a:gd name="connsiteX41" fmla="*/ 1169784 w 1279830"/>
              <a:gd name="connsiteY41" fmla="*/ 422183 h 1283257"/>
              <a:gd name="connsiteX42" fmla="*/ 1084433 w 1279830"/>
              <a:gd name="connsiteY42" fmla="*/ 279383 h 1283257"/>
              <a:gd name="connsiteX43" fmla="*/ 1129838 w 1279830"/>
              <a:gd name="connsiteY43" fmla="*/ 227479 h 1283257"/>
              <a:gd name="connsiteX44" fmla="*/ 985045 w 1279830"/>
              <a:gd name="connsiteY44" fmla="*/ 100623 h 1283257"/>
              <a:gd name="connsiteX45" fmla="*/ 939640 w 1279830"/>
              <a:gd name="connsiteY45" fmla="*/ 152527 h 1283257"/>
              <a:gd name="connsiteX46" fmla="*/ 786615 w 1279830"/>
              <a:gd name="connsiteY46" fmla="*/ 87105 h 1283257"/>
              <a:gd name="connsiteX47" fmla="*/ 792854 w 1279830"/>
              <a:gd name="connsiteY47" fmla="*/ 18478 h 1283257"/>
              <a:gd name="connsiteX48" fmla="*/ 697625 w 1279830"/>
              <a:gd name="connsiteY48" fmla="*/ 2708 h 1283257"/>
              <a:gd name="connsiteX49" fmla="*/ 601096 w 1279830"/>
              <a:gd name="connsiteY49" fmla="*/ 1148 h 1283257"/>
              <a:gd name="connsiteX50" fmla="*/ 594857 w 1279830"/>
              <a:gd name="connsiteY50" fmla="*/ 69775 h 1283257"/>
              <a:gd name="connsiteX51" fmla="*/ 432560 w 1279830"/>
              <a:gd name="connsiteY51" fmla="*/ 106688 h 1283257"/>
              <a:gd name="connsiteX52" fmla="*/ 397293 w 1279830"/>
              <a:gd name="connsiteY52" fmla="*/ 47419 h 1283257"/>
              <a:gd name="connsiteX53" fmla="*/ 232137 w 1279830"/>
              <a:gd name="connsiteY53" fmla="*/ 146201 h 1283257"/>
              <a:gd name="connsiteX54" fmla="*/ 267404 w 1279830"/>
              <a:gd name="connsiteY54" fmla="*/ 205383 h 1283257"/>
              <a:gd name="connsiteX55" fmla="*/ 157878 w 1279830"/>
              <a:gd name="connsiteY55" fmla="*/ 330594 h 1283257"/>
              <a:gd name="connsiteX56" fmla="*/ 94536 w 1279830"/>
              <a:gd name="connsiteY56" fmla="*/ 303472 h 1283257"/>
              <a:gd name="connsiteX57" fmla="*/ 18803 w 1279830"/>
              <a:gd name="connsiteY57" fmla="*/ 480326 h 1283257"/>
              <a:gd name="connsiteX58" fmla="*/ 82232 w 1279830"/>
              <a:gd name="connsiteY58" fmla="*/ 507534 h 1283257"/>
              <a:gd name="connsiteX59" fmla="*/ 68627 w 1279830"/>
              <a:gd name="connsiteY59" fmla="*/ 589766 h 12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79830" h="1283257">
                <a:moveTo>
                  <a:pt x="643381" y="603023"/>
                </a:moveTo>
                <a:cubicBezTo>
                  <a:pt x="664697" y="604843"/>
                  <a:pt x="680468" y="623733"/>
                  <a:pt x="678561" y="645135"/>
                </a:cubicBezTo>
                <a:cubicBezTo>
                  <a:pt x="676655" y="666451"/>
                  <a:pt x="657765" y="682222"/>
                  <a:pt x="636449" y="680316"/>
                </a:cubicBezTo>
                <a:cubicBezTo>
                  <a:pt x="615133" y="678323"/>
                  <a:pt x="599276" y="659606"/>
                  <a:pt x="601269" y="638203"/>
                </a:cubicBezTo>
                <a:cubicBezTo>
                  <a:pt x="603089" y="616887"/>
                  <a:pt x="622065" y="601117"/>
                  <a:pt x="643468" y="603023"/>
                </a:cubicBezTo>
                <a:moveTo>
                  <a:pt x="617473" y="888884"/>
                </a:moveTo>
                <a:cubicBezTo>
                  <a:pt x="754034" y="901275"/>
                  <a:pt x="874652" y="800587"/>
                  <a:pt x="887043" y="664025"/>
                </a:cubicBezTo>
                <a:cubicBezTo>
                  <a:pt x="899434" y="527550"/>
                  <a:pt x="798746" y="406846"/>
                  <a:pt x="662184" y="394455"/>
                </a:cubicBezTo>
                <a:cubicBezTo>
                  <a:pt x="525623" y="382151"/>
                  <a:pt x="405005" y="482752"/>
                  <a:pt x="392614" y="619313"/>
                </a:cubicBezTo>
                <a:cubicBezTo>
                  <a:pt x="380310" y="755962"/>
                  <a:pt x="480911" y="876493"/>
                  <a:pt x="617473" y="888884"/>
                </a:cubicBezTo>
                <a:moveTo>
                  <a:pt x="683067" y="164398"/>
                </a:moveTo>
                <a:cubicBezTo>
                  <a:pt x="946659" y="188140"/>
                  <a:pt x="1141103" y="421230"/>
                  <a:pt x="1117187" y="684821"/>
                </a:cubicBezTo>
                <a:cubicBezTo>
                  <a:pt x="1093445" y="948413"/>
                  <a:pt x="860268" y="1142770"/>
                  <a:pt x="596677" y="1118941"/>
                </a:cubicBezTo>
                <a:cubicBezTo>
                  <a:pt x="333085" y="1095025"/>
                  <a:pt x="138814" y="862022"/>
                  <a:pt x="162643" y="598431"/>
                </a:cubicBezTo>
                <a:cubicBezTo>
                  <a:pt x="186472" y="334840"/>
                  <a:pt x="419476" y="140482"/>
                  <a:pt x="683067" y="164311"/>
                </a:cubicBezTo>
                <a:moveTo>
                  <a:pt x="68627" y="590026"/>
                </a:moveTo>
                <a:cubicBezTo>
                  <a:pt x="66028" y="618187"/>
                  <a:pt x="65681" y="646002"/>
                  <a:pt x="67241" y="673470"/>
                </a:cubicBezTo>
                <a:lnTo>
                  <a:pt x="0" y="688721"/>
                </a:lnTo>
                <a:cubicBezTo>
                  <a:pt x="4852" y="754228"/>
                  <a:pt x="19496" y="817310"/>
                  <a:pt x="42719" y="876319"/>
                </a:cubicBezTo>
                <a:lnTo>
                  <a:pt x="109960" y="860982"/>
                </a:lnTo>
                <a:cubicBezTo>
                  <a:pt x="131362" y="912626"/>
                  <a:pt x="160217" y="960804"/>
                  <a:pt x="195224" y="1003782"/>
                </a:cubicBezTo>
                <a:lnTo>
                  <a:pt x="149906" y="1055773"/>
                </a:lnTo>
                <a:cubicBezTo>
                  <a:pt x="191411" y="1104730"/>
                  <a:pt x="240022" y="1147622"/>
                  <a:pt x="294699" y="1182543"/>
                </a:cubicBezTo>
                <a:lnTo>
                  <a:pt x="340104" y="1130639"/>
                </a:lnTo>
                <a:cubicBezTo>
                  <a:pt x="386895" y="1159320"/>
                  <a:pt x="438279" y="1181676"/>
                  <a:pt x="493042" y="1196060"/>
                </a:cubicBezTo>
                <a:lnTo>
                  <a:pt x="486804" y="1264687"/>
                </a:lnTo>
                <a:cubicBezTo>
                  <a:pt x="517651" y="1272226"/>
                  <a:pt x="549452" y="1277685"/>
                  <a:pt x="582033" y="1280631"/>
                </a:cubicBezTo>
                <a:cubicBezTo>
                  <a:pt x="614613" y="1283577"/>
                  <a:pt x="646847" y="1284010"/>
                  <a:pt x="678475" y="1282104"/>
                </a:cubicBezTo>
                <a:lnTo>
                  <a:pt x="684714" y="1213477"/>
                </a:lnTo>
                <a:cubicBezTo>
                  <a:pt x="741210" y="1209058"/>
                  <a:pt x="795800" y="1196407"/>
                  <a:pt x="846924" y="1176564"/>
                </a:cubicBezTo>
                <a:lnTo>
                  <a:pt x="882364" y="1235746"/>
                </a:lnTo>
                <a:cubicBezTo>
                  <a:pt x="942239" y="1211311"/>
                  <a:pt x="997956" y="1177863"/>
                  <a:pt x="1047520" y="1137051"/>
                </a:cubicBezTo>
                <a:lnTo>
                  <a:pt x="1012253" y="1077869"/>
                </a:lnTo>
                <a:cubicBezTo>
                  <a:pt x="1054452" y="1041822"/>
                  <a:pt x="1091539" y="999623"/>
                  <a:pt x="1121866" y="952572"/>
                </a:cubicBezTo>
                <a:lnTo>
                  <a:pt x="1185208" y="979693"/>
                </a:lnTo>
                <a:cubicBezTo>
                  <a:pt x="1218742" y="925797"/>
                  <a:pt x="1244477" y="866354"/>
                  <a:pt x="1260941" y="802666"/>
                </a:cubicBezTo>
                <a:lnTo>
                  <a:pt x="1197599" y="775545"/>
                </a:lnTo>
                <a:cubicBezTo>
                  <a:pt x="1204011" y="748770"/>
                  <a:pt x="1208604" y="721388"/>
                  <a:pt x="1211203" y="693226"/>
                </a:cubicBezTo>
                <a:cubicBezTo>
                  <a:pt x="1213716" y="665152"/>
                  <a:pt x="1214063" y="637250"/>
                  <a:pt x="1212676" y="609782"/>
                </a:cubicBezTo>
                <a:lnTo>
                  <a:pt x="1279830" y="594531"/>
                </a:lnTo>
                <a:cubicBezTo>
                  <a:pt x="1275065" y="528937"/>
                  <a:pt x="1260421" y="465855"/>
                  <a:pt x="1237025" y="406846"/>
                </a:cubicBezTo>
                <a:lnTo>
                  <a:pt x="1169784" y="422183"/>
                </a:lnTo>
                <a:cubicBezTo>
                  <a:pt x="1148381" y="370453"/>
                  <a:pt x="1119527" y="322275"/>
                  <a:pt x="1084433" y="279383"/>
                </a:cubicBezTo>
                <a:lnTo>
                  <a:pt x="1129838" y="227479"/>
                </a:lnTo>
                <a:cubicBezTo>
                  <a:pt x="1088333" y="178435"/>
                  <a:pt x="1039635" y="135543"/>
                  <a:pt x="985045" y="100623"/>
                </a:cubicBezTo>
                <a:lnTo>
                  <a:pt x="939640" y="152527"/>
                </a:lnTo>
                <a:cubicBezTo>
                  <a:pt x="892848" y="123759"/>
                  <a:pt x="841378" y="101576"/>
                  <a:pt x="786615" y="87105"/>
                </a:cubicBezTo>
                <a:lnTo>
                  <a:pt x="792854" y="18478"/>
                </a:lnTo>
                <a:cubicBezTo>
                  <a:pt x="762006" y="10939"/>
                  <a:pt x="730292" y="5567"/>
                  <a:pt x="697625" y="2708"/>
                </a:cubicBezTo>
                <a:cubicBezTo>
                  <a:pt x="665044" y="-325"/>
                  <a:pt x="632896" y="-758"/>
                  <a:pt x="601096" y="1148"/>
                </a:cubicBezTo>
                <a:lnTo>
                  <a:pt x="594857" y="69775"/>
                </a:lnTo>
                <a:cubicBezTo>
                  <a:pt x="538361" y="74108"/>
                  <a:pt x="483771" y="86845"/>
                  <a:pt x="432560" y="106688"/>
                </a:cubicBezTo>
                <a:lnTo>
                  <a:pt x="397293" y="47419"/>
                </a:lnTo>
                <a:cubicBezTo>
                  <a:pt x="337331" y="72028"/>
                  <a:pt x="281701" y="105475"/>
                  <a:pt x="232137" y="146201"/>
                </a:cubicBezTo>
                <a:lnTo>
                  <a:pt x="267404" y="205383"/>
                </a:lnTo>
                <a:cubicBezTo>
                  <a:pt x="225205" y="241343"/>
                  <a:pt x="188205" y="283542"/>
                  <a:pt x="157878" y="330594"/>
                </a:cubicBezTo>
                <a:lnTo>
                  <a:pt x="94536" y="303472"/>
                </a:lnTo>
                <a:cubicBezTo>
                  <a:pt x="61002" y="357369"/>
                  <a:pt x="35267" y="416724"/>
                  <a:pt x="18803" y="480326"/>
                </a:cubicBezTo>
                <a:lnTo>
                  <a:pt x="82232" y="507534"/>
                </a:lnTo>
                <a:cubicBezTo>
                  <a:pt x="75733" y="534223"/>
                  <a:pt x="71227" y="561691"/>
                  <a:pt x="68627" y="589766"/>
                </a:cubicBezTo>
              </a:path>
            </a:pathLst>
          </a:custGeom>
          <a:solidFill>
            <a:srgbClr val="F47928"/>
          </a:solidFill>
          <a:ln w="8651" cap="flat">
            <a:noFill/>
            <a:prstDash val="solid"/>
            <a:miter/>
          </a:ln>
        </p:spPr>
        <p:txBody>
          <a:bodyPr rtlCol="0" anchor="ctr"/>
          <a:lstStyle/>
          <a:p>
            <a:endParaRPr lang="LID4096"/>
          </a:p>
        </p:txBody>
      </p:sp>
      <p:grpSp>
        <p:nvGrpSpPr>
          <p:cNvPr id="7" name="Cogs Right">
            <a:extLst>
              <a:ext uri="{FF2B5EF4-FFF2-40B4-BE49-F238E27FC236}">
                <a16:creationId xmlns:a16="http://schemas.microsoft.com/office/drawing/2014/main" id="{853F9C22-E9FC-BC6E-B7FB-C478E8A9FA23}"/>
              </a:ext>
            </a:extLst>
          </p:cNvPr>
          <p:cNvGrpSpPr/>
          <p:nvPr/>
        </p:nvGrpSpPr>
        <p:grpSpPr>
          <a:xfrm>
            <a:off x="8858847" y="96987"/>
            <a:ext cx="5570776" cy="4308967"/>
            <a:chOff x="8858847" y="96987"/>
            <a:chExt cx="5570776" cy="4308967"/>
          </a:xfrm>
        </p:grpSpPr>
        <p:grpSp>
          <p:nvGrpSpPr>
            <p:cNvPr id="115" name="Group 114">
              <a:extLst>
                <a:ext uri="{FF2B5EF4-FFF2-40B4-BE49-F238E27FC236}">
                  <a16:creationId xmlns:a16="http://schemas.microsoft.com/office/drawing/2014/main" id="{B9DA01D4-0B79-EAE6-C17B-3FFBD70B29C5}"/>
                </a:ext>
              </a:extLst>
            </p:cNvPr>
            <p:cNvGrpSpPr/>
            <p:nvPr/>
          </p:nvGrpSpPr>
          <p:grpSpPr>
            <a:xfrm>
              <a:off x="11125542" y="3613251"/>
              <a:ext cx="791467" cy="792703"/>
              <a:chOff x="11116016" y="3608488"/>
              <a:chExt cx="791467" cy="792703"/>
            </a:xfrm>
            <a:solidFill>
              <a:srgbClr val="F47928"/>
            </a:solidFill>
          </p:grpSpPr>
          <p:sp>
            <p:nvSpPr>
              <p:cNvPr id="84" name="Freeform: Shape 83">
                <a:extLst>
                  <a:ext uri="{FF2B5EF4-FFF2-40B4-BE49-F238E27FC236}">
                    <a16:creationId xmlns:a16="http://schemas.microsoft.com/office/drawing/2014/main" id="{871F3A57-E8FA-A866-8211-576A5A9CD726}"/>
                  </a:ext>
                </a:extLst>
              </p:cNvPr>
              <p:cNvSpPr/>
              <p:nvPr/>
            </p:nvSpPr>
            <p:spPr>
              <a:xfrm>
                <a:off x="11449046" y="3942222"/>
                <a:ext cx="125060" cy="125060"/>
              </a:xfrm>
              <a:custGeom>
                <a:avLst/>
                <a:gdLst>
                  <a:gd name="connsiteX0" fmla="*/ 31163 w 125060"/>
                  <a:gd name="connsiteY0" fmla="*/ 116600 h 125060"/>
                  <a:gd name="connsiteX1" fmla="*/ 116600 w 125060"/>
                  <a:gd name="connsiteY1" fmla="*/ 93898 h 125060"/>
                  <a:gd name="connsiteX2" fmla="*/ 93898 w 125060"/>
                  <a:gd name="connsiteY2" fmla="*/ 8460 h 125060"/>
                  <a:gd name="connsiteX3" fmla="*/ 8460 w 125060"/>
                  <a:gd name="connsiteY3" fmla="*/ 31163 h 125060"/>
                  <a:gd name="connsiteX4" fmla="*/ 31163 w 125060"/>
                  <a:gd name="connsiteY4" fmla="*/ 116600 h 125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60" h="125060">
                    <a:moveTo>
                      <a:pt x="31163" y="116600"/>
                    </a:moveTo>
                    <a:cubicBezTo>
                      <a:pt x="61057" y="133930"/>
                      <a:pt x="99270" y="123792"/>
                      <a:pt x="116600" y="93898"/>
                    </a:cubicBezTo>
                    <a:cubicBezTo>
                      <a:pt x="133930" y="64003"/>
                      <a:pt x="123792" y="25790"/>
                      <a:pt x="93898" y="8460"/>
                    </a:cubicBezTo>
                    <a:cubicBezTo>
                      <a:pt x="64090" y="-8870"/>
                      <a:pt x="25790" y="1268"/>
                      <a:pt x="8460" y="31163"/>
                    </a:cubicBezTo>
                    <a:cubicBezTo>
                      <a:pt x="-8870" y="60970"/>
                      <a:pt x="1268" y="99270"/>
                      <a:pt x="31163" y="116600"/>
                    </a:cubicBezTo>
                  </a:path>
                </a:pathLst>
              </a:custGeom>
              <a:grpFill/>
              <a:ln w="8651" cap="flat">
                <a:noFill/>
                <a:prstDash val="solid"/>
                <a:miter/>
              </a:ln>
            </p:spPr>
            <p:txBody>
              <a:bodyPr rtlCol="0" anchor="ctr"/>
              <a:lstStyle/>
              <a:p>
                <a:endParaRPr lang="LID4096"/>
              </a:p>
            </p:txBody>
          </p:sp>
          <p:sp>
            <p:nvSpPr>
              <p:cNvPr id="83" name="Freeform: Shape 82">
                <a:extLst>
                  <a:ext uri="{FF2B5EF4-FFF2-40B4-BE49-F238E27FC236}">
                    <a16:creationId xmlns:a16="http://schemas.microsoft.com/office/drawing/2014/main" id="{A8C3BB18-3684-D3E2-00F3-5178BC3DA695}"/>
                  </a:ext>
                </a:extLst>
              </p:cNvPr>
              <p:cNvSpPr/>
              <p:nvPr/>
            </p:nvSpPr>
            <p:spPr>
              <a:xfrm>
                <a:off x="11116016" y="3608488"/>
                <a:ext cx="791467" cy="792703"/>
              </a:xfrm>
              <a:custGeom>
                <a:avLst/>
                <a:gdLst>
                  <a:gd name="connsiteX0" fmla="*/ 530649 w 791467"/>
                  <a:gd name="connsiteY0" fmla="*/ 163522 h 792703"/>
                  <a:gd name="connsiteX1" fmla="*/ 628304 w 791467"/>
                  <a:gd name="connsiteY1" fmla="*/ 531440 h 792703"/>
                  <a:gd name="connsiteX2" fmla="*/ 260385 w 791467"/>
                  <a:gd name="connsiteY2" fmla="*/ 629095 h 792703"/>
                  <a:gd name="connsiteX3" fmla="*/ 162730 w 791467"/>
                  <a:gd name="connsiteY3" fmla="*/ 261263 h 792703"/>
                  <a:gd name="connsiteX4" fmla="*/ 530562 w 791467"/>
                  <a:gd name="connsiteY4" fmla="*/ 163608 h 792703"/>
                  <a:gd name="connsiteX5" fmla="*/ 117065 w 791467"/>
                  <a:gd name="connsiteY5" fmla="*/ 234575 h 792703"/>
                  <a:gd name="connsiteX6" fmla="*/ 98695 w 791467"/>
                  <a:gd name="connsiteY6" fmla="*/ 271661 h 792703"/>
                  <a:gd name="connsiteX7" fmla="*/ 25042 w 791467"/>
                  <a:gd name="connsiteY7" fmla="*/ 255804 h 792703"/>
                  <a:gd name="connsiteX8" fmla="*/ 0 w 791467"/>
                  <a:gd name="connsiteY8" fmla="*/ 372003 h 792703"/>
                  <a:gd name="connsiteX9" fmla="*/ 73653 w 791467"/>
                  <a:gd name="connsiteY9" fmla="*/ 387860 h 792703"/>
                  <a:gd name="connsiteX10" fmla="*/ 82232 w 791467"/>
                  <a:gd name="connsiteY10" fmla="*/ 469918 h 792703"/>
                  <a:gd name="connsiteX11" fmla="*/ 13344 w 791467"/>
                  <a:gd name="connsiteY11" fmla="*/ 500419 h 792703"/>
                  <a:gd name="connsiteX12" fmla="*/ 61349 w 791467"/>
                  <a:gd name="connsiteY12" fmla="*/ 609166 h 792703"/>
                  <a:gd name="connsiteX13" fmla="*/ 130236 w 791467"/>
                  <a:gd name="connsiteY13" fmla="*/ 578751 h 792703"/>
                  <a:gd name="connsiteX14" fmla="*/ 185346 w 791467"/>
                  <a:gd name="connsiteY14" fmla="*/ 640187 h 792703"/>
                  <a:gd name="connsiteX15" fmla="*/ 147480 w 791467"/>
                  <a:gd name="connsiteY15" fmla="*/ 705348 h 792703"/>
                  <a:gd name="connsiteX16" fmla="*/ 196697 w 791467"/>
                  <a:gd name="connsiteY16" fmla="*/ 739055 h 792703"/>
                  <a:gd name="connsiteX17" fmla="*/ 250334 w 791467"/>
                  <a:gd name="connsiteY17" fmla="*/ 765050 h 792703"/>
                  <a:gd name="connsiteX18" fmla="*/ 288200 w 791467"/>
                  <a:gd name="connsiteY18" fmla="*/ 699889 h 792703"/>
                  <a:gd name="connsiteX19" fmla="*/ 368872 w 791467"/>
                  <a:gd name="connsiteY19" fmla="*/ 717306 h 792703"/>
                  <a:gd name="connsiteX20" fmla="*/ 376584 w 791467"/>
                  <a:gd name="connsiteY20" fmla="*/ 792258 h 792703"/>
                  <a:gd name="connsiteX21" fmla="*/ 494862 w 791467"/>
                  <a:gd name="connsiteY21" fmla="*/ 780041 h 792703"/>
                  <a:gd name="connsiteX22" fmla="*/ 487150 w 791467"/>
                  <a:gd name="connsiteY22" fmla="*/ 705088 h 792703"/>
                  <a:gd name="connsiteX23" fmla="*/ 562709 w 791467"/>
                  <a:gd name="connsiteY23" fmla="*/ 671814 h 792703"/>
                  <a:gd name="connsiteX24" fmla="*/ 612967 w 791467"/>
                  <a:gd name="connsiteY24" fmla="*/ 727877 h 792703"/>
                  <a:gd name="connsiteX25" fmla="*/ 701524 w 791467"/>
                  <a:gd name="connsiteY25" fmla="*/ 648505 h 792703"/>
                  <a:gd name="connsiteX26" fmla="*/ 651266 w 791467"/>
                  <a:gd name="connsiteY26" fmla="*/ 592355 h 792703"/>
                  <a:gd name="connsiteX27" fmla="*/ 674316 w 791467"/>
                  <a:gd name="connsiteY27" fmla="*/ 558042 h 792703"/>
                  <a:gd name="connsiteX28" fmla="*/ 692685 w 791467"/>
                  <a:gd name="connsiteY28" fmla="*/ 520955 h 792703"/>
                  <a:gd name="connsiteX29" fmla="*/ 766425 w 791467"/>
                  <a:gd name="connsiteY29" fmla="*/ 536812 h 792703"/>
                  <a:gd name="connsiteX30" fmla="*/ 791467 w 791467"/>
                  <a:gd name="connsiteY30" fmla="*/ 420614 h 792703"/>
                  <a:gd name="connsiteX31" fmla="*/ 717814 w 791467"/>
                  <a:gd name="connsiteY31" fmla="*/ 404757 h 792703"/>
                  <a:gd name="connsiteX32" fmla="*/ 709236 w 791467"/>
                  <a:gd name="connsiteY32" fmla="*/ 322699 h 792703"/>
                  <a:gd name="connsiteX33" fmla="*/ 778123 w 791467"/>
                  <a:gd name="connsiteY33" fmla="*/ 292198 h 792703"/>
                  <a:gd name="connsiteX34" fmla="*/ 730119 w 791467"/>
                  <a:gd name="connsiteY34" fmla="*/ 183451 h 792703"/>
                  <a:gd name="connsiteX35" fmla="*/ 661231 w 791467"/>
                  <a:gd name="connsiteY35" fmla="*/ 213865 h 792703"/>
                  <a:gd name="connsiteX36" fmla="*/ 606035 w 791467"/>
                  <a:gd name="connsiteY36" fmla="*/ 152430 h 792703"/>
                  <a:gd name="connsiteX37" fmla="*/ 643901 w 791467"/>
                  <a:gd name="connsiteY37" fmla="*/ 87269 h 792703"/>
                  <a:gd name="connsiteX38" fmla="*/ 594770 w 791467"/>
                  <a:gd name="connsiteY38" fmla="*/ 53562 h 792703"/>
                  <a:gd name="connsiteX39" fmla="*/ 541134 w 791467"/>
                  <a:gd name="connsiteY39" fmla="*/ 27567 h 792703"/>
                  <a:gd name="connsiteX40" fmla="*/ 503267 w 791467"/>
                  <a:gd name="connsiteY40" fmla="*/ 92728 h 792703"/>
                  <a:gd name="connsiteX41" fmla="*/ 422509 w 791467"/>
                  <a:gd name="connsiteY41" fmla="*/ 75311 h 792703"/>
                  <a:gd name="connsiteX42" fmla="*/ 414797 w 791467"/>
                  <a:gd name="connsiteY42" fmla="*/ 445 h 792703"/>
                  <a:gd name="connsiteX43" fmla="*/ 296519 w 791467"/>
                  <a:gd name="connsiteY43" fmla="*/ 12663 h 792703"/>
                  <a:gd name="connsiteX44" fmla="*/ 304231 w 791467"/>
                  <a:gd name="connsiteY44" fmla="*/ 87615 h 792703"/>
                  <a:gd name="connsiteX45" fmla="*/ 228671 w 791467"/>
                  <a:gd name="connsiteY45" fmla="*/ 120889 h 792703"/>
                  <a:gd name="connsiteX46" fmla="*/ 178414 w 791467"/>
                  <a:gd name="connsiteY46" fmla="*/ 64826 h 792703"/>
                  <a:gd name="connsiteX47" fmla="*/ 89857 w 791467"/>
                  <a:gd name="connsiteY47" fmla="*/ 144198 h 792703"/>
                  <a:gd name="connsiteX48" fmla="*/ 140201 w 791467"/>
                  <a:gd name="connsiteY48" fmla="*/ 200348 h 792703"/>
                  <a:gd name="connsiteX49" fmla="*/ 117152 w 791467"/>
                  <a:gd name="connsiteY49" fmla="*/ 234662 h 7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91467" h="792703">
                    <a:moveTo>
                      <a:pt x="530649" y="163522"/>
                    </a:moveTo>
                    <a:cubicBezTo>
                      <a:pt x="659152" y="238128"/>
                      <a:pt x="702910" y="402850"/>
                      <a:pt x="628304" y="531440"/>
                    </a:cubicBezTo>
                    <a:cubicBezTo>
                      <a:pt x="553698" y="659943"/>
                      <a:pt x="388975" y="703701"/>
                      <a:pt x="260385" y="629095"/>
                    </a:cubicBezTo>
                    <a:cubicBezTo>
                      <a:pt x="131882" y="554489"/>
                      <a:pt x="88124" y="389766"/>
                      <a:pt x="162730" y="261263"/>
                    </a:cubicBezTo>
                    <a:cubicBezTo>
                      <a:pt x="237336" y="132761"/>
                      <a:pt x="402059" y="89002"/>
                      <a:pt x="530562" y="163608"/>
                    </a:cubicBezTo>
                    <a:moveTo>
                      <a:pt x="117065" y="234575"/>
                    </a:moveTo>
                    <a:cubicBezTo>
                      <a:pt x="110046" y="246706"/>
                      <a:pt x="103981" y="259097"/>
                      <a:pt x="98695" y="271661"/>
                    </a:cubicBezTo>
                    <a:lnTo>
                      <a:pt x="25042" y="255804"/>
                    </a:lnTo>
                    <a:cubicBezTo>
                      <a:pt x="10658" y="293757"/>
                      <a:pt x="2426" y="332923"/>
                      <a:pt x="0" y="372003"/>
                    </a:cubicBezTo>
                    <a:lnTo>
                      <a:pt x="73653" y="387860"/>
                    </a:lnTo>
                    <a:cubicBezTo>
                      <a:pt x="72960" y="415588"/>
                      <a:pt x="75906" y="443143"/>
                      <a:pt x="82232" y="469918"/>
                    </a:cubicBezTo>
                    <a:lnTo>
                      <a:pt x="13344" y="500419"/>
                    </a:lnTo>
                    <a:cubicBezTo>
                      <a:pt x="23742" y="538632"/>
                      <a:pt x="39859" y="575372"/>
                      <a:pt x="61349" y="609166"/>
                    </a:cubicBezTo>
                    <a:lnTo>
                      <a:pt x="130236" y="578751"/>
                    </a:lnTo>
                    <a:cubicBezTo>
                      <a:pt x="145660" y="601194"/>
                      <a:pt x="164116" y="621903"/>
                      <a:pt x="185346" y="640187"/>
                    </a:cubicBezTo>
                    <a:lnTo>
                      <a:pt x="147480" y="705348"/>
                    </a:lnTo>
                    <a:cubicBezTo>
                      <a:pt x="162817" y="717566"/>
                      <a:pt x="179194" y="728917"/>
                      <a:pt x="196697" y="739055"/>
                    </a:cubicBezTo>
                    <a:cubicBezTo>
                      <a:pt x="214200" y="749193"/>
                      <a:pt x="232050" y="757858"/>
                      <a:pt x="250334" y="765050"/>
                    </a:cubicBezTo>
                    <a:lnTo>
                      <a:pt x="288200" y="699889"/>
                    </a:lnTo>
                    <a:cubicBezTo>
                      <a:pt x="314629" y="709247"/>
                      <a:pt x="341750" y="715053"/>
                      <a:pt x="368872" y="717306"/>
                    </a:cubicBezTo>
                    <a:lnTo>
                      <a:pt x="376584" y="792258"/>
                    </a:lnTo>
                    <a:cubicBezTo>
                      <a:pt x="416530" y="794165"/>
                      <a:pt x="456476" y="789919"/>
                      <a:pt x="494862" y="780041"/>
                    </a:cubicBezTo>
                    <a:lnTo>
                      <a:pt x="487150" y="705088"/>
                    </a:lnTo>
                    <a:cubicBezTo>
                      <a:pt x="513492" y="697289"/>
                      <a:pt x="538967" y="686198"/>
                      <a:pt x="562709" y="671814"/>
                    </a:cubicBezTo>
                    <a:lnTo>
                      <a:pt x="612967" y="727877"/>
                    </a:lnTo>
                    <a:cubicBezTo>
                      <a:pt x="645807" y="706388"/>
                      <a:pt x="675702" y="679873"/>
                      <a:pt x="701524" y="648505"/>
                    </a:cubicBezTo>
                    <a:lnTo>
                      <a:pt x="651266" y="592355"/>
                    </a:lnTo>
                    <a:cubicBezTo>
                      <a:pt x="659585" y="581524"/>
                      <a:pt x="667297" y="570173"/>
                      <a:pt x="674316" y="558042"/>
                    </a:cubicBezTo>
                    <a:cubicBezTo>
                      <a:pt x="681334" y="545911"/>
                      <a:pt x="687400" y="533520"/>
                      <a:pt x="692685" y="520955"/>
                    </a:cubicBezTo>
                    <a:lnTo>
                      <a:pt x="766425" y="536812"/>
                    </a:lnTo>
                    <a:cubicBezTo>
                      <a:pt x="780896" y="498859"/>
                      <a:pt x="789041" y="459693"/>
                      <a:pt x="791467" y="420614"/>
                    </a:cubicBezTo>
                    <a:lnTo>
                      <a:pt x="717814" y="404757"/>
                    </a:lnTo>
                    <a:cubicBezTo>
                      <a:pt x="718507" y="377029"/>
                      <a:pt x="715561" y="349474"/>
                      <a:pt x="709236" y="322699"/>
                    </a:cubicBezTo>
                    <a:lnTo>
                      <a:pt x="778123" y="292198"/>
                    </a:lnTo>
                    <a:cubicBezTo>
                      <a:pt x="767725" y="253898"/>
                      <a:pt x="751521" y="217245"/>
                      <a:pt x="730119" y="183451"/>
                    </a:cubicBezTo>
                    <a:lnTo>
                      <a:pt x="661231" y="213865"/>
                    </a:lnTo>
                    <a:cubicBezTo>
                      <a:pt x="645807" y="191423"/>
                      <a:pt x="627351" y="170714"/>
                      <a:pt x="606035" y="152430"/>
                    </a:cubicBezTo>
                    <a:lnTo>
                      <a:pt x="643901" y="87269"/>
                    </a:lnTo>
                    <a:cubicBezTo>
                      <a:pt x="628651" y="74965"/>
                      <a:pt x="612187" y="63700"/>
                      <a:pt x="594770" y="53562"/>
                    </a:cubicBezTo>
                    <a:cubicBezTo>
                      <a:pt x="577267" y="43424"/>
                      <a:pt x="559330" y="34759"/>
                      <a:pt x="541134" y="27567"/>
                    </a:cubicBezTo>
                    <a:lnTo>
                      <a:pt x="503267" y="92728"/>
                    </a:lnTo>
                    <a:cubicBezTo>
                      <a:pt x="476839" y="83370"/>
                      <a:pt x="449717" y="77564"/>
                      <a:pt x="422509" y="75311"/>
                    </a:cubicBezTo>
                    <a:lnTo>
                      <a:pt x="414797" y="445"/>
                    </a:lnTo>
                    <a:cubicBezTo>
                      <a:pt x="374851" y="-1461"/>
                      <a:pt x="334905" y="2785"/>
                      <a:pt x="296519" y="12663"/>
                    </a:cubicBezTo>
                    <a:lnTo>
                      <a:pt x="304231" y="87615"/>
                    </a:lnTo>
                    <a:cubicBezTo>
                      <a:pt x="277802" y="95414"/>
                      <a:pt x="252413" y="106505"/>
                      <a:pt x="228671" y="120889"/>
                    </a:cubicBezTo>
                    <a:lnTo>
                      <a:pt x="178414" y="64826"/>
                    </a:lnTo>
                    <a:cubicBezTo>
                      <a:pt x="145573" y="86229"/>
                      <a:pt x="115679" y="112831"/>
                      <a:pt x="89857" y="144198"/>
                    </a:cubicBezTo>
                    <a:lnTo>
                      <a:pt x="140201" y="200348"/>
                    </a:lnTo>
                    <a:cubicBezTo>
                      <a:pt x="131882" y="211179"/>
                      <a:pt x="124084" y="222531"/>
                      <a:pt x="117152" y="234662"/>
                    </a:cubicBezTo>
                  </a:path>
                </a:pathLst>
              </a:custGeom>
              <a:grpFill/>
              <a:ln w="8651" cap="flat">
                <a:noFill/>
                <a:prstDash val="solid"/>
                <a:miter/>
              </a:ln>
            </p:spPr>
            <p:txBody>
              <a:bodyPr rtlCol="0" anchor="ctr"/>
              <a:lstStyle/>
              <a:p>
                <a:endParaRPr lang="LID4096"/>
              </a:p>
            </p:txBody>
          </p:sp>
        </p:grpSp>
        <p:grpSp>
          <p:nvGrpSpPr>
            <p:cNvPr id="6" name="Group 5">
              <a:extLst>
                <a:ext uri="{FF2B5EF4-FFF2-40B4-BE49-F238E27FC236}">
                  <a16:creationId xmlns:a16="http://schemas.microsoft.com/office/drawing/2014/main" id="{332C10BA-AD0B-4979-49E7-754AE90E5AF5}"/>
                </a:ext>
              </a:extLst>
            </p:cNvPr>
            <p:cNvGrpSpPr/>
            <p:nvPr/>
          </p:nvGrpSpPr>
          <p:grpSpPr>
            <a:xfrm>
              <a:off x="8858847" y="3037168"/>
              <a:ext cx="686283" cy="679947"/>
              <a:chOff x="8858847" y="3037168"/>
              <a:chExt cx="686283" cy="679947"/>
            </a:xfrm>
          </p:grpSpPr>
          <p:sp>
            <p:nvSpPr>
              <p:cNvPr id="98" name="Freeform: Shape 97">
                <a:extLst>
                  <a:ext uri="{FF2B5EF4-FFF2-40B4-BE49-F238E27FC236}">
                    <a16:creationId xmlns:a16="http://schemas.microsoft.com/office/drawing/2014/main" id="{EA3C347C-F541-F19F-30CC-AE111B23660C}"/>
                  </a:ext>
                </a:extLst>
              </p:cNvPr>
              <p:cNvSpPr/>
              <p:nvPr/>
            </p:nvSpPr>
            <p:spPr>
              <a:xfrm>
                <a:off x="9153465" y="3328618"/>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8651" cap="flat">
                <a:noFill/>
                <a:prstDash val="solid"/>
                <a:miter/>
              </a:ln>
            </p:spPr>
            <p:txBody>
              <a:bodyPr rtlCol="0" anchor="ctr"/>
              <a:lstStyle/>
              <a:p>
                <a:endParaRPr lang="LID4096"/>
              </a:p>
            </p:txBody>
          </p:sp>
          <p:sp>
            <p:nvSpPr>
              <p:cNvPr id="85" name="Freeform: Shape 84">
                <a:extLst>
                  <a:ext uri="{FF2B5EF4-FFF2-40B4-BE49-F238E27FC236}">
                    <a16:creationId xmlns:a16="http://schemas.microsoft.com/office/drawing/2014/main" id="{227CDE13-F793-6BA2-7C0A-D3F187BF9ABB}"/>
                  </a:ext>
                </a:extLst>
              </p:cNvPr>
              <p:cNvSpPr/>
              <p:nvPr/>
            </p:nvSpPr>
            <p:spPr>
              <a:xfrm>
                <a:off x="8858847" y="3037168"/>
                <a:ext cx="686283" cy="679947"/>
              </a:xfrm>
              <a:custGeom>
                <a:avLst/>
                <a:gdLst>
                  <a:gd name="connsiteX0" fmla="*/ 123569 w 686283"/>
                  <a:gd name="connsiteY0" fmla="*/ 262291 h 679947"/>
                  <a:gd name="connsiteX1" fmla="*/ 420867 w 686283"/>
                  <a:gd name="connsiteY1" fmla="*/ 120358 h 679947"/>
                  <a:gd name="connsiteX2" fmla="*/ 562801 w 686283"/>
                  <a:gd name="connsiteY2" fmla="*/ 417656 h 679947"/>
                  <a:gd name="connsiteX3" fmla="*/ 265503 w 686283"/>
                  <a:gd name="connsiteY3" fmla="*/ 559590 h 679947"/>
                  <a:gd name="connsiteX4" fmla="*/ 123569 w 686283"/>
                  <a:gd name="connsiteY4" fmla="*/ 262291 h 679947"/>
                  <a:gd name="connsiteX5" fmla="*/ 80243 w 686283"/>
                  <a:gd name="connsiteY5" fmla="*/ 247041 h 679947"/>
                  <a:gd name="connsiteX6" fmla="*/ 70625 w 686283"/>
                  <a:gd name="connsiteY6" fmla="*/ 281528 h 679947"/>
                  <a:gd name="connsiteX7" fmla="*/ 5377 w 686283"/>
                  <a:gd name="connsiteY7" fmla="*/ 279882 h 679947"/>
                  <a:gd name="connsiteX8" fmla="*/ 2691 w 686283"/>
                  <a:gd name="connsiteY8" fmla="*/ 382823 h 679947"/>
                  <a:gd name="connsiteX9" fmla="*/ 67852 w 686283"/>
                  <a:gd name="connsiteY9" fmla="*/ 384555 h 679947"/>
                  <a:gd name="connsiteX10" fmla="*/ 88302 w 686283"/>
                  <a:gd name="connsiteY10" fmla="*/ 453009 h 679947"/>
                  <a:gd name="connsiteX11" fmla="*/ 34579 w 686283"/>
                  <a:gd name="connsiteY11" fmla="*/ 489923 h 679947"/>
                  <a:gd name="connsiteX12" fmla="*/ 92808 w 686283"/>
                  <a:gd name="connsiteY12" fmla="*/ 574754 h 679947"/>
                  <a:gd name="connsiteX13" fmla="*/ 146531 w 686283"/>
                  <a:gd name="connsiteY13" fmla="*/ 537840 h 679947"/>
                  <a:gd name="connsiteX14" fmla="*/ 203287 w 686283"/>
                  <a:gd name="connsiteY14" fmla="*/ 581339 h 679947"/>
                  <a:gd name="connsiteX15" fmla="*/ 181451 w 686283"/>
                  <a:gd name="connsiteY15" fmla="*/ 642774 h 679947"/>
                  <a:gd name="connsiteX16" fmla="*/ 228763 w 686283"/>
                  <a:gd name="connsiteY16" fmla="*/ 663570 h 679947"/>
                  <a:gd name="connsiteX17" fmla="*/ 278587 w 686283"/>
                  <a:gd name="connsiteY17" fmla="*/ 677088 h 679947"/>
                  <a:gd name="connsiteX18" fmla="*/ 300250 w 686283"/>
                  <a:gd name="connsiteY18" fmla="*/ 615566 h 679947"/>
                  <a:gd name="connsiteX19" fmla="*/ 371736 w 686283"/>
                  <a:gd name="connsiteY19" fmla="*/ 617472 h 679947"/>
                  <a:gd name="connsiteX20" fmla="*/ 390193 w 686283"/>
                  <a:gd name="connsiteY20" fmla="*/ 679947 h 679947"/>
                  <a:gd name="connsiteX21" fmla="*/ 488888 w 686283"/>
                  <a:gd name="connsiteY21" fmla="*/ 650573 h 679947"/>
                  <a:gd name="connsiteX22" fmla="*/ 470345 w 686283"/>
                  <a:gd name="connsiteY22" fmla="*/ 588011 h 679947"/>
                  <a:gd name="connsiteX23" fmla="*/ 529267 w 686283"/>
                  <a:gd name="connsiteY23" fmla="*/ 547632 h 679947"/>
                  <a:gd name="connsiteX24" fmla="*/ 580998 w 686283"/>
                  <a:gd name="connsiteY24" fmla="*/ 587231 h 679947"/>
                  <a:gd name="connsiteX25" fmla="*/ 643559 w 686283"/>
                  <a:gd name="connsiteY25" fmla="*/ 505520 h 679947"/>
                  <a:gd name="connsiteX26" fmla="*/ 591829 w 686283"/>
                  <a:gd name="connsiteY26" fmla="*/ 465834 h 679947"/>
                  <a:gd name="connsiteX27" fmla="*/ 605953 w 686283"/>
                  <a:gd name="connsiteY27" fmla="*/ 432993 h 679947"/>
                  <a:gd name="connsiteX28" fmla="*/ 615658 w 686283"/>
                  <a:gd name="connsiteY28" fmla="*/ 398593 h 679947"/>
                  <a:gd name="connsiteX29" fmla="*/ 680906 w 686283"/>
                  <a:gd name="connsiteY29" fmla="*/ 400239 h 679947"/>
                  <a:gd name="connsiteX30" fmla="*/ 683592 w 686283"/>
                  <a:gd name="connsiteY30" fmla="*/ 297298 h 679947"/>
                  <a:gd name="connsiteX31" fmla="*/ 618431 w 686283"/>
                  <a:gd name="connsiteY31" fmla="*/ 295652 h 679947"/>
                  <a:gd name="connsiteX32" fmla="*/ 597981 w 686283"/>
                  <a:gd name="connsiteY32" fmla="*/ 227111 h 679947"/>
                  <a:gd name="connsiteX33" fmla="*/ 651705 w 686283"/>
                  <a:gd name="connsiteY33" fmla="*/ 190111 h 679947"/>
                  <a:gd name="connsiteX34" fmla="*/ 593475 w 686283"/>
                  <a:gd name="connsiteY34" fmla="*/ 105281 h 679947"/>
                  <a:gd name="connsiteX35" fmla="*/ 539752 w 686283"/>
                  <a:gd name="connsiteY35" fmla="*/ 142194 h 679947"/>
                  <a:gd name="connsiteX36" fmla="*/ 482996 w 686283"/>
                  <a:gd name="connsiteY36" fmla="*/ 98782 h 679947"/>
                  <a:gd name="connsiteX37" fmla="*/ 504745 w 686283"/>
                  <a:gd name="connsiteY37" fmla="*/ 37173 h 679947"/>
                  <a:gd name="connsiteX38" fmla="*/ 457520 w 686283"/>
                  <a:gd name="connsiteY38" fmla="*/ 16377 h 679947"/>
                  <a:gd name="connsiteX39" fmla="*/ 407783 w 686283"/>
                  <a:gd name="connsiteY39" fmla="*/ 2859 h 679947"/>
                  <a:gd name="connsiteX40" fmla="*/ 386034 w 686283"/>
                  <a:gd name="connsiteY40" fmla="*/ 64381 h 679947"/>
                  <a:gd name="connsiteX41" fmla="*/ 314634 w 686283"/>
                  <a:gd name="connsiteY41" fmla="*/ 62475 h 679947"/>
                  <a:gd name="connsiteX42" fmla="*/ 296090 w 686283"/>
                  <a:gd name="connsiteY42" fmla="*/ 0 h 679947"/>
                  <a:gd name="connsiteX43" fmla="*/ 197395 w 686283"/>
                  <a:gd name="connsiteY43" fmla="*/ 29375 h 679947"/>
                  <a:gd name="connsiteX44" fmla="*/ 215938 w 686283"/>
                  <a:gd name="connsiteY44" fmla="*/ 91936 h 679947"/>
                  <a:gd name="connsiteX45" fmla="*/ 157016 w 686283"/>
                  <a:gd name="connsiteY45" fmla="*/ 132316 h 679947"/>
                  <a:gd name="connsiteX46" fmla="*/ 105286 w 686283"/>
                  <a:gd name="connsiteY46" fmla="*/ 92630 h 679947"/>
                  <a:gd name="connsiteX47" fmla="*/ 42637 w 686283"/>
                  <a:gd name="connsiteY47" fmla="*/ 174341 h 679947"/>
                  <a:gd name="connsiteX48" fmla="*/ 94454 w 686283"/>
                  <a:gd name="connsiteY48" fmla="*/ 214027 h 679947"/>
                  <a:gd name="connsiteX49" fmla="*/ 80243 w 686283"/>
                  <a:gd name="connsiteY49" fmla="*/ 246868 h 67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6283" h="679947">
                    <a:moveTo>
                      <a:pt x="123569" y="262291"/>
                    </a:moveTo>
                    <a:cubicBezTo>
                      <a:pt x="166461" y="141067"/>
                      <a:pt x="299556" y="77466"/>
                      <a:pt x="420867" y="120358"/>
                    </a:cubicBezTo>
                    <a:cubicBezTo>
                      <a:pt x="542092" y="163163"/>
                      <a:pt x="605693" y="296345"/>
                      <a:pt x="562801" y="417656"/>
                    </a:cubicBezTo>
                    <a:cubicBezTo>
                      <a:pt x="519822" y="538880"/>
                      <a:pt x="386814" y="602482"/>
                      <a:pt x="265503" y="559590"/>
                    </a:cubicBezTo>
                    <a:cubicBezTo>
                      <a:pt x="144192" y="516698"/>
                      <a:pt x="80677" y="383516"/>
                      <a:pt x="123569" y="262291"/>
                    </a:cubicBezTo>
                    <a:moveTo>
                      <a:pt x="80243" y="247041"/>
                    </a:moveTo>
                    <a:cubicBezTo>
                      <a:pt x="76171" y="258479"/>
                      <a:pt x="73051" y="270003"/>
                      <a:pt x="70625" y="281528"/>
                    </a:cubicBezTo>
                    <a:lnTo>
                      <a:pt x="5377" y="279882"/>
                    </a:lnTo>
                    <a:cubicBezTo>
                      <a:pt x="-862" y="314542"/>
                      <a:pt x="-1555" y="349202"/>
                      <a:pt x="2691" y="382823"/>
                    </a:cubicBezTo>
                    <a:lnTo>
                      <a:pt x="67852" y="384555"/>
                    </a:lnTo>
                    <a:cubicBezTo>
                      <a:pt x="71665" y="408211"/>
                      <a:pt x="78684" y="431173"/>
                      <a:pt x="88302" y="453009"/>
                    </a:cubicBezTo>
                    <a:lnTo>
                      <a:pt x="34579" y="489923"/>
                    </a:lnTo>
                    <a:cubicBezTo>
                      <a:pt x="49569" y="520770"/>
                      <a:pt x="69152" y="549452"/>
                      <a:pt x="92808" y="574754"/>
                    </a:cubicBezTo>
                    <a:lnTo>
                      <a:pt x="146531" y="537840"/>
                    </a:lnTo>
                    <a:cubicBezTo>
                      <a:pt x="163255" y="554477"/>
                      <a:pt x="182318" y="569035"/>
                      <a:pt x="203287" y="581339"/>
                    </a:cubicBezTo>
                    <a:lnTo>
                      <a:pt x="181451" y="642774"/>
                    </a:lnTo>
                    <a:cubicBezTo>
                      <a:pt x="196529" y="650746"/>
                      <a:pt x="212299" y="657678"/>
                      <a:pt x="228763" y="663570"/>
                    </a:cubicBezTo>
                    <a:cubicBezTo>
                      <a:pt x="245226" y="669376"/>
                      <a:pt x="261863" y="673882"/>
                      <a:pt x="278587" y="677088"/>
                    </a:cubicBezTo>
                    <a:lnTo>
                      <a:pt x="300250" y="615566"/>
                    </a:lnTo>
                    <a:cubicBezTo>
                      <a:pt x="324338" y="619379"/>
                      <a:pt x="348341" y="619899"/>
                      <a:pt x="371736" y="617472"/>
                    </a:cubicBezTo>
                    <a:lnTo>
                      <a:pt x="390193" y="679947"/>
                    </a:lnTo>
                    <a:cubicBezTo>
                      <a:pt x="424507" y="675182"/>
                      <a:pt x="457780" y="665130"/>
                      <a:pt x="488888" y="650573"/>
                    </a:cubicBezTo>
                    <a:lnTo>
                      <a:pt x="470345" y="588011"/>
                    </a:lnTo>
                    <a:cubicBezTo>
                      <a:pt x="491574" y="577093"/>
                      <a:pt x="511331" y="563662"/>
                      <a:pt x="529267" y="547632"/>
                    </a:cubicBezTo>
                    <a:lnTo>
                      <a:pt x="580998" y="587231"/>
                    </a:lnTo>
                    <a:cubicBezTo>
                      <a:pt x="605433" y="563749"/>
                      <a:pt x="626663" y="536281"/>
                      <a:pt x="643559" y="505520"/>
                    </a:cubicBezTo>
                    <a:lnTo>
                      <a:pt x="591829" y="465834"/>
                    </a:lnTo>
                    <a:cubicBezTo>
                      <a:pt x="597115" y="455349"/>
                      <a:pt x="601881" y="444344"/>
                      <a:pt x="605953" y="432993"/>
                    </a:cubicBezTo>
                    <a:cubicBezTo>
                      <a:pt x="610026" y="421555"/>
                      <a:pt x="613145" y="410117"/>
                      <a:pt x="615658" y="398593"/>
                    </a:cubicBezTo>
                    <a:lnTo>
                      <a:pt x="680906" y="400239"/>
                    </a:lnTo>
                    <a:cubicBezTo>
                      <a:pt x="687145" y="365666"/>
                      <a:pt x="687838" y="331092"/>
                      <a:pt x="683592" y="297298"/>
                    </a:cubicBezTo>
                    <a:lnTo>
                      <a:pt x="618431" y="295652"/>
                    </a:lnTo>
                    <a:cubicBezTo>
                      <a:pt x="614532" y="271910"/>
                      <a:pt x="607686" y="248947"/>
                      <a:pt x="597981" y="227111"/>
                    </a:cubicBezTo>
                    <a:lnTo>
                      <a:pt x="651705" y="190111"/>
                    </a:lnTo>
                    <a:cubicBezTo>
                      <a:pt x="636714" y="159264"/>
                      <a:pt x="617131" y="130582"/>
                      <a:pt x="593475" y="105281"/>
                    </a:cubicBezTo>
                    <a:lnTo>
                      <a:pt x="539752" y="142194"/>
                    </a:lnTo>
                    <a:cubicBezTo>
                      <a:pt x="523028" y="125557"/>
                      <a:pt x="504052" y="110913"/>
                      <a:pt x="482996" y="98782"/>
                    </a:cubicBezTo>
                    <a:lnTo>
                      <a:pt x="504745" y="37173"/>
                    </a:lnTo>
                    <a:cubicBezTo>
                      <a:pt x="489755" y="29288"/>
                      <a:pt x="473984" y="22269"/>
                      <a:pt x="457520" y="16377"/>
                    </a:cubicBezTo>
                    <a:cubicBezTo>
                      <a:pt x="441057" y="10485"/>
                      <a:pt x="424420" y="6066"/>
                      <a:pt x="407783" y="2859"/>
                    </a:cubicBezTo>
                    <a:lnTo>
                      <a:pt x="386034" y="64381"/>
                    </a:lnTo>
                    <a:cubicBezTo>
                      <a:pt x="362031" y="60569"/>
                      <a:pt x="338029" y="60049"/>
                      <a:pt x="314634" y="62475"/>
                    </a:cubicBezTo>
                    <a:lnTo>
                      <a:pt x="296090" y="0"/>
                    </a:lnTo>
                    <a:cubicBezTo>
                      <a:pt x="261690" y="4852"/>
                      <a:pt x="228503" y="14817"/>
                      <a:pt x="197395" y="29375"/>
                    </a:cubicBezTo>
                    <a:lnTo>
                      <a:pt x="215938" y="91936"/>
                    </a:lnTo>
                    <a:cubicBezTo>
                      <a:pt x="194709" y="102768"/>
                      <a:pt x="174866" y="116285"/>
                      <a:pt x="157016" y="132316"/>
                    </a:cubicBezTo>
                    <a:lnTo>
                      <a:pt x="105286" y="92630"/>
                    </a:lnTo>
                    <a:cubicBezTo>
                      <a:pt x="80763" y="116199"/>
                      <a:pt x="59621" y="143580"/>
                      <a:pt x="42637" y="174341"/>
                    </a:cubicBezTo>
                    <a:lnTo>
                      <a:pt x="94454" y="214027"/>
                    </a:lnTo>
                    <a:cubicBezTo>
                      <a:pt x="89082" y="224512"/>
                      <a:pt x="84316" y="235516"/>
                      <a:pt x="80243" y="246868"/>
                    </a:cubicBezTo>
                  </a:path>
                </a:pathLst>
              </a:custGeom>
              <a:solidFill>
                <a:srgbClr val="F47928"/>
              </a:solidFill>
              <a:ln w="8651" cap="flat">
                <a:noFill/>
                <a:prstDash val="solid"/>
                <a:miter/>
              </a:ln>
            </p:spPr>
            <p:txBody>
              <a:bodyPr rtlCol="0" anchor="ctr"/>
              <a:lstStyle/>
              <a:p>
                <a:endParaRPr lang="LID4096"/>
              </a:p>
            </p:txBody>
          </p:sp>
          <p:sp>
            <p:nvSpPr>
              <p:cNvPr id="86" name="Freeform: Shape 85">
                <a:extLst>
                  <a:ext uri="{FF2B5EF4-FFF2-40B4-BE49-F238E27FC236}">
                    <a16:creationId xmlns:a16="http://schemas.microsoft.com/office/drawing/2014/main" id="{B4ED1348-A960-D563-4D3C-E12C759B0499}"/>
                  </a:ext>
                </a:extLst>
              </p:cNvPr>
              <p:cNvSpPr/>
              <p:nvPr/>
            </p:nvSpPr>
            <p:spPr>
              <a:xfrm>
                <a:off x="9057871" y="3233073"/>
                <a:ext cx="288234" cy="288280"/>
              </a:xfrm>
              <a:custGeom>
                <a:avLst/>
                <a:gdLst>
                  <a:gd name="connsiteX0" fmla="*/ 177218 w 288234"/>
                  <a:gd name="connsiteY0" fmla="*/ 19941 h 288280"/>
                  <a:gd name="connsiteX1" fmla="*/ 268374 w 288234"/>
                  <a:gd name="connsiteY1" fmla="*/ 177212 h 288280"/>
                  <a:gd name="connsiteX2" fmla="*/ 111190 w 288234"/>
                  <a:gd name="connsiteY2" fmla="*/ 268282 h 288280"/>
                  <a:gd name="connsiteX3" fmla="*/ 20033 w 288234"/>
                  <a:gd name="connsiteY3" fmla="*/ 111098 h 288280"/>
                  <a:gd name="connsiteX4" fmla="*/ 177218 w 288234"/>
                  <a:gd name="connsiteY4" fmla="*/ 19941 h 288280"/>
                  <a:gd name="connsiteX5" fmla="*/ 107117 w 288234"/>
                  <a:gd name="connsiteY5" fmla="*/ 283446 h 288280"/>
                  <a:gd name="connsiteX6" fmla="*/ 283365 w 288234"/>
                  <a:gd name="connsiteY6" fmla="*/ 181198 h 288280"/>
                  <a:gd name="connsiteX7" fmla="*/ 181204 w 288234"/>
                  <a:gd name="connsiteY7" fmla="*/ 4864 h 288280"/>
                  <a:gd name="connsiteX8" fmla="*/ 4870 w 288234"/>
                  <a:gd name="connsiteY8" fmla="*/ 107112 h 288280"/>
                  <a:gd name="connsiteX9" fmla="*/ 107117 w 288234"/>
                  <a:gd name="connsiteY9" fmla="*/ 283446 h 28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4" h="288280">
                    <a:moveTo>
                      <a:pt x="177218" y="19941"/>
                    </a:moveTo>
                    <a:cubicBezTo>
                      <a:pt x="245672" y="38138"/>
                      <a:pt x="286571" y="108671"/>
                      <a:pt x="268374" y="177212"/>
                    </a:cubicBezTo>
                    <a:cubicBezTo>
                      <a:pt x="250178" y="245666"/>
                      <a:pt x="179644" y="286478"/>
                      <a:pt x="111190" y="268282"/>
                    </a:cubicBezTo>
                    <a:cubicBezTo>
                      <a:pt x="42649" y="250085"/>
                      <a:pt x="1837" y="179465"/>
                      <a:pt x="20033" y="111098"/>
                    </a:cubicBezTo>
                    <a:cubicBezTo>
                      <a:pt x="38230" y="42557"/>
                      <a:pt x="108764" y="1745"/>
                      <a:pt x="177218" y="19941"/>
                    </a:cubicBezTo>
                    <a:moveTo>
                      <a:pt x="107117" y="283446"/>
                    </a:moveTo>
                    <a:cubicBezTo>
                      <a:pt x="183890" y="303809"/>
                      <a:pt x="262915" y="257970"/>
                      <a:pt x="283365" y="181198"/>
                    </a:cubicBezTo>
                    <a:cubicBezTo>
                      <a:pt x="303814" y="104426"/>
                      <a:pt x="257976" y="25313"/>
                      <a:pt x="181204" y="4864"/>
                    </a:cubicBezTo>
                    <a:cubicBezTo>
                      <a:pt x="104345" y="-15586"/>
                      <a:pt x="25319" y="30339"/>
                      <a:pt x="4870" y="107112"/>
                    </a:cubicBezTo>
                    <a:cubicBezTo>
                      <a:pt x="-15580" y="183971"/>
                      <a:pt x="30258" y="262996"/>
                      <a:pt x="107117" y="283446"/>
                    </a:cubicBezTo>
                  </a:path>
                </a:pathLst>
              </a:custGeom>
              <a:solidFill>
                <a:srgbClr val="F47928"/>
              </a:solidFill>
              <a:ln w="8651" cap="flat">
                <a:noFill/>
                <a:prstDash val="solid"/>
                <a:miter/>
              </a:ln>
            </p:spPr>
            <p:txBody>
              <a:bodyPr rtlCol="0" anchor="ctr"/>
              <a:lstStyle/>
              <a:p>
                <a:endParaRPr lang="LID4096"/>
              </a:p>
            </p:txBody>
          </p:sp>
          <p:sp>
            <p:nvSpPr>
              <p:cNvPr id="87" name="Freeform: Shape 86">
                <a:extLst>
                  <a:ext uri="{FF2B5EF4-FFF2-40B4-BE49-F238E27FC236}">
                    <a16:creationId xmlns:a16="http://schemas.microsoft.com/office/drawing/2014/main" id="{529CBB9C-5672-C584-8E05-47D8E6DA4D5F}"/>
                  </a:ext>
                </a:extLst>
              </p:cNvPr>
              <p:cNvSpPr/>
              <p:nvPr/>
            </p:nvSpPr>
            <p:spPr>
              <a:xfrm>
                <a:off x="9004525" y="3179635"/>
                <a:ext cx="395013" cy="395013"/>
              </a:xfrm>
              <a:custGeom>
                <a:avLst/>
                <a:gdLst>
                  <a:gd name="connsiteX0" fmla="*/ 242782 w 395013"/>
                  <a:gd name="connsiteY0" fmla="*/ 27368 h 395013"/>
                  <a:gd name="connsiteX1" fmla="*/ 367645 w 395013"/>
                  <a:gd name="connsiteY1" fmla="*/ 242955 h 395013"/>
                  <a:gd name="connsiteX2" fmla="*/ 152232 w 395013"/>
                  <a:gd name="connsiteY2" fmla="*/ 367819 h 395013"/>
                  <a:gd name="connsiteX3" fmla="*/ 27281 w 395013"/>
                  <a:gd name="connsiteY3" fmla="*/ 152318 h 395013"/>
                  <a:gd name="connsiteX4" fmla="*/ 242782 w 395013"/>
                  <a:gd name="connsiteY4" fmla="*/ 27455 h 395013"/>
                  <a:gd name="connsiteX5" fmla="*/ 146773 w 395013"/>
                  <a:gd name="connsiteY5" fmla="*/ 388355 h 395013"/>
                  <a:gd name="connsiteX6" fmla="*/ 388355 w 395013"/>
                  <a:gd name="connsiteY6" fmla="*/ 248327 h 395013"/>
                  <a:gd name="connsiteX7" fmla="*/ 248327 w 395013"/>
                  <a:gd name="connsiteY7" fmla="*/ 6659 h 395013"/>
                  <a:gd name="connsiteX8" fmla="*/ 6658 w 395013"/>
                  <a:gd name="connsiteY8" fmla="*/ 146686 h 395013"/>
                  <a:gd name="connsiteX9" fmla="*/ 146773 w 395013"/>
                  <a:gd name="connsiteY9" fmla="*/ 388268 h 3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013" h="395013">
                    <a:moveTo>
                      <a:pt x="242782" y="27368"/>
                    </a:moveTo>
                    <a:cubicBezTo>
                      <a:pt x="336624" y="52324"/>
                      <a:pt x="392601" y="149112"/>
                      <a:pt x="367645" y="242955"/>
                    </a:cubicBezTo>
                    <a:cubicBezTo>
                      <a:pt x="342690" y="336798"/>
                      <a:pt x="246074" y="392774"/>
                      <a:pt x="152232" y="367819"/>
                    </a:cubicBezTo>
                    <a:cubicBezTo>
                      <a:pt x="58389" y="342777"/>
                      <a:pt x="2326" y="246248"/>
                      <a:pt x="27281" y="152318"/>
                    </a:cubicBezTo>
                    <a:cubicBezTo>
                      <a:pt x="52237" y="58476"/>
                      <a:pt x="148939" y="2500"/>
                      <a:pt x="242782" y="27455"/>
                    </a:cubicBezTo>
                    <a:moveTo>
                      <a:pt x="146773" y="388355"/>
                    </a:moveTo>
                    <a:cubicBezTo>
                      <a:pt x="251966" y="416343"/>
                      <a:pt x="360366" y="353521"/>
                      <a:pt x="388355" y="248327"/>
                    </a:cubicBezTo>
                    <a:cubicBezTo>
                      <a:pt x="416343" y="143047"/>
                      <a:pt x="353521" y="34734"/>
                      <a:pt x="248327" y="6659"/>
                    </a:cubicBezTo>
                    <a:cubicBezTo>
                      <a:pt x="143047" y="-21329"/>
                      <a:pt x="34647" y="41492"/>
                      <a:pt x="6658" y="146686"/>
                    </a:cubicBezTo>
                    <a:cubicBezTo>
                      <a:pt x="-21330" y="251967"/>
                      <a:pt x="41492" y="360280"/>
                      <a:pt x="146773" y="388268"/>
                    </a:cubicBezTo>
                  </a:path>
                </a:pathLst>
              </a:custGeom>
              <a:solidFill>
                <a:srgbClr val="F47928"/>
              </a:solidFill>
              <a:ln w="8651" cap="flat">
                <a:noFill/>
                <a:prstDash val="solid"/>
                <a:miter/>
              </a:ln>
            </p:spPr>
            <p:txBody>
              <a:bodyPr rtlCol="0" anchor="ctr"/>
              <a:lstStyle/>
              <a:p>
                <a:endParaRPr lang="LID4096"/>
              </a:p>
            </p:txBody>
          </p:sp>
          <p:sp>
            <p:nvSpPr>
              <p:cNvPr id="88" name="Freeform: Shape 87">
                <a:extLst>
                  <a:ext uri="{FF2B5EF4-FFF2-40B4-BE49-F238E27FC236}">
                    <a16:creationId xmlns:a16="http://schemas.microsoft.com/office/drawing/2014/main" id="{A063B365-0250-6FB4-8EE0-0D123D219DF6}"/>
                  </a:ext>
                </a:extLst>
              </p:cNvPr>
              <p:cNvSpPr/>
              <p:nvPr/>
            </p:nvSpPr>
            <p:spPr>
              <a:xfrm>
                <a:off x="9137651" y="3312848"/>
                <a:ext cx="128674" cy="128673"/>
              </a:xfrm>
              <a:custGeom>
                <a:avLst/>
                <a:gdLst>
                  <a:gd name="connsiteX0" fmla="*/ 32016 w 128674"/>
                  <a:gd name="connsiteY0" fmla="*/ 119967 h 128673"/>
                  <a:gd name="connsiteX1" fmla="*/ 119967 w 128674"/>
                  <a:gd name="connsiteY1" fmla="*/ 96658 h 128673"/>
                  <a:gd name="connsiteX2" fmla="*/ 96658 w 128674"/>
                  <a:gd name="connsiteY2" fmla="*/ 8707 h 128673"/>
                  <a:gd name="connsiteX3" fmla="*/ 8707 w 128674"/>
                  <a:gd name="connsiteY3" fmla="*/ 32016 h 128673"/>
                  <a:gd name="connsiteX4" fmla="*/ 32016 w 128674"/>
                  <a:gd name="connsiteY4" fmla="*/ 119967 h 12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74" h="128673">
                    <a:moveTo>
                      <a:pt x="32016" y="119967"/>
                    </a:moveTo>
                    <a:cubicBezTo>
                      <a:pt x="62777" y="137817"/>
                      <a:pt x="102117" y="127332"/>
                      <a:pt x="119967" y="96658"/>
                    </a:cubicBezTo>
                    <a:cubicBezTo>
                      <a:pt x="137817" y="65897"/>
                      <a:pt x="127332" y="26557"/>
                      <a:pt x="96658" y="8707"/>
                    </a:cubicBezTo>
                    <a:cubicBezTo>
                      <a:pt x="65897" y="-9143"/>
                      <a:pt x="26557" y="1342"/>
                      <a:pt x="8707" y="32016"/>
                    </a:cubicBezTo>
                    <a:cubicBezTo>
                      <a:pt x="-9143" y="62691"/>
                      <a:pt x="1342" y="102117"/>
                      <a:pt x="32016" y="119967"/>
                    </a:cubicBezTo>
                  </a:path>
                </a:pathLst>
              </a:custGeom>
              <a:solidFill>
                <a:srgbClr val="F47928"/>
              </a:solidFill>
              <a:ln w="8651" cap="flat">
                <a:noFill/>
                <a:prstDash val="solid"/>
                <a:miter/>
              </a:ln>
            </p:spPr>
            <p:txBody>
              <a:bodyPr rtlCol="0" anchor="ctr"/>
              <a:lstStyle/>
              <a:p>
                <a:endParaRPr lang="LID4096"/>
              </a:p>
            </p:txBody>
          </p:sp>
        </p:grpSp>
        <p:sp>
          <p:nvSpPr>
            <p:cNvPr id="111" name="Rectangle 110">
              <a:extLst>
                <a:ext uri="{FF2B5EF4-FFF2-40B4-BE49-F238E27FC236}">
                  <a16:creationId xmlns:a16="http://schemas.microsoft.com/office/drawing/2014/main" id="{1DCE0296-8723-2462-AADE-87D06670646D}"/>
                </a:ext>
              </a:extLst>
            </p:cNvPr>
            <p:cNvSpPr/>
            <p:nvPr/>
          </p:nvSpPr>
          <p:spPr>
            <a:xfrm>
              <a:off x="12752665" y="96987"/>
              <a:ext cx="1676958" cy="60617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121" name="Cogs Left">
            <a:extLst>
              <a:ext uri="{FF2B5EF4-FFF2-40B4-BE49-F238E27FC236}">
                <a16:creationId xmlns:a16="http://schemas.microsoft.com/office/drawing/2014/main" id="{6FE6D042-5148-F472-1AF1-33EA490A35FD}"/>
              </a:ext>
            </a:extLst>
          </p:cNvPr>
          <p:cNvGrpSpPr/>
          <p:nvPr/>
        </p:nvGrpSpPr>
        <p:grpSpPr>
          <a:xfrm>
            <a:off x="-1940682" y="2172819"/>
            <a:ext cx="5198075" cy="3104169"/>
            <a:chOff x="-2121937" y="2172819"/>
            <a:chExt cx="5198075" cy="3104169"/>
          </a:xfrm>
          <a:solidFill>
            <a:srgbClr val="F47928"/>
          </a:solidFill>
        </p:grpSpPr>
        <p:grpSp>
          <p:nvGrpSpPr>
            <p:cNvPr id="120" name="Group 119">
              <a:extLst>
                <a:ext uri="{FF2B5EF4-FFF2-40B4-BE49-F238E27FC236}">
                  <a16:creationId xmlns:a16="http://schemas.microsoft.com/office/drawing/2014/main" id="{7ADDA976-B158-5206-3918-D0664F9AB999}"/>
                </a:ext>
              </a:extLst>
            </p:cNvPr>
            <p:cNvGrpSpPr/>
            <p:nvPr/>
          </p:nvGrpSpPr>
          <p:grpSpPr>
            <a:xfrm>
              <a:off x="1346703" y="2172819"/>
              <a:ext cx="1729435" cy="2552531"/>
              <a:chOff x="1346703" y="2172819"/>
              <a:chExt cx="1729435" cy="2552531"/>
            </a:xfrm>
            <a:grpFill/>
          </p:grpSpPr>
          <p:grpSp>
            <p:nvGrpSpPr>
              <p:cNvPr id="75" name="Group 74">
                <a:extLst>
                  <a:ext uri="{FF2B5EF4-FFF2-40B4-BE49-F238E27FC236}">
                    <a16:creationId xmlns:a16="http://schemas.microsoft.com/office/drawing/2014/main" id="{45CA2837-ECDC-129E-9461-6929ACBC5F2C}"/>
                  </a:ext>
                </a:extLst>
              </p:cNvPr>
              <p:cNvGrpSpPr/>
              <p:nvPr/>
            </p:nvGrpSpPr>
            <p:grpSpPr>
              <a:xfrm>
                <a:off x="1346703" y="2172819"/>
                <a:ext cx="498139" cy="482098"/>
                <a:chOff x="1402438" y="2205197"/>
                <a:chExt cx="498139" cy="482098"/>
              </a:xfrm>
              <a:grpFill/>
            </p:grpSpPr>
            <p:sp>
              <p:nvSpPr>
                <p:cNvPr id="46" name="Freeform: Shape 45">
                  <a:extLst>
                    <a:ext uri="{FF2B5EF4-FFF2-40B4-BE49-F238E27FC236}">
                      <a16:creationId xmlns:a16="http://schemas.microsoft.com/office/drawing/2014/main" id="{0B474A83-2597-386D-FBC7-133AA9D4D2D4}"/>
                    </a:ext>
                  </a:extLst>
                </p:cNvPr>
                <p:cNvSpPr/>
                <p:nvPr/>
              </p:nvSpPr>
              <p:spPr>
                <a:xfrm>
                  <a:off x="1402438" y="2205197"/>
                  <a:ext cx="498139" cy="482098"/>
                </a:xfrm>
                <a:custGeom>
                  <a:avLst/>
                  <a:gdLst>
                    <a:gd name="connsiteX0" fmla="*/ 334162 w 498139"/>
                    <a:gd name="connsiteY0" fmla="*/ 99681 h 482098"/>
                    <a:gd name="connsiteX1" fmla="*/ 395661 w 498139"/>
                    <a:gd name="connsiteY1" fmla="*/ 323376 h 482098"/>
                    <a:gd name="connsiteX2" fmla="*/ 164101 w 498139"/>
                    <a:gd name="connsiteY2" fmla="*/ 382725 h 482098"/>
                    <a:gd name="connsiteX3" fmla="*/ 102663 w 498139"/>
                    <a:gd name="connsiteY3" fmla="*/ 159030 h 482098"/>
                    <a:gd name="connsiteX4" fmla="*/ 334223 w 498139"/>
                    <a:gd name="connsiteY4" fmla="*/ 99681 h 482098"/>
                    <a:gd name="connsiteX5" fmla="*/ 73726 w 498139"/>
                    <a:gd name="connsiteY5" fmla="*/ 142871 h 482098"/>
                    <a:gd name="connsiteX6" fmla="*/ 62114 w 498139"/>
                    <a:gd name="connsiteY6" fmla="*/ 165419 h 482098"/>
                    <a:gd name="connsiteX7" fmla="*/ 15728 w 498139"/>
                    <a:gd name="connsiteY7" fmla="*/ 155773 h 482098"/>
                    <a:gd name="connsiteX8" fmla="*/ 0 w 498139"/>
                    <a:gd name="connsiteY8" fmla="*/ 226427 h 482098"/>
                    <a:gd name="connsiteX9" fmla="*/ 46324 w 498139"/>
                    <a:gd name="connsiteY9" fmla="*/ 236073 h 482098"/>
                    <a:gd name="connsiteX10" fmla="*/ 51731 w 498139"/>
                    <a:gd name="connsiteY10" fmla="*/ 285961 h 482098"/>
                    <a:gd name="connsiteX11" fmla="*/ 8355 w 498139"/>
                    <a:gd name="connsiteY11" fmla="*/ 304515 h 482098"/>
                    <a:gd name="connsiteX12" fmla="*/ 38583 w 498139"/>
                    <a:gd name="connsiteY12" fmla="*/ 370622 h 482098"/>
                    <a:gd name="connsiteX13" fmla="*/ 81958 w 498139"/>
                    <a:gd name="connsiteY13" fmla="*/ 352129 h 482098"/>
                    <a:gd name="connsiteX14" fmla="*/ 116671 w 498139"/>
                    <a:gd name="connsiteY14" fmla="*/ 389484 h 482098"/>
                    <a:gd name="connsiteX15" fmla="*/ 92833 w 498139"/>
                    <a:gd name="connsiteY15" fmla="*/ 429111 h 482098"/>
                    <a:gd name="connsiteX16" fmla="*/ 123798 w 498139"/>
                    <a:gd name="connsiteY16" fmla="*/ 449570 h 482098"/>
                    <a:gd name="connsiteX17" fmla="*/ 157589 w 498139"/>
                    <a:gd name="connsiteY17" fmla="*/ 465360 h 482098"/>
                    <a:gd name="connsiteX18" fmla="*/ 181427 w 498139"/>
                    <a:gd name="connsiteY18" fmla="*/ 425732 h 482098"/>
                    <a:gd name="connsiteX19" fmla="*/ 232236 w 498139"/>
                    <a:gd name="connsiteY19" fmla="*/ 436299 h 482098"/>
                    <a:gd name="connsiteX20" fmla="*/ 237089 w 498139"/>
                    <a:gd name="connsiteY20" fmla="*/ 481825 h 482098"/>
                    <a:gd name="connsiteX21" fmla="*/ 311552 w 498139"/>
                    <a:gd name="connsiteY21" fmla="*/ 474391 h 482098"/>
                    <a:gd name="connsiteX22" fmla="*/ 306699 w 498139"/>
                    <a:gd name="connsiteY22" fmla="*/ 428804 h 482098"/>
                    <a:gd name="connsiteX23" fmla="*/ 354252 w 498139"/>
                    <a:gd name="connsiteY23" fmla="*/ 408591 h 482098"/>
                    <a:gd name="connsiteX24" fmla="*/ 385892 w 498139"/>
                    <a:gd name="connsiteY24" fmla="*/ 442689 h 482098"/>
                    <a:gd name="connsiteX25" fmla="*/ 441617 w 498139"/>
                    <a:gd name="connsiteY25" fmla="*/ 394460 h 482098"/>
                    <a:gd name="connsiteX26" fmla="*/ 409976 w 498139"/>
                    <a:gd name="connsiteY26" fmla="*/ 360301 h 482098"/>
                    <a:gd name="connsiteX27" fmla="*/ 424476 w 498139"/>
                    <a:gd name="connsiteY27" fmla="*/ 339412 h 482098"/>
                    <a:gd name="connsiteX28" fmla="*/ 436026 w 498139"/>
                    <a:gd name="connsiteY28" fmla="*/ 316864 h 482098"/>
                    <a:gd name="connsiteX29" fmla="*/ 482412 w 498139"/>
                    <a:gd name="connsiteY29" fmla="*/ 326510 h 482098"/>
                    <a:gd name="connsiteX30" fmla="*/ 498140 w 498139"/>
                    <a:gd name="connsiteY30" fmla="*/ 255795 h 482098"/>
                    <a:gd name="connsiteX31" fmla="*/ 451816 w 498139"/>
                    <a:gd name="connsiteY31" fmla="*/ 246149 h 482098"/>
                    <a:gd name="connsiteX32" fmla="*/ 446409 w 498139"/>
                    <a:gd name="connsiteY32" fmla="*/ 196200 h 482098"/>
                    <a:gd name="connsiteX33" fmla="*/ 489784 w 498139"/>
                    <a:gd name="connsiteY33" fmla="*/ 177645 h 482098"/>
                    <a:gd name="connsiteX34" fmla="*/ 459557 w 498139"/>
                    <a:gd name="connsiteY34" fmla="*/ 111538 h 482098"/>
                    <a:gd name="connsiteX35" fmla="*/ 416243 w 498139"/>
                    <a:gd name="connsiteY35" fmla="*/ 130031 h 482098"/>
                    <a:gd name="connsiteX36" fmla="*/ 381530 w 498139"/>
                    <a:gd name="connsiteY36" fmla="*/ 92677 h 482098"/>
                    <a:gd name="connsiteX37" fmla="*/ 405368 w 498139"/>
                    <a:gd name="connsiteY37" fmla="*/ 53049 h 482098"/>
                    <a:gd name="connsiteX38" fmla="*/ 374404 w 498139"/>
                    <a:gd name="connsiteY38" fmla="*/ 32590 h 482098"/>
                    <a:gd name="connsiteX39" fmla="*/ 340613 w 498139"/>
                    <a:gd name="connsiteY39" fmla="*/ 16801 h 482098"/>
                    <a:gd name="connsiteX40" fmla="*/ 316775 w 498139"/>
                    <a:gd name="connsiteY40" fmla="*/ 56428 h 482098"/>
                    <a:gd name="connsiteX41" fmla="*/ 265965 w 498139"/>
                    <a:gd name="connsiteY41" fmla="*/ 45799 h 482098"/>
                    <a:gd name="connsiteX42" fmla="*/ 261112 w 498139"/>
                    <a:gd name="connsiteY42" fmla="*/ 274 h 482098"/>
                    <a:gd name="connsiteX43" fmla="*/ 186649 w 498139"/>
                    <a:gd name="connsiteY43" fmla="*/ 7708 h 482098"/>
                    <a:gd name="connsiteX44" fmla="*/ 191502 w 498139"/>
                    <a:gd name="connsiteY44" fmla="*/ 53295 h 482098"/>
                    <a:gd name="connsiteX45" fmla="*/ 143949 w 498139"/>
                    <a:gd name="connsiteY45" fmla="*/ 73508 h 482098"/>
                    <a:gd name="connsiteX46" fmla="*/ 112309 w 498139"/>
                    <a:gd name="connsiteY46" fmla="*/ 39410 h 482098"/>
                    <a:gd name="connsiteX47" fmla="*/ 56584 w 498139"/>
                    <a:gd name="connsiteY47" fmla="*/ 87700 h 482098"/>
                    <a:gd name="connsiteX48" fmla="*/ 88225 w 498139"/>
                    <a:gd name="connsiteY48" fmla="*/ 121798 h 482098"/>
                    <a:gd name="connsiteX49" fmla="*/ 73726 w 498139"/>
                    <a:gd name="connsiteY49" fmla="*/ 142626 h 4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8139" h="482098">
                      <a:moveTo>
                        <a:pt x="334162" y="99681"/>
                      </a:moveTo>
                      <a:cubicBezTo>
                        <a:pt x="415076" y="145083"/>
                        <a:pt x="442600" y="245227"/>
                        <a:pt x="395661" y="323376"/>
                      </a:cubicBezTo>
                      <a:cubicBezTo>
                        <a:pt x="348661" y="401526"/>
                        <a:pt x="245015" y="428128"/>
                        <a:pt x="164101" y="382725"/>
                      </a:cubicBezTo>
                      <a:cubicBezTo>
                        <a:pt x="83187" y="337323"/>
                        <a:pt x="55663" y="237240"/>
                        <a:pt x="102663" y="159030"/>
                      </a:cubicBezTo>
                      <a:cubicBezTo>
                        <a:pt x="149663" y="80881"/>
                        <a:pt x="253309" y="54278"/>
                        <a:pt x="334223" y="99681"/>
                      </a:cubicBezTo>
                      <a:moveTo>
                        <a:pt x="73726" y="142871"/>
                      </a:moveTo>
                      <a:cubicBezTo>
                        <a:pt x="69302" y="150244"/>
                        <a:pt x="65493" y="157801"/>
                        <a:pt x="62114" y="165419"/>
                      </a:cubicBezTo>
                      <a:lnTo>
                        <a:pt x="15728" y="155773"/>
                      </a:lnTo>
                      <a:cubicBezTo>
                        <a:pt x="6635" y="178813"/>
                        <a:pt x="1474" y="202651"/>
                        <a:pt x="0" y="226427"/>
                      </a:cubicBezTo>
                      <a:lnTo>
                        <a:pt x="46324" y="236073"/>
                      </a:lnTo>
                      <a:cubicBezTo>
                        <a:pt x="45894" y="252907"/>
                        <a:pt x="47737" y="269680"/>
                        <a:pt x="51731" y="285961"/>
                      </a:cubicBezTo>
                      <a:lnTo>
                        <a:pt x="8355" y="304515"/>
                      </a:lnTo>
                      <a:cubicBezTo>
                        <a:pt x="14929" y="327800"/>
                        <a:pt x="25067" y="350102"/>
                        <a:pt x="38583" y="370622"/>
                      </a:cubicBezTo>
                      <a:lnTo>
                        <a:pt x="81958" y="352129"/>
                      </a:lnTo>
                      <a:cubicBezTo>
                        <a:pt x="91665" y="365769"/>
                        <a:pt x="103277" y="378363"/>
                        <a:pt x="116671" y="389484"/>
                      </a:cubicBezTo>
                      <a:lnTo>
                        <a:pt x="92833" y="429111"/>
                      </a:lnTo>
                      <a:cubicBezTo>
                        <a:pt x="102479" y="436545"/>
                        <a:pt x="112800" y="443426"/>
                        <a:pt x="123798" y="449570"/>
                      </a:cubicBezTo>
                      <a:cubicBezTo>
                        <a:pt x="134795" y="455714"/>
                        <a:pt x="146100" y="460998"/>
                        <a:pt x="157589" y="465360"/>
                      </a:cubicBezTo>
                      <a:lnTo>
                        <a:pt x="181427" y="425732"/>
                      </a:lnTo>
                      <a:cubicBezTo>
                        <a:pt x="198076" y="431446"/>
                        <a:pt x="215156" y="434948"/>
                        <a:pt x="232236" y="436299"/>
                      </a:cubicBezTo>
                      <a:lnTo>
                        <a:pt x="237089" y="481825"/>
                      </a:lnTo>
                      <a:cubicBezTo>
                        <a:pt x="262279" y="482992"/>
                        <a:pt x="287346" y="480412"/>
                        <a:pt x="311552" y="474391"/>
                      </a:cubicBezTo>
                      <a:lnTo>
                        <a:pt x="306699" y="428804"/>
                      </a:lnTo>
                      <a:cubicBezTo>
                        <a:pt x="323287" y="424073"/>
                        <a:pt x="339322" y="417315"/>
                        <a:pt x="354252" y="408591"/>
                      </a:cubicBezTo>
                      <a:lnTo>
                        <a:pt x="385892" y="442689"/>
                      </a:lnTo>
                      <a:cubicBezTo>
                        <a:pt x="406536" y="429664"/>
                        <a:pt x="425397" y="413506"/>
                        <a:pt x="441617" y="394460"/>
                      </a:cubicBezTo>
                      <a:lnTo>
                        <a:pt x="409976" y="360301"/>
                      </a:lnTo>
                      <a:cubicBezTo>
                        <a:pt x="415198" y="353727"/>
                        <a:pt x="420113" y="346784"/>
                        <a:pt x="424476" y="339412"/>
                      </a:cubicBezTo>
                      <a:cubicBezTo>
                        <a:pt x="428899" y="332039"/>
                        <a:pt x="432708" y="324544"/>
                        <a:pt x="436026" y="316864"/>
                      </a:cubicBezTo>
                      <a:lnTo>
                        <a:pt x="482412" y="326510"/>
                      </a:lnTo>
                      <a:cubicBezTo>
                        <a:pt x="491504" y="303470"/>
                        <a:pt x="496665" y="279633"/>
                        <a:pt x="498140" y="255795"/>
                      </a:cubicBezTo>
                      <a:lnTo>
                        <a:pt x="451816" y="246149"/>
                      </a:lnTo>
                      <a:cubicBezTo>
                        <a:pt x="452245" y="229315"/>
                        <a:pt x="450402" y="212542"/>
                        <a:pt x="446409" y="196200"/>
                      </a:cubicBezTo>
                      <a:lnTo>
                        <a:pt x="489784" y="177645"/>
                      </a:lnTo>
                      <a:cubicBezTo>
                        <a:pt x="483210" y="154360"/>
                        <a:pt x="473073" y="132058"/>
                        <a:pt x="459557" y="111538"/>
                      </a:cubicBezTo>
                      <a:lnTo>
                        <a:pt x="416243" y="130031"/>
                      </a:lnTo>
                      <a:cubicBezTo>
                        <a:pt x="406536" y="116392"/>
                        <a:pt x="394924" y="103797"/>
                        <a:pt x="381530" y="92677"/>
                      </a:cubicBezTo>
                      <a:lnTo>
                        <a:pt x="405368" y="53049"/>
                      </a:lnTo>
                      <a:cubicBezTo>
                        <a:pt x="395723" y="45615"/>
                        <a:pt x="385401" y="38734"/>
                        <a:pt x="374404" y="32590"/>
                      </a:cubicBezTo>
                      <a:cubicBezTo>
                        <a:pt x="363406" y="26385"/>
                        <a:pt x="352102" y="21163"/>
                        <a:pt x="340613" y="16801"/>
                      </a:cubicBezTo>
                      <a:lnTo>
                        <a:pt x="316775" y="56428"/>
                      </a:lnTo>
                      <a:cubicBezTo>
                        <a:pt x="300125" y="50714"/>
                        <a:pt x="283045" y="47151"/>
                        <a:pt x="265965" y="45799"/>
                      </a:cubicBezTo>
                      <a:lnTo>
                        <a:pt x="261112" y="274"/>
                      </a:lnTo>
                      <a:cubicBezTo>
                        <a:pt x="235922" y="-893"/>
                        <a:pt x="210855" y="1687"/>
                        <a:pt x="186649" y="7708"/>
                      </a:cubicBezTo>
                      <a:lnTo>
                        <a:pt x="191502" y="53295"/>
                      </a:lnTo>
                      <a:cubicBezTo>
                        <a:pt x="174914" y="58026"/>
                        <a:pt x="158879" y="64784"/>
                        <a:pt x="143949" y="73508"/>
                      </a:cubicBezTo>
                      <a:lnTo>
                        <a:pt x="112309" y="39410"/>
                      </a:lnTo>
                      <a:cubicBezTo>
                        <a:pt x="91665" y="52435"/>
                        <a:pt x="72804" y="68654"/>
                        <a:pt x="56584" y="87700"/>
                      </a:cubicBezTo>
                      <a:lnTo>
                        <a:pt x="88225" y="121798"/>
                      </a:lnTo>
                      <a:cubicBezTo>
                        <a:pt x="83003" y="128372"/>
                        <a:pt x="78088" y="135315"/>
                        <a:pt x="73726" y="142626"/>
                      </a:cubicBezTo>
                    </a:path>
                  </a:pathLst>
                </a:custGeom>
                <a:grpFill/>
                <a:ln w="6142" cap="flat">
                  <a:no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A875774D-98A8-8C1A-28C8-30F18B019EB9}"/>
                    </a:ext>
                  </a:extLst>
                </p:cNvPr>
                <p:cNvSpPr/>
                <p:nvPr/>
              </p:nvSpPr>
              <p:spPr>
                <a:xfrm>
                  <a:off x="1612142" y="2408405"/>
                  <a:ext cx="78718" cy="76051"/>
                </a:xfrm>
                <a:custGeom>
                  <a:avLst/>
                  <a:gdLst>
                    <a:gd name="connsiteX0" fmla="*/ 19583 w 78718"/>
                    <a:gd name="connsiteY0" fmla="*/ 70895 h 76051"/>
                    <a:gd name="connsiteX1" fmla="*/ 73403 w 78718"/>
                    <a:gd name="connsiteY1" fmla="*/ 57133 h 76051"/>
                    <a:gd name="connsiteX2" fmla="*/ 59149 w 78718"/>
                    <a:gd name="connsiteY2" fmla="*/ 5157 h 76051"/>
                    <a:gd name="connsiteX3" fmla="*/ 5330 w 78718"/>
                    <a:gd name="connsiteY3" fmla="*/ 18919 h 76051"/>
                    <a:gd name="connsiteX4" fmla="*/ 19583 w 78718"/>
                    <a:gd name="connsiteY4" fmla="*/ 70895 h 7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18" h="76051">
                      <a:moveTo>
                        <a:pt x="19583" y="70895"/>
                      </a:moveTo>
                      <a:cubicBezTo>
                        <a:pt x="38383" y="81463"/>
                        <a:pt x="62467" y="75257"/>
                        <a:pt x="73403" y="57133"/>
                      </a:cubicBezTo>
                      <a:cubicBezTo>
                        <a:pt x="84278" y="39009"/>
                        <a:pt x="77949" y="15724"/>
                        <a:pt x="59149" y="5157"/>
                      </a:cubicBezTo>
                      <a:cubicBezTo>
                        <a:pt x="40349" y="-5411"/>
                        <a:pt x="16266" y="794"/>
                        <a:pt x="5330" y="18919"/>
                      </a:cubicBezTo>
                      <a:cubicBezTo>
                        <a:pt x="-5606" y="37043"/>
                        <a:pt x="845" y="60328"/>
                        <a:pt x="19583" y="70895"/>
                      </a:cubicBezTo>
                    </a:path>
                  </a:pathLst>
                </a:custGeom>
                <a:grpFill/>
                <a:ln w="6142" cap="flat">
                  <a:noFill/>
                  <a:prstDash val="solid"/>
                  <a:miter/>
                </a:ln>
              </p:spPr>
              <p:txBody>
                <a:bodyPr rtlCol="0" anchor="ctr"/>
                <a:lstStyle/>
                <a:p>
                  <a:endParaRPr lang="LID4096"/>
                </a:p>
              </p:txBody>
            </p:sp>
          </p:grpSp>
          <p:grpSp>
            <p:nvGrpSpPr>
              <p:cNvPr id="76" name="Group 75">
                <a:extLst>
                  <a:ext uri="{FF2B5EF4-FFF2-40B4-BE49-F238E27FC236}">
                    <a16:creationId xmlns:a16="http://schemas.microsoft.com/office/drawing/2014/main" id="{2F37E013-AF72-0B87-CCC0-B030EA40D1C4}"/>
                  </a:ext>
                </a:extLst>
              </p:cNvPr>
              <p:cNvGrpSpPr/>
              <p:nvPr/>
            </p:nvGrpSpPr>
            <p:grpSpPr>
              <a:xfrm>
                <a:off x="1657260" y="3409637"/>
                <a:ext cx="486639" cy="482104"/>
                <a:chOff x="1683962" y="3372363"/>
                <a:chExt cx="486639" cy="482104"/>
              </a:xfrm>
              <a:grpFill/>
            </p:grpSpPr>
            <p:sp>
              <p:nvSpPr>
                <p:cNvPr id="58" name="Freeform: Shape 57">
                  <a:extLst>
                    <a:ext uri="{FF2B5EF4-FFF2-40B4-BE49-F238E27FC236}">
                      <a16:creationId xmlns:a16="http://schemas.microsoft.com/office/drawing/2014/main" id="{E61FC609-0C51-3512-EC10-E269BA3B6DD9}"/>
                    </a:ext>
                  </a:extLst>
                </p:cNvPr>
                <p:cNvSpPr/>
                <p:nvPr/>
              </p:nvSpPr>
              <p:spPr>
                <a:xfrm>
                  <a:off x="1683962" y="3372363"/>
                  <a:ext cx="486639" cy="482104"/>
                </a:xfrm>
                <a:custGeom>
                  <a:avLst/>
                  <a:gdLst>
                    <a:gd name="connsiteX0" fmla="*/ 87595 w 486639"/>
                    <a:gd name="connsiteY0" fmla="*/ 185973 h 482104"/>
                    <a:gd name="connsiteX1" fmla="*/ 298389 w 486639"/>
                    <a:gd name="connsiteY1" fmla="*/ 85337 h 482104"/>
                    <a:gd name="connsiteX2" fmla="*/ 399025 w 486639"/>
                    <a:gd name="connsiteY2" fmla="*/ 296131 h 482104"/>
                    <a:gd name="connsiteX3" fmla="*/ 188231 w 486639"/>
                    <a:gd name="connsiteY3" fmla="*/ 396767 h 482104"/>
                    <a:gd name="connsiteX4" fmla="*/ 87595 w 486639"/>
                    <a:gd name="connsiteY4" fmla="*/ 185973 h 482104"/>
                    <a:gd name="connsiteX5" fmla="*/ 56876 w 486639"/>
                    <a:gd name="connsiteY5" fmla="*/ 175098 h 482104"/>
                    <a:gd name="connsiteX6" fmla="*/ 50057 w 486639"/>
                    <a:gd name="connsiteY6" fmla="*/ 199551 h 482104"/>
                    <a:gd name="connsiteX7" fmla="*/ 3794 w 486639"/>
                    <a:gd name="connsiteY7" fmla="*/ 198383 h 482104"/>
                    <a:gd name="connsiteX8" fmla="*/ 1889 w 486639"/>
                    <a:gd name="connsiteY8" fmla="*/ 271372 h 482104"/>
                    <a:gd name="connsiteX9" fmla="*/ 48091 w 486639"/>
                    <a:gd name="connsiteY9" fmla="*/ 272600 h 482104"/>
                    <a:gd name="connsiteX10" fmla="*/ 62590 w 486639"/>
                    <a:gd name="connsiteY10" fmla="*/ 321137 h 482104"/>
                    <a:gd name="connsiteX11" fmla="*/ 24499 w 486639"/>
                    <a:gd name="connsiteY11" fmla="*/ 347309 h 482104"/>
                    <a:gd name="connsiteX12" fmla="*/ 65785 w 486639"/>
                    <a:gd name="connsiteY12" fmla="*/ 407457 h 482104"/>
                    <a:gd name="connsiteX13" fmla="*/ 103876 w 486639"/>
                    <a:gd name="connsiteY13" fmla="*/ 381284 h 482104"/>
                    <a:gd name="connsiteX14" fmla="*/ 144119 w 486639"/>
                    <a:gd name="connsiteY14" fmla="*/ 412126 h 482104"/>
                    <a:gd name="connsiteX15" fmla="*/ 128636 w 486639"/>
                    <a:gd name="connsiteY15" fmla="*/ 455686 h 482104"/>
                    <a:gd name="connsiteX16" fmla="*/ 162181 w 486639"/>
                    <a:gd name="connsiteY16" fmla="*/ 470431 h 482104"/>
                    <a:gd name="connsiteX17" fmla="*/ 197447 w 486639"/>
                    <a:gd name="connsiteY17" fmla="*/ 480077 h 482104"/>
                    <a:gd name="connsiteX18" fmla="*/ 212868 w 486639"/>
                    <a:gd name="connsiteY18" fmla="*/ 436456 h 482104"/>
                    <a:gd name="connsiteX19" fmla="*/ 263554 w 486639"/>
                    <a:gd name="connsiteY19" fmla="*/ 437807 h 482104"/>
                    <a:gd name="connsiteX20" fmla="*/ 276702 w 486639"/>
                    <a:gd name="connsiteY20" fmla="*/ 482104 h 482104"/>
                    <a:gd name="connsiteX21" fmla="*/ 346680 w 486639"/>
                    <a:gd name="connsiteY21" fmla="*/ 461277 h 482104"/>
                    <a:gd name="connsiteX22" fmla="*/ 333532 w 486639"/>
                    <a:gd name="connsiteY22" fmla="*/ 416918 h 482104"/>
                    <a:gd name="connsiteX23" fmla="*/ 375310 w 486639"/>
                    <a:gd name="connsiteY23" fmla="*/ 388288 h 482104"/>
                    <a:gd name="connsiteX24" fmla="*/ 411988 w 486639"/>
                    <a:gd name="connsiteY24" fmla="*/ 416365 h 482104"/>
                    <a:gd name="connsiteX25" fmla="*/ 456347 w 486639"/>
                    <a:gd name="connsiteY25" fmla="*/ 358429 h 482104"/>
                    <a:gd name="connsiteX26" fmla="*/ 419668 w 486639"/>
                    <a:gd name="connsiteY26" fmla="*/ 330291 h 482104"/>
                    <a:gd name="connsiteX27" fmla="*/ 429683 w 486639"/>
                    <a:gd name="connsiteY27" fmla="*/ 307006 h 482104"/>
                    <a:gd name="connsiteX28" fmla="*/ 436564 w 486639"/>
                    <a:gd name="connsiteY28" fmla="*/ 282615 h 482104"/>
                    <a:gd name="connsiteX29" fmla="*/ 482827 w 486639"/>
                    <a:gd name="connsiteY29" fmla="*/ 283782 h 482104"/>
                    <a:gd name="connsiteX30" fmla="*/ 484731 w 486639"/>
                    <a:gd name="connsiteY30" fmla="*/ 210794 h 482104"/>
                    <a:gd name="connsiteX31" fmla="*/ 438530 w 486639"/>
                    <a:gd name="connsiteY31" fmla="*/ 209626 h 482104"/>
                    <a:gd name="connsiteX32" fmla="*/ 424030 w 486639"/>
                    <a:gd name="connsiteY32" fmla="*/ 161029 h 482104"/>
                    <a:gd name="connsiteX33" fmla="*/ 462122 w 486639"/>
                    <a:gd name="connsiteY33" fmla="*/ 134795 h 482104"/>
                    <a:gd name="connsiteX34" fmla="*/ 420835 w 486639"/>
                    <a:gd name="connsiteY34" fmla="*/ 74647 h 482104"/>
                    <a:gd name="connsiteX35" fmla="*/ 382744 w 486639"/>
                    <a:gd name="connsiteY35" fmla="*/ 100820 h 482104"/>
                    <a:gd name="connsiteX36" fmla="*/ 342502 w 486639"/>
                    <a:gd name="connsiteY36" fmla="*/ 70039 h 482104"/>
                    <a:gd name="connsiteX37" fmla="*/ 357923 w 486639"/>
                    <a:gd name="connsiteY37" fmla="*/ 26357 h 482104"/>
                    <a:gd name="connsiteX38" fmla="*/ 324439 w 486639"/>
                    <a:gd name="connsiteY38" fmla="*/ 11612 h 482104"/>
                    <a:gd name="connsiteX39" fmla="*/ 289174 w 486639"/>
                    <a:gd name="connsiteY39" fmla="*/ 2027 h 482104"/>
                    <a:gd name="connsiteX40" fmla="*/ 273753 w 486639"/>
                    <a:gd name="connsiteY40" fmla="*/ 45648 h 482104"/>
                    <a:gd name="connsiteX41" fmla="*/ 223066 w 486639"/>
                    <a:gd name="connsiteY41" fmla="*/ 44297 h 482104"/>
                    <a:gd name="connsiteX42" fmla="*/ 209919 w 486639"/>
                    <a:gd name="connsiteY42" fmla="*/ 0 h 482104"/>
                    <a:gd name="connsiteX43" fmla="*/ 139941 w 486639"/>
                    <a:gd name="connsiteY43" fmla="*/ 20827 h 482104"/>
                    <a:gd name="connsiteX44" fmla="*/ 153088 w 486639"/>
                    <a:gd name="connsiteY44" fmla="*/ 65186 h 482104"/>
                    <a:gd name="connsiteX45" fmla="*/ 111311 w 486639"/>
                    <a:gd name="connsiteY45" fmla="*/ 93816 h 482104"/>
                    <a:gd name="connsiteX46" fmla="*/ 74632 w 486639"/>
                    <a:gd name="connsiteY46" fmla="*/ 65677 h 482104"/>
                    <a:gd name="connsiteX47" fmla="*/ 30212 w 486639"/>
                    <a:gd name="connsiteY47" fmla="*/ 123613 h 482104"/>
                    <a:gd name="connsiteX48" fmla="*/ 66952 w 486639"/>
                    <a:gd name="connsiteY48" fmla="*/ 151752 h 482104"/>
                    <a:gd name="connsiteX49" fmla="*/ 56876 w 486639"/>
                    <a:gd name="connsiteY49" fmla="*/ 175037 h 48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639" h="482104">
                      <a:moveTo>
                        <a:pt x="87595" y="185973"/>
                      </a:moveTo>
                      <a:cubicBezTo>
                        <a:pt x="118007" y="100021"/>
                        <a:pt x="212376" y="54926"/>
                        <a:pt x="298389" y="85337"/>
                      </a:cubicBezTo>
                      <a:cubicBezTo>
                        <a:pt x="384341" y="115688"/>
                        <a:pt x="429498" y="210118"/>
                        <a:pt x="399025" y="296131"/>
                      </a:cubicBezTo>
                      <a:cubicBezTo>
                        <a:pt x="368552" y="382083"/>
                        <a:pt x="274244" y="427178"/>
                        <a:pt x="188231" y="396767"/>
                      </a:cubicBezTo>
                      <a:cubicBezTo>
                        <a:pt x="102218" y="366355"/>
                        <a:pt x="57184" y="271925"/>
                        <a:pt x="87595" y="185973"/>
                      </a:cubicBezTo>
                      <a:moveTo>
                        <a:pt x="56876" y="175098"/>
                      </a:moveTo>
                      <a:cubicBezTo>
                        <a:pt x="53989" y="183208"/>
                        <a:pt x="51777" y="191379"/>
                        <a:pt x="50057" y="199551"/>
                      </a:cubicBezTo>
                      <a:lnTo>
                        <a:pt x="3794" y="198383"/>
                      </a:lnTo>
                      <a:cubicBezTo>
                        <a:pt x="-568" y="222959"/>
                        <a:pt x="-1121" y="247534"/>
                        <a:pt x="1889" y="271372"/>
                      </a:cubicBezTo>
                      <a:lnTo>
                        <a:pt x="48091" y="272600"/>
                      </a:lnTo>
                      <a:cubicBezTo>
                        <a:pt x="50794" y="289373"/>
                        <a:pt x="55771" y="305654"/>
                        <a:pt x="62590" y="321137"/>
                      </a:cubicBezTo>
                      <a:lnTo>
                        <a:pt x="24499" y="347309"/>
                      </a:lnTo>
                      <a:cubicBezTo>
                        <a:pt x="35127" y="369181"/>
                        <a:pt x="49012" y="389517"/>
                        <a:pt x="65785" y="407457"/>
                      </a:cubicBezTo>
                      <a:lnTo>
                        <a:pt x="103876" y="381284"/>
                      </a:lnTo>
                      <a:cubicBezTo>
                        <a:pt x="115734" y="393080"/>
                        <a:pt x="129250" y="403402"/>
                        <a:pt x="144119" y="412126"/>
                      </a:cubicBezTo>
                      <a:lnTo>
                        <a:pt x="128636" y="455686"/>
                      </a:lnTo>
                      <a:cubicBezTo>
                        <a:pt x="139326" y="461338"/>
                        <a:pt x="150447" y="466253"/>
                        <a:pt x="162181" y="470431"/>
                      </a:cubicBezTo>
                      <a:cubicBezTo>
                        <a:pt x="173793" y="474547"/>
                        <a:pt x="185651" y="477742"/>
                        <a:pt x="197447" y="480077"/>
                      </a:cubicBezTo>
                      <a:lnTo>
                        <a:pt x="212868" y="436456"/>
                      </a:lnTo>
                      <a:cubicBezTo>
                        <a:pt x="229948" y="439159"/>
                        <a:pt x="246966" y="439528"/>
                        <a:pt x="263554" y="437807"/>
                      </a:cubicBezTo>
                      <a:lnTo>
                        <a:pt x="276702" y="482104"/>
                      </a:lnTo>
                      <a:cubicBezTo>
                        <a:pt x="301031" y="478725"/>
                        <a:pt x="324624" y="471598"/>
                        <a:pt x="346680" y="461277"/>
                      </a:cubicBezTo>
                      <a:lnTo>
                        <a:pt x="333532" y="416918"/>
                      </a:lnTo>
                      <a:cubicBezTo>
                        <a:pt x="348584" y="409177"/>
                        <a:pt x="362592" y="399654"/>
                        <a:pt x="375310" y="388288"/>
                      </a:cubicBezTo>
                      <a:lnTo>
                        <a:pt x="411988" y="416365"/>
                      </a:lnTo>
                      <a:cubicBezTo>
                        <a:pt x="429375" y="399716"/>
                        <a:pt x="444366" y="380240"/>
                        <a:pt x="456347" y="358429"/>
                      </a:cubicBezTo>
                      <a:lnTo>
                        <a:pt x="419668" y="330291"/>
                      </a:lnTo>
                      <a:cubicBezTo>
                        <a:pt x="423416" y="322857"/>
                        <a:pt x="426795" y="315054"/>
                        <a:pt x="429683" y="307006"/>
                      </a:cubicBezTo>
                      <a:cubicBezTo>
                        <a:pt x="432570" y="298896"/>
                        <a:pt x="434782" y="290786"/>
                        <a:pt x="436564" y="282615"/>
                      </a:cubicBezTo>
                      <a:lnTo>
                        <a:pt x="482827" y="283782"/>
                      </a:lnTo>
                      <a:cubicBezTo>
                        <a:pt x="487250" y="259268"/>
                        <a:pt x="487742" y="234755"/>
                        <a:pt x="484731" y="210794"/>
                      </a:cubicBezTo>
                      <a:lnTo>
                        <a:pt x="438530" y="209626"/>
                      </a:lnTo>
                      <a:cubicBezTo>
                        <a:pt x="435765" y="192793"/>
                        <a:pt x="430911" y="176511"/>
                        <a:pt x="424030" y="161029"/>
                      </a:cubicBezTo>
                      <a:lnTo>
                        <a:pt x="462122" y="134795"/>
                      </a:lnTo>
                      <a:cubicBezTo>
                        <a:pt x="451493" y="112923"/>
                        <a:pt x="437608" y="92587"/>
                        <a:pt x="420835" y="74647"/>
                      </a:cubicBezTo>
                      <a:lnTo>
                        <a:pt x="382744" y="100820"/>
                      </a:lnTo>
                      <a:cubicBezTo>
                        <a:pt x="370886" y="89024"/>
                        <a:pt x="357431" y="78641"/>
                        <a:pt x="342502" y="70039"/>
                      </a:cubicBezTo>
                      <a:lnTo>
                        <a:pt x="357923" y="26357"/>
                      </a:lnTo>
                      <a:cubicBezTo>
                        <a:pt x="347294" y="20766"/>
                        <a:pt x="336112" y="15790"/>
                        <a:pt x="324439" y="11612"/>
                      </a:cubicBezTo>
                      <a:cubicBezTo>
                        <a:pt x="312766" y="7434"/>
                        <a:pt x="300970" y="4301"/>
                        <a:pt x="289174" y="2027"/>
                      </a:cubicBezTo>
                      <a:lnTo>
                        <a:pt x="273753" y="45648"/>
                      </a:lnTo>
                      <a:cubicBezTo>
                        <a:pt x="256735" y="42945"/>
                        <a:pt x="239716" y="42576"/>
                        <a:pt x="223066" y="44297"/>
                      </a:cubicBezTo>
                      <a:lnTo>
                        <a:pt x="209919" y="0"/>
                      </a:lnTo>
                      <a:cubicBezTo>
                        <a:pt x="185528" y="3441"/>
                        <a:pt x="161997" y="10506"/>
                        <a:pt x="139941" y="20827"/>
                      </a:cubicBezTo>
                      <a:lnTo>
                        <a:pt x="153088" y="65186"/>
                      </a:lnTo>
                      <a:cubicBezTo>
                        <a:pt x="138036" y="72865"/>
                        <a:pt x="123967" y="82450"/>
                        <a:pt x="111311" y="93816"/>
                      </a:cubicBezTo>
                      <a:lnTo>
                        <a:pt x="74632" y="65677"/>
                      </a:lnTo>
                      <a:cubicBezTo>
                        <a:pt x="57245" y="82388"/>
                        <a:pt x="42254" y="101803"/>
                        <a:pt x="30212" y="123613"/>
                      </a:cubicBezTo>
                      <a:lnTo>
                        <a:pt x="66952" y="151752"/>
                      </a:lnTo>
                      <a:cubicBezTo>
                        <a:pt x="63143" y="159186"/>
                        <a:pt x="59764" y="166988"/>
                        <a:pt x="56876" y="175037"/>
                      </a:cubicBezTo>
                    </a:path>
                  </a:pathLst>
                </a:custGeom>
                <a:grpFill/>
                <a:ln w="6142" cap="flat">
                  <a:noFill/>
                  <a:prstDash val="solid"/>
                  <a:miter/>
                </a:ln>
              </p:spPr>
              <p:txBody>
                <a:bodyPr rtlCol="0" anchor="ctr"/>
                <a:lstStyle/>
                <a:p>
                  <a:endParaRPr lang="LID4096"/>
                </a:p>
              </p:txBody>
            </p:sp>
            <p:sp>
              <p:nvSpPr>
                <p:cNvPr id="59" name="Freeform: Shape 58">
                  <a:extLst>
                    <a:ext uri="{FF2B5EF4-FFF2-40B4-BE49-F238E27FC236}">
                      <a16:creationId xmlns:a16="http://schemas.microsoft.com/office/drawing/2014/main" id="{AD17A901-141B-8367-446D-47724BC9BBCD}"/>
                    </a:ext>
                  </a:extLst>
                </p:cNvPr>
                <p:cNvSpPr/>
                <p:nvPr/>
              </p:nvSpPr>
              <p:spPr>
                <a:xfrm>
                  <a:off x="1825058" y="3511205"/>
                  <a:ext cx="204367" cy="204399"/>
                </a:xfrm>
                <a:custGeom>
                  <a:avLst/>
                  <a:gdLst>
                    <a:gd name="connsiteX0" fmla="*/ 125653 w 204367"/>
                    <a:gd name="connsiteY0" fmla="*/ 14139 h 204399"/>
                    <a:gd name="connsiteX1" fmla="*/ 190286 w 204367"/>
                    <a:gd name="connsiteY1" fmla="*/ 125649 h 204399"/>
                    <a:gd name="connsiteX2" fmla="*/ 78837 w 204367"/>
                    <a:gd name="connsiteY2" fmla="*/ 190220 h 204399"/>
                    <a:gd name="connsiteX3" fmla="*/ 14204 w 204367"/>
                    <a:gd name="connsiteY3" fmla="*/ 78772 h 204399"/>
                    <a:gd name="connsiteX4" fmla="*/ 125653 w 204367"/>
                    <a:gd name="connsiteY4" fmla="*/ 14139 h 204399"/>
                    <a:gd name="connsiteX5" fmla="*/ 75950 w 204367"/>
                    <a:gd name="connsiteY5" fmla="*/ 200972 h 204399"/>
                    <a:gd name="connsiteX6" fmla="*/ 200915 w 204367"/>
                    <a:gd name="connsiteY6" fmla="*/ 128475 h 204399"/>
                    <a:gd name="connsiteX7" fmla="*/ 128479 w 204367"/>
                    <a:gd name="connsiteY7" fmla="*/ 3449 h 204399"/>
                    <a:gd name="connsiteX8" fmla="*/ 3453 w 204367"/>
                    <a:gd name="connsiteY8" fmla="*/ 75945 h 204399"/>
                    <a:gd name="connsiteX9" fmla="*/ 75950 w 204367"/>
                    <a:gd name="connsiteY9" fmla="*/ 200972 h 20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367" h="204399">
                      <a:moveTo>
                        <a:pt x="125653" y="14139"/>
                      </a:moveTo>
                      <a:cubicBezTo>
                        <a:pt x="174189" y="27041"/>
                        <a:pt x="203188" y="77051"/>
                        <a:pt x="190286" y="125649"/>
                      </a:cubicBezTo>
                      <a:cubicBezTo>
                        <a:pt x="177384" y="174185"/>
                        <a:pt x="127373" y="203122"/>
                        <a:pt x="78837" y="190220"/>
                      </a:cubicBezTo>
                      <a:cubicBezTo>
                        <a:pt x="30240" y="177318"/>
                        <a:pt x="1302" y="127246"/>
                        <a:pt x="14204" y="78772"/>
                      </a:cubicBezTo>
                      <a:cubicBezTo>
                        <a:pt x="27106" y="30174"/>
                        <a:pt x="77117" y="1237"/>
                        <a:pt x="125653" y="14139"/>
                      </a:cubicBezTo>
                      <a:moveTo>
                        <a:pt x="75950" y="200972"/>
                      </a:moveTo>
                      <a:cubicBezTo>
                        <a:pt x="130384" y="215410"/>
                        <a:pt x="186415" y="182909"/>
                        <a:pt x="200915" y="128475"/>
                      </a:cubicBezTo>
                      <a:cubicBezTo>
                        <a:pt x="215414" y="74041"/>
                        <a:pt x="182913" y="17948"/>
                        <a:pt x="128479" y="3449"/>
                      </a:cubicBezTo>
                      <a:cubicBezTo>
                        <a:pt x="73984" y="-11051"/>
                        <a:pt x="17952" y="21511"/>
                        <a:pt x="3453" y="75945"/>
                      </a:cubicBezTo>
                      <a:cubicBezTo>
                        <a:pt x="-11047" y="130441"/>
                        <a:pt x="21454" y="186472"/>
                        <a:pt x="75950" y="200972"/>
                      </a:cubicBezTo>
                    </a:path>
                  </a:pathLst>
                </a:custGeom>
                <a:grpFill/>
                <a:ln w="6142" cap="flat">
                  <a:noFill/>
                  <a:prstDash val="solid"/>
                  <a:miter/>
                </a:ln>
              </p:spPr>
              <p:txBody>
                <a:bodyPr rtlCol="0" anchor="ctr"/>
                <a:lstStyle/>
                <a:p>
                  <a:endParaRPr lang="LID4096"/>
                </a:p>
              </p:txBody>
            </p:sp>
            <p:sp>
              <p:nvSpPr>
                <p:cNvPr id="60" name="Freeform: Shape 59">
                  <a:extLst>
                    <a:ext uri="{FF2B5EF4-FFF2-40B4-BE49-F238E27FC236}">
                      <a16:creationId xmlns:a16="http://schemas.microsoft.com/office/drawing/2014/main" id="{43F47EAE-0C16-7CE2-933A-6A499612955F}"/>
                    </a:ext>
                  </a:extLst>
                </p:cNvPr>
                <p:cNvSpPr/>
                <p:nvPr/>
              </p:nvSpPr>
              <p:spPr>
                <a:xfrm>
                  <a:off x="1787234" y="3473315"/>
                  <a:ext cx="280077" cy="280076"/>
                </a:xfrm>
                <a:custGeom>
                  <a:avLst/>
                  <a:gdLst>
                    <a:gd name="connsiteX0" fmla="*/ 172140 w 280077"/>
                    <a:gd name="connsiteY0" fmla="*/ 19405 h 280076"/>
                    <a:gd name="connsiteX1" fmla="*/ 260672 w 280077"/>
                    <a:gd name="connsiteY1" fmla="*/ 172263 h 280076"/>
                    <a:gd name="connsiteX2" fmla="*/ 107937 w 280077"/>
                    <a:gd name="connsiteY2" fmla="*/ 260795 h 280076"/>
                    <a:gd name="connsiteX3" fmla="*/ 19343 w 280077"/>
                    <a:gd name="connsiteY3" fmla="*/ 107999 h 280076"/>
                    <a:gd name="connsiteX4" fmla="*/ 172140 w 280077"/>
                    <a:gd name="connsiteY4" fmla="*/ 19466 h 280076"/>
                    <a:gd name="connsiteX5" fmla="*/ 104066 w 280077"/>
                    <a:gd name="connsiteY5" fmla="*/ 275356 h 280076"/>
                    <a:gd name="connsiteX6" fmla="*/ 275356 w 280077"/>
                    <a:gd name="connsiteY6" fmla="*/ 176072 h 280076"/>
                    <a:gd name="connsiteX7" fmla="*/ 176072 w 280077"/>
                    <a:gd name="connsiteY7" fmla="*/ 4721 h 280076"/>
                    <a:gd name="connsiteX8" fmla="*/ 4721 w 280077"/>
                    <a:gd name="connsiteY8" fmla="*/ 104005 h 280076"/>
                    <a:gd name="connsiteX9" fmla="*/ 104066 w 280077"/>
                    <a:gd name="connsiteY9" fmla="*/ 275294 h 28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077" h="280076">
                      <a:moveTo>
                        <a:pt x="172140" y="19405"/>
                      </a:moveTo>
                      <a:cubicBezTo>
                        <a:pt x="238677" y="37099"/>
                        <a:pt x="278366" y="105725"/>
                        <a:pt x="260672" y="172263"/>
                      </a:cubicBezTo>
                      <a:cubicBezTo>
                        <a:pt x="242978" y="238800"/>
                        <a:pt x="174474" y="278489"/>
                        <a:pt x="107937" y="260795"/>
                      </a:cubicBezTo>
                      <a:cubicBezTo>
                        <a:pt x="41400" y="243101"/>
                        <a:pt x="1649" y="174597"/>
                        <a:pt x="19343" y="107999"/>
                      </a:cubicBezTo>
                      <a:cubicBezTo>
                        <a:pt x="37038" y="41461"/>
                        <a:pt x="105602" y="1772"/>
                        <a:pt x="172140" y="19466"/>
                      </a:cubicBezTo>
                      <a:moveTo>
                        <a:pt x="104066" y="275356"/>
                      </a:moveTo>
                      <a:cubicBezTo>
                        <a:pt x="178652" y="295200"/>
                        <a:pt x="255511" y="250658"/>
                        <a:pt x="275356" y="176072"/>
                      </a:cubicBezTo>
                      <a:cubicBezTo>
                        <a:pt x="295200" y="101425"/>
                        <a:pt x="250658" y="24627"/>
                        <a:pt x="176072" y="4721"/>
                      </a:cubicBezTo>
                      <a:cubicBezTo>
                        <a:pt x="101425" y="-15123"/>
                        <a:pt x="24566" y="29419"/>
                        <a:pt x="4721" y="104005"/>
                      </a:cubicBezTo>
                      <a:cubicBezTo>
                        <a:pt x="-15124" y="178652"/>
                        <a:pt x="29419" y="255450"/>
                        <a:pt x="104066" y="275294"/>
                      </a:cubicBezTo>
                    </a:path>
                  </a:pathLst>
                </a:custGeom>
                <a:grpFill/>
                <a:ln w="6142" cap="flat">
                  <a:noFill/>
                  <a:prstDash val="solid"/>
                  <a:miter/>
                </a:ln>
              </p:spPr>
              <p:txBody>
                <a:bodyPr rtlCol="0" anchor="ctr"/>
                <a:lstStyle/>
                <a:p>
                  <a:endParaRPr lang="LID4096"/>
                </a:p>
              </p:txBody>
            </p:sp>
            <p:sp>
              <p:nvSpPr>
                <p:cNvPr id="61" name="Freeform: Shape 60">
                  <a:extLst>
                    <a:ext uri="{FF2B5EF4-FFF2-40B4-BE49-F238E27FC236}">
                      <a16:creationId xmlns:a16="http://schemas.microsoft.com/office/drawing/2014/main" id="{6102B83F-205E-29DF-65ED-E8E464FF8976}"/>
                    </a:ext>
                  </a:extLst>
                </p:cNvPr>
                <p:cNvSpPr/>
                <p:nvPr/>
              </p:nvSpPr>
              <p:spPr>
                <a:xfrm>
                  <a:off x="1881625" y="3567767"/>
                  <a:ext cx="91233" cy="91233"/>
                </a:xfrm>
                <a:custGeom>
                  <a:avLst/>
                  <a:gdLst>
                    <a:gd name="connsiteX0" fmla="*/ 22701 w 91233"/>
                    <a:gd name="connsiteY0" fmla="*/ 85060 h 91233"/>
                    <a:gd name="connsiteX1" fmla="*/ 85060 w 91233"/>
                    <a:gd name="connsiteY1" fmla="*/ 68533 h 91233"/>
                    <a:gd name="connsiteX2" fmla="*/ 68533 w 91233"/>
                    <a:gd name="connsiteY2" fmla="*/ 6174 h 91233"/>
                    <a:gd name="connsiteX3" fmla="*/ 6174 w 91233"/>
                    <a:gd name="connsiteY3" fmla="*/ 22701 h 91233"/>
                    <a:gd name="connsiteX4" fmla="*/ 22701 w 91233"/>
                    <a:gd name="connsiteY4" fmla="*/ 85060 h 9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3" h="91233">
                      <a:moveTo>
                        <a:pt x="22701" y="85060"/>
                      </a:moveTo>
                      <a:cubicBezTo>
                        <a:pt x="44511" y="97716"/>
                        <a:pt x="72404" y="90282"/>
                        <a:pt x="85060" y="68533"/>
                      </a:cubicBezTo>
                      <a:cubicBezTo>
                        <a:pt x="97716" y="46723"/>
                        <a:pt x="90282" y="18830"/>
                        <a:pt x="68533" y="6174"/>
                      </a:cubicBezTo>
                      <a:cubicBezTo>
                        <a:pt x="46723" y="-6482"/>
                        <a:pt x="18830" y="951"/>
                        <a:pt x="6174" y="22701"/>
                      </a:cubicBezTo>
                      <a:cubicBezTo>
                        <a:pt x="-6482" y="44450"/>
                        <a:pt x="951" y="72404"/>
                        <a:pt x="22701" y="85060"/>
                      </a:cubicBezTo>
                    </a:path>
                  </a:pathLst>
                </a:custGeom>
                <a:grpFill/>
                <a:ln w="6142" cap="flat">
                  <a:noFill/>
                  <a:prstDash val="solid"/>
                  <a:miter/>
                </a:ln>
              </p:spPr>
              <p:txBody>
                <a:bodyPr rtlCol="0" anchor="ctr"/>
                <a:lstStyle/>
                <a:p>
                  <a:endParaRPr lang="LID4096"/>
                </a:p>
              </p:txBody>
            </p:sp>
          </p:grpSp>
          <p:sp>
            <p:nvSpPr>
              <p:cNvPr id="18" name="Freeform: Shape 17">
                <a:extLst>
                  <a:ext uri="{FF2B5EF4-FFF2-40B4-BE49-F238E27FC236}">
                    <a16:creationId xmlns:a16="http://schemas.microsoft.com/office/drawing/2014/main" id="{76D7F6AA-C007-96A3-9B59-21276A770C27}"/>
                  </a:ext>
                </a:extLst>
              </p:cNvPr>
              <p:cNvSpPr/>
              <p:nvPr/>
            </p:nvSpPr>
            <p:spPr>
              <a:xfrm>
                <a:off x="2032552" y="2545787"/>
                <a:ext cx="1043586" cy="1046271"/>
              </a:xfrm>
              <a:custGeom>
                <a:avLst/>
                <a:gdLst>
                  <a:gd name="connsiteX0" fmla="*/ 524681 w 1043586"/>
                  <a:gd name="connsiteY0" fmla="*/ 491623 h 1046271"/>
                  <a:gd name="connsiteX1" fmla="*/ 553373 w 1043586"/>
                  <a:gd name="connsiteY1" fmla="*/ 525967 h 1046271"/>
                  <a:gd name="connsiteX2" fmla="*/ 518967 w 1043586"/>
                  <a:gd name="connsiteY2" fmla="*/ 554597 h 1046271"/>
                  <a:gd name="connsiteX3" fmla="*/ 490276 w 1043586"/>
                  <a:gd name="connsiteY3" fmla="*/ 520253 h 1046271"/>
                  <a:gd name="connsiteX4" fmla="*/ 524681 w 1043586"/>
                  <a:gd name="connsiteY4" fmla="*/ 491623 h 1046271"/>
                  <a:gd name="connsiteX5" fmla="*/ 503546 w 1043586"/>
                  <a:gd name="connsiteY5" fmla="*/ 724719 h 1046271"/>
                  <a:gd name="connsiteX6" fmla="*/ 723310 w 1043586"/>
                  <a:gd name="connsiteY6" fmla="*/ 541326 h 1046271"/>
                  <a:gd name="connsiteX7" fmla="*/ 539979 w 1043586"/>
                  <a:gd name="connsiteY7" fmla="*/ 321501 h 1046271"/>
                  <a:gd name="connsiteX8" fmla="*/ 320154 w 1043586"/>
                  <a:gd name="connsiteY8" fmla="*/ 504893 h 1046271"/>
                  <a:gd name="connsiteX9" fmla="*/ 503485 w 1043586"/>
                  <a:gd name="connsiteY9" fmla="*/ 724719 h 1046271"/>
                  <a:gd name="connsiteX10" fmla="*/ 556997 w 1043586"/>
                  <a:gd name="connsiteY10" fmla="*/ 133931 h 1046271"/>
                  <a:gd name="connsiteX11" fmla="*/ 911003 w 1043586"/>
                  <a:gd name="connsiteY11" fmla="*/ 558344 h 1046271"/>
                  <a:gd name="connsiteX12" fmla="*/ 486528 w 1043586"/>
                  <a:gd name="connsiteY12" fmla="*/ 912350 h 1046271"/>
                  <a:gd name="connsiteX13" fmla="*/ 132583 w 1043586"/>
                  <a:gd name="connsiteY13" fmla="*/ 487936 h 1046271"/>
                  <a:gd name="connsiteX14" fmla="*/ 556936 w 1043586"/>
                  <a:gd name="connsiteY14" fmla="*/ 133931 h 1046271"/>
                  <a:gd name="connsiteX15" fmla="*/ 55970 w 1043586"/>
                  <a:gd name="connsiteY15" fmla="*/ 480994 h 1046271"/>
                  <a:gd name="connsiteX16" fmla="*/ 54803 w 1043586"/>
                  <a:gd name="connsiteY16" fmla="*/ 549067 h 1046271"/>
                  <a:gd name="connsiteX17" fmla="*/ 0 w 1043586"/>
                  <a:gd name="connsiteY17" fmla="*/ 561539 h 1046271"/>
                  <a:gd name="connsiteX18" fmla="*/ 34835 w 1043586"/>
                  <a:gd name="connsiteY18" fmla="*/ 714520 h 1046271"/>
                  <a:gd name="connsiteX19" fmla="*/ 89699 w 1043586"/>
                  <a:gd name="connsiteY19" fmla="*/ 702048 h 1046271"/>
                  <a:gd name="connsiteX20" fmla="*/ 159247 w 1043586"/>
                  <a:gd name="connsiteY20" fmla="*/ 818473 h 1046271"/>
                  <a:gd name="connsiteX21" fmla="*/ 122262 w 1043586"/>
                  <a:gd name="connsiteY21" fmla="*/ 860865 h 1046271"/>
                  <a:gd name="connsiteX22" fmla="*/ 240346 w 1043586"/>
                  <a:gd name="connsiteY22" fmla="*/ 964204 h 1046271"/>
                  <a:gd name="connsiteX23" fmla="*/ 277332 w 1043586"/>
                  <a:gd name="connsiteY23" fmla="*/ 921873 h 1046271"/>
                  <a:gd name="connsiteX24" fmla="*/ 402051 w 1043586"/>
                  <a:gd name="connsiteY24" fmla="*/ 975201 h 1046271"/>
                  <a:gd name="connsiteX25" fmla="*/ 397013 w 1043586"/>
                  <a:gd name="connsiteY25" fmla="*/ 1031171 h 1046271"/>
                  <a:gd name="connsiteX26" fmla="*/ 474671 w 1043586"/>
                  <a:gd name="connsiteY26" fmla="*/ 1044135 h 1046271"/>
                  <a:gd name="connsiteX27" fmla="*/ 553311 w 1043586"/>
                  <a:gd name="connsiteY27" fmla="*/ 1045302 h 1046271"/>
                  <a:gd name="connsiteX28" fmla="*/ 558349 w 1043586"/>
                  <a:gd name="connsiteY28" fmla="*/ 989332 h 1046271"/>
                  <a:gd name="connsiteX29" fmla="*/ 690625 w 1043586"/>
                  <a:gd name="connsiteY29" fmla="*/ 959227 h 1046271"/>
                  <a:gd name="connsiteX30" fmla="*/ 719501 w 1043586"/>
                  <a:gd name="connsiteY30" fmla="*/ 1007456 h 1046271"/>
                  <a:gd name="connsiteX31" fmla="*/ 854173 w 1043586"/>
                  <a:gd name="connsiteY31" fmla="*/ 926972 h 1046271"/>
                  <a:gd name="connsiteX32" fmla="*/ 825359 w 1043586"/>
                  <a:gd name="connsiteY32" fmla="*/ 878744 h 1046271"/>
                  <a:gd name="connsiteX33" fmla="*/ 914751 w 1043586"/>
                  <a:gd name="connsiteY33" fmla="*/ 776634 h 1046271"/>
                  <a:gd name="connsiteX34" fmla="*/ 966421 w 1043586"/>
                  <a:gd name="connsiteY34" fmla="*/ 798751 h 1046271"/>
                  <a:gd name="connsiteX35" fmla="*/ 1028166 w 1043586"/>
                  <a:gd name="connsiteY35" fmla="*/ 654433 h 1046271"/>
                  <a:gd name="connsiteX36" fmla="*/ 976558 w 1043586"/>
                  <a:gd name="connsiteY36" fmla="*/ 632316 h 1046271"/>
                  <a:gd name="connsiteX37" fmla="*/ 987617 w 1043586"/>
                  <a:gd name="connsiteY37" fmla="*/ 565225 h 1046271"/>
                  <a:gd name="connsiteX38" fmla="*/ 988784 w 1043586"/>
                  <a:gd name="connsiteY38" fmla="*/ 497214 h 1046271"/>
                  <a:gd name="connsiteX39" fmla="*/ 1043587 w 1043586"/>
                  <a:gd name="connsiteY39" fmla="*/ 484742 h 1046271"/>
                  <a:gd name="connsiteX40" fmla="*/ 1008690 w 1043586"/>
                  <a:gd name="connsiteY40" fmla="*/ 331700 h 1046271"/>
                  <a:gd name="connsiteX41" fmla="*/ 953887 w 1043586"/>
                  <a:gd name="connsiteY41" fmla="*/ 344233 h 1046271"/>
                  <a:gd name="connsiteX42" fmla="*/ 884339 w 1043586"/>
                  <a:gd name="connsiteY42" fmla="*/ 227808 h 1046271"/>
                  <a:gd name="connsiteX43" fmla="*/ 921325 w 1043586"/>
                  <a:gd name="connsiteY43" fmla="*/ 185477 h 1046271"/>
                  <a:gd name="connsiteX44" fmla="*/ 803241 w 1043586"/>
                  <a:gd name="connsiteY44" fmla="*/ 82015 h 1046271"/>
                  <a:gd name="connsiteX45" fmla="*/ 766194 w 1043586"/>
                  <a:gd name="connsiteY45" fmla="*/ 124346 h 1046271"/>
                  <a:gd name="connsiteX46" fmla="*/ 641413 w 1043586"/>
                  <a:gd name="connsiteY46" fmla="*/ 71018 h 1046271"/>
                  <a:gd name="connsiteX47" fmla="*/ 646513 w 1043586"/>
                  <a:gd name="connsiteY47" fmla="*/ 15048 h 1046271"/>
                  <a:gd name="connsiteX48" fmla="*/ 568855 w 1043586"/>
                  <a:gd name="connsiteY48" fmla="*/ 2207 h 1046271"/>
                  <a:gd name="connsiteX49" fmla="*/ 490153 w 1043586"/>
                  <a:gd name="connsiteY49" fmla="*/ 917 h 1046271"/>
                  <a:gd name="connsiteX50" fmla="*/ 485054 w 1043586"/>
                  <a:gd name="connsiteY50" fmla="*/ 56887 h 1046271"/>
                  <a:gd name="connsiteX51" fmla="*/ 352716 w 1043586"/>
                  <a:gd name="connsiteY51" fmla="*/ 86992 h 1046271"/>
                  <a:gd name="connsiteX52" fmla="*/ 323963 w 1043586"/>
                  <a:gd name="connsiteY52" fmla="*/ 38702 h 1046271"/>
                  <a:gd name="connsiteX53" fmla="*/ 189291 w 1043586"/>
                  <a:gd name="connsiteY53" fmla="*/ 119247 h 1046271"/>
                  <a:gd name="connsiteX54" fmla="*/ 218044 w 1043586"/>
                  <a:gd name="connsiteY54" fmla="*/ 167476 h 1046271"/>
                  <a:gd name="connsiteX55" fmla="*/ 128713 w 1043586"/>
                  <a:gd name="connsiteY55" fmla="*/ 269586 h 1046271"/>
                  <a:gd name="connsiteX56" fmla="*/ 77043 w 1043586"/>
                  <a:gd name="connsiteY56" fmla="*/ 247529 h 1046271"/>
                  <a:gd name="connsiteX57" fmla="*/ 15298 w 1043586"/>
                  <a:gd name="connsiteY57" fmla="*/ 391786 h 1046271"/>
                  <a:gd name="connsiteX58" fmla="*/ 66967 w 1043586"/>
                  <a:gd name="connsiteY58" fmla="*/ 413965 h 1046271"/>
                  <a:gd name="connsiteX59" fmla="*/ 55847 w 1043586"/>
                  <a:gd name="connsiteY59" fmla="*/ 481055 h 1046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43586" h="1046271">
                    <a:moveTo>
                      <a:pt x="524681" y="491623"/>
                    </a:moveTo>
                    <a:cubicBezTo>
                      <a:pt x="542068" y="493159"/>
                      <a:pt x="554909" y="508518"/>
                      <a:pt x="553373" y="525967"/>
                    </a:cubicBezTo>
                    <a:cubicBezTo>
                      <a:pt x="551837" y="543353"/>
                      <a:pt x="536416" y="556256"/>
                      <a:pt x="518967" y="554597"/>
                    </a:cubicBezTo>
                    <a:cubicBezTo>
                      <a:pt x="501580" y="552999"/>
                      <a:pt x="488678" y="537701"/>
                      <a:pt x="490276" y="520253"/>
                    </a:cubicBezTo>
                    <a:cubicBezTo>
                      <a:pt x="491812" y="502866"/>
                      <a:pt x="507233" y="489964"/>
                      <a:pt x="524681" y="491623"/>
                    </a:cubicBezTo>
                    <a:moveTo>
                      <a:pt x="503546" y="724719"/>
                    </a:moveTo>
                    <a:cubicBezTo>
                      <a:pt x="614872" y="734794"/>
                      <a:pt x="713296" y="652713"/>
                      <a:pt x="723310" y="541326"/>
                    </a:cubicBezTo>
                    <a:cubicBezTo>
                      <a:pt x="733386" y="430000"/>
                      <a:pt x="651305" y="331577"/>
                      <a:pt x="539979" y="321501"/>
                    </a:cubicBezTo>
                    <a:cubicBezTo>
                      <a:pt x="428653" y="311425"/>
                      <a:pt x="330291" y="393506"/>
                      <a:pt x="320154" y="504893"/>
                    </a:cubicBezTo>
                    <a:cubicBezTo>
                      <a:pt x="310139" y="616280"/>
                      <a:pt x="392159" y="714643"/>
                      <a:pt x="503485" y="724719"/>
                    </a:cubicBezTo>
                    <a:moveTo>
                      <a:pt x="556997" y="133931"/>
                    </a:moveTo>
                    <a:cubicBezTo>
                      <a:pt x="771969" y="153345"/>
                      <a:pt x="930480" y="343373"/>
                      <a:pt x="911003" y="558344"/>
                    </a:cubicBezTo>
                    <a:cubicBezTo>
                      <a:pt x="891589" y="773316"/>
                      <a:pt x="701500" y="931826"/>
                      <a:pt x="486528" y="912350"/>
                    </a:cubicBezTo>
                    <a:cubicBezTo>
                      <a:pt x="271556" y="892874"/>
                      <a:pt x="113169" y="702847"/>
                      <a:pt x="132583" y="487936"/>
                    </a:cubicBezTo>
                    <a:cubicBezTo>
                      <a:pt x="151998" y="272965"/>
                      <a:pt x="341964" y="114455"/>
                      <a:pt x="556936" y="133931"/>
                    </a:cubicBezTo>
                    <a:moveTo>
                      <a:pt x="55970" y="480994"/>
                    </a:moveTo>
                    <a:cubicBezTo>
                      <a:pt x="53881" y="503972"/>
                      <a:pt x="53574" y="526642"/>
                      <a:pt x="54803" y="549067"/>
                    </a:cubicBezTo>
                    <a:lnTo>
                      <a:pt x="0" y="561539"/>
                    </a:lnTo>
                    <a:cubicBezTo>
                      <a:pt x="3932" y="614990"/>
                      <a:pt x="15912" y="666352"/>
                      <a:pt x="34835" y="714520"/>
                    </a:cubicBezTo>
                    <a:lnTo>
                      <a:pt x="89699" y="702048"/>
                    </a:lnTo>
                    <a:cubicBezTo>
                      <a:pt x="107148" y="744133"/>
                      <a:pt x="130679" y="783453"/>
                      <a:pt x="159247" y="818473"/>
                    </a:cubicBezTo>
                    <a:lnTo>
                      <a:pt x="122262" y="860865"/>
                    </a:lnTo>
                    <a:cubicBezTo>
                      <a:pt x="156114" y="900800"/>
                      <a:pt x="195742" y="935758"/>
                      <a:pt x="240346" y="964204"/>
                    </a:cubicBezTo>
                    <a:lnTo>
                      <a:pt x="277332" y="921873"/>
                    </a:lnTo>
                    <a:cubicBezTo>
                      <a:pt x="315484" y="945281"/>
                      <a:pt x="357385" y="963467"/>
                      <a:pt x="402051" y="975201"/>
                    </a:cubicBezTo>
                    <a:lnTo>
                      <a:pt x="397013" y="1031171"/>
                    </a:lnTo>
                    <a:cubicBezTo>
                      <a:pt x="422141" y="1037315"/>
                      <a:pt x="448129" y="1041800"/>
                      <a:pt x="474671" y="1044135"/>
                    </a:cubicBezTo>
                    <a:cubicBezTo>
                      <a:pt x="501212" y="1046531"/>
                      <a:pt x="527507" y="1046899"/>
                      <a:pt x="553311" y="1045302"/>
                    </a:cubicBezTo>
                    <a:lnTo>
                      <a:pt x="558349" y="989332"/>
                    </a:lnTo>
                    <a:cubicBezTo>
                      <a:pt x="604428" y="985769"/>
                      <a:pt x="648970" y="975447"/>
                      <a:pt x="690625" y="959227"/>
                    </a:cubicBezTo>
                    <a:lnTo>
                      <a:pt x="719501" y="1007456"/>
                    </a:lnTo>
                    <a:cubicBezTo>
                      <a:pt x="768344" y="987550"/>
                      <a:pt x="813747" y="960272"/>
                      <a:pt x="854173" y="926972"/>
                    </a:cubicBezTo>
                    <a:lnTo>
                      <a:pt x="825359" y="878744"/>
                    </a:lnTo>
                    <a:cubicBezTo>
                      <a:pt x="859826" y="849376"/>
                      <a:pt x="889992" y="814971"/>
                      <a:pt x="914751" y="776634"/>
                    </a:cubicBezTo>
                    <a:lnTo>
                      <a:pt x="966421" y="798751"/>
                    </a:lnTo>
                    <a:cubicBezTo>
                      <a:pt x="993761" y="754762"/>
                      <a:pt x="1014772" y="706287"/>
                      <a:pt x="1028166" y="654433"/>
                    </a:cubicBezTo>
                    <a:lnTo>
                      <a:pt x="976558" y="632316"/>
                    </a:lnTo>
                    <a:cubicBezTo>
                      <a:pt x="981780" y="610505"/>
                      <a:pt x="985589" y="588142"/>
                      <a:pt x="987617" y="565225"/>
                    </a:cubicBezTo>
                    <a:cubicBezTo>
                      <a:pt x="989644" y="542309"/>
                      <a:pt x="990013" y="519577"/>
                      <a:pt x="988784" y="497214"/>
                    </a:cubicBezTo>
                    <a:lnTo>
                      <a:pt x="1043587" y="484742"/>
                    </a:lnTo>
                    <a:cubicBezTo>
                      <a:pt x="1039716" y="431229"/>
                      <a:pt x="1027736" y="379867"/>
                      <a:pt x="1008690" y="331700"/>
                    </a:cubicBezTo>
                    <a:lnTo>
                      <a:pt x="953887" y="344233"/>
                    </a:lnTo>
                    <a:cubicBezTo>
                      <a:pt x="936439" y="302086"/>
                      <a:pt x="912847" y="262766"/>
                      <a:pt x="884339" y="227808"/>
                    </a:cubicBezTo>
                    <a:lnTo>
                      <a:pt x="921325" y="185477"/>
                    </a:lnTo>
                    <a:cubicBezTo>
                      <a:pt x="887534" y="145481"/>
                      <a:pt x="847784" y="110523"/>
                      <a:pt x="803241" y="82015"/>
                    </a:cubicBezTo>
                    <a:lnTo>
                      <a:pt x="766194" y="124346"/>
                    </a:lnTo>
                    <a:cubicBezTo>
                      <a:pt x="728041" y="100877"/>
                      <a:pt x="686079" y="82814"/>
                      <a:pt x="641413" y="71018"/>
                    </a:cubicBezTo>
                    <a:lnTo>
                      <a:pt x="646513" y="15048"/>
                    </a:lnTo>
                    <a:cubicBezTo>
                      <a:pt x="621385" y="8904"/>
                      <a:pt x="595519" y="4542"/>
                      <a:pt x="568855" y="2207"/>
                    </a:cubicBezTo>
                    <a:cubicBezTo>
                      <a:pt x="542314" y="-250"/>
                      <a:pt x="516080" y="-619"/>
                      <a:pt x="490153" y="917"/>
                    </a:cubicBezTo>
                    <a:lnTo>
                      <a:pt x="485054" y="56887"/>
                    </a:lnTo>
                    <a:cubicBezTo>
                      <a:pt x="438975" y="60451"/>
                      <a:pt x="394494" y="70772"/>
                      <a:pt x="352716" y="86992"/>
                    </a:cubicBezTo>
                    <a:lnTo>
                      <a:pt x="323963" y="38702"/>
                    </a:lnTo>
                    <a:cubicBezTo>
                      <a:pt x="275058" y="58792"/>
                      <a:pt x="229717" y="86009"/>
                      <a:pt x="189291" y="119247"/>
                    </a:cubicBezTo>
                    <a:lnTo>
                      <a:pt x="218044" y="167476"/>
                    </a:lnTo>
                    <a:cubicBezTo>
                      <a:pt x="183638" y="196843"/>
                      <a:pt x="153411" y="231187"/>
                      <a:pt x="128713" y="269586"/>
                    </a:cubicBezTo>
                    <a:lnTo>
                      <a:pt x="77043" y="247529"/>
                    </a:lnTo>
                    <a:cubicBezTo>
                      <a:pt x="49703" y="291458"/>
                      <a:pt x="28691" y="339932"/>
                      <a:pt x="15298" y="391786"/>
                    </a:cubicBezTo>
                    <a:lnTo>
                      <a:pt x="66967" y="413965"/>
                    </a:lnTo>
                    <a:cubicBezTo>
                      <a:pt x="61684" y="435714"/>
                      <a:pt x="57936" y="458078"/>
                      <a:pt x="55847" y="481055"/>
                    </a:cubicBezTo>
                  </a:path>
                </a:pathLst>
              </a:custGeom>
              <a:grpFill/>
              <a:ln w="6142" cap="flat">
                <a:noFill/>
                <a:prstDash val="solid"/>
                <a:miter/>
              </a:ln>
            </p:spPr>
            <p:txBody>
              <a:bodyPr rtlCol="0" anchor="ctr"/>
              <a:lstStyle/>
              <a:p>
                <a:endParaRPr lang="LID4096"/>
              </a:p>
            </p:txBody>
          </p:sp>
          <p:grpSp>
            <p:nvGrpSpPr>
              <p:cNvPr id="77" name="Group 76">
                <a:extLst>
                  <a:ext uri="{FF2B5EF4-FFF2-40B4-BE49-F238E27FC236}">
                    <a16:creationId xmlns:a16="http://schemas.microsoft.com/office/drawing/2014/main" id="{5F9322F1-15C5-96B6-D285-E78876E68A25}"/>
                  </a:ext>
                </a:extLst>
              </p:cNvPr>
              <p:cNvGrpSpPr/>
              <p:nvPr/>
            </p:nvGrpSpPr>
            <p:grpSpPr>
              <a:xfrm>
                <a:off x="1626519" y="3949327"/>
                <a:ext cx="783583" cy="776023"/>
                <a:chOff x="1626519" y="3949327"/>
                <a:chExt cx="783583" cy="776023"/>
              </a:xfrm>
              <a:grpFill/>
            </p:grpSpPr>
            <p:sp>
              <p:nvSpPr>
                <p:cNvPr id="55" name="Freeform: Shape 54">
                  <a:extLst>
                    <a:ext uri="{FF2B5EF4-FFF2-40B4-BE49-F238E27FC236}">
                      <a16:creationId xmlns:a16="http://schemas.microsoft.com/office/drawing/2014/main" id="{59E0ADC5-9A34-B692-C3EB-A7C59B145D3B}"/>
                    </a:ext>
                  </a:extLst>
                </p:cNvPr>
                <p:cNvSpPr/>
                <p:nvPr/>
              </p:nvSpPr>
              <p:spPr>
                <a:xfrm>
                  <a:off x="1626519" y="3949327"/>
                  <a:ext cx="783583" cy="776023"/>
                </a:xfrm>
                <a:custGeom>
                  <a:avLst/>
                  <a:gdLst>
                    <a:gd name="connsiteX0" fmla="*/ 141045 w 783583"/>
                    <a:gd name="connsiteY0" fmla="*/ 299326 h 776023"/>
                    <a:gd name="connsiteX1" fmla="*/ 480491 w 783583"/>
                    <a:gd name="connsiteY1" fmla="*/ 137252 h 776023"/>
                    <a:gd name="connsiteX2" fmla="*/ 642564 w 783583"/>
                    <a:gd name="connsiteY2" fmla="*/ 476698 h 776023"/>
                    <a:gd name="connsiteX3" fmla="*/ 303119 w 783583"/>
                    <a:gd name="connsiteY3" fmla="*/ 638771 h 776023"/>
                    <a:gd name="connsiteX4" fmla="*/ 141045 w 783583"/>
                    <a:gd name="connsiteY4" fmla="*/ 299326 h 776023"/>
                    <a:gd name="connsiteX5" fmla="*/ 91711 w 783583"/>
                    <a:gd name="connsiteY5" fmla="*/ 281816 h 776023"/>
                    <a:gd name="connsiteX6" fmla="*/ 80590 w 783583"/>
                    <a:gd name="connsiteY6" fmla="*/ 321198 h 776023"/>
                    <a:gd name="connsiteX7" fmla="*/ 6127 w 783583"/>
                    <a:gd name="connsiteY7" fmla="*/ 319293 h 776023"/>
                    <a:gd name="connsiteX8" fmla="*/ 3056 w 783583"/>
                    <a:gd name="connsiteY8" fmla="*/ 436763 h 776023"/>
                    <a:gd name="connsiteX9" fmla="*/ 77457 w 783583"/>
                    <a:gd name="connsiteY9" fmla="*/ 438667 h 776023"/>
                    <a:gd name="connsiteX10" fmla="*/ 100742 w 783583"/>
                    <a:gd name="connsiteY10" fmla="*/ 516878 h 776023"/>
                    <a:gd name="connsiteX11" fmla="*/ 39427 w 783583"/>
                    <a:gd name="connsiteY11" fmla="*/ 559024 h 776023"/>
                    <a:gd name="connsiteX12" fmla="*/ 105964 w 783583"/>
                    <a:gd name="connsiteY12" fmla="*/ 655912 h 776023"/>
                    <a:gd name="connsiteX13" fmla="*/ 167279 w 783583"/>
                    <a:gd name="connsiteY13" fmla="*/ 613766 h 776023"/>
                    <a:gd name="connsiteX14" fmla="*/ 232097 w 783583"/>
                    <a:gd name="connsiteY14" fmla="*/ 663346 h 776023"/>
                    <a:gd name="connsiteX15" fmla="*/ 207276 w 783583"/>
                    <a:gd name="connsiteY15" fmla="*/ 733570 h 776023"/>
                    <a:gd name="connsiteX16" fmla="*/ 261157 w 783583"/>
                    <a:gd name="connsiteY16" fmla="*/ 757285 h 776023"/>
                    <a:gd name="connsiteX17" fmla="*/ 318049 w 783583"/>
                    <a:gd name="connsiteY17" fmla="*/ 772706 h 776023"/>
                    <a:gd name="connsiteX18" fmla="*/ 342931 w 783583"/>
                    <a:gd name="connsiteY18" fmla="*/ 702482 h 776023"/>
                    <a:gd name="connsiteX19" fmla="*/ 424521 w 783583"/>
                    <a:gd name="connsiteY19" fmla="*/ 704633 h 776023"/>
                    <a:gd name="connsiteX20" fmla="*/ 445655 w 783583"/>
                    <a:gd name="connsiteY20" fmla="*/ 776024 h 776023"/>
                    <a:gd name="connsiteX21" fmla="*/ 558333 w 783583"/>
                    <a:gd name="connsiteY21" fmla="*/ 742540 h 776023"/>
                    <a:gd name="connsiteX22" fmla="*/ 537137 w 783583"/>
                    <a:gd name="connsiteY22" fmla="*/ 671149 h 776023"/>
                    <a:gd name="connsiteX23" fmla="*/ 604411 w 783583"/>
                    <a:gd name="connsiteY23" fmla="*/ 625009 h 776023"/>
                    <a:gd name="connsiteX24" fmla="*/ 663453 w 783583"/>
                    <a:gd name="connsiteY24" fmla="*/ 670289 h 776023"/>
                    <a:gd name="connsiteX25" fmla="*/ 734906 w 783583"/>
                    <a:gd name="connsiteY25" fmla="*/ 577026 h 776023"/>
                    <a:gd name="connsiteX26" fmla="*/ 675802 w 783583"/>
                    <a:gd name="connsiteY26" fmla="*/ 531685 h 776023"/>
                    <a:gd name="connsiteX27" fmla="*/ 691961 w 783583"/>
                    <a:gd name="connsiteY27" fmla="*/ 494146 h 776023"/>
                    <a:gd name="connsiteX28" fmla="*/ 703019 w 783583"/>
                    <a:gd name="connsiteY28" fmla="*/ 454764 h 776023"/>
                    <a:gd name="connsiteX29" fmla="*/ 777482 w 783583"/>
                    <a:gd name="connsiteY29" fmla="*/ 456730 h 776023"/>
                    <a:gd name="connsiteX30" fmla="*/ 780554 w 783583"/>
                    <a:gd name="connsiteY30" fmla="*/ 339261 h 776023"/>
                    <a:gd name="connsiteX31" fmla="*/ 706153 w 783583"/>
                    <a:gd name="connsiteY31" fmla="*/ 337356 h 776023"/>
                    <a:gd name="connsiteX32" fmla="*/ 682806 w 783583"/>
                    <a:gd name="connsiteY32" fmla="*/ 259145 h 776023"/>
                    <a:gd name="connsiteX33" fmla="*/ 744121 w 783583"/>
                    <a:gd name="connsiteY33" fmla="*/ 216938 h 776023"/>
                    <a:gd name="connsiteX34" fmla="*/ 677645 w 783583"/>
                    <a:gd name="connsiteY34" fmla="*/ 120050 h 776023"/>
                    <a:gd name="connsiteX35" fmla="*/ 616330 w 783583"/>
                    <a:gd name="connsiteY35" fmla="*/ 162258 h 776023"/>
                    <a:gd name="connsiteX36" fmla="*/ 551513 w 783583"/>
                    <a:gd name="connsiteY36" fmla="*/ 112677 h 776023"/>
                    <a:gd name="connsiteX37" fmla="*/ 576334 w 783583"/>
                    <a:gd name="connsiteY37" fmla="*/ 42454 h 776023"/>
                    <a:gd name="connsiteX38" fmla="*/ 522453 w 783583"/>
                    <a:gd name="connsiteY38" fmla="*/ 18739 h 776023"/>
                    <a:gd name="connsiteX39" fmla="*/ 465561 w 783583"/>
                    <a:gd name="connsiteY39" fmla="*/ 3318 h 776023"/>
                    <a:gd name="connsiteX40" fmla="*/ 440740 w 783583"/>
                    <a:gd name="connsiteY40" fmla="*/ 73541 h 776023"/>
                    <a:gd name="connsiteX41" fmla="*/ 359151 w 783583"/>
                    <a:gd name="connsiteY41" fmla="*/ 71391 h 776023"/>
                    <a:gd name="connsiteX42" fmla="*/ 337955 w 783583"/>
                    <a:gd name="connsiteY42" fmla="*/ 0 h 776023"/>
                    <a:gd name="connsiteX43" fmla="*/ 225338 w 783583"/>
                    <a:gd name="connsiteY43" fmla="*/ 33545 h 776023"/>
                    <a:gd name="connsiteX44" fmla="*/ 246535 w 783583"/>
                    <a:gd name="connsiteY44" fmla="*/ 104936 h 776023"/>
                    <a:gd name="connsiteX45" fmla="*/ 179198 w 783583"/>
                    <a:gd name="connsiteY45" fmla="*/ 151076 h 776023"/>
                    <a:gd name="connsiteX46" fmla="*/ 120156 w 783583"/>
                    <a:gd name="connsiteY46" fmla="*/ 105796 h 776023"/>
                    <a:gd name="connsiteX47" fmla="*/ 48643 w 783583"/>
                    <a:gd name="connsiteY47" fmla="*/ 199059 h 776023"/>
                    <a:gd name="connsiteX48" fmla="*/ 107746 w 783583"/>
                    <a:gd name="connsiteY48" fmla="*/ 244400 h 776023"/>
                    <a:gd name="connsiteX49" fmla="*/ 91649 w 783583"/>
                    <a:gd name="connsiteY49" fmla="*/ 281939 h 77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3583" h="776023">
                      <a:moveTo>
                        <a:pt x="141045" y="299326"/>
                      </a:moveTo>
                      <a:cubicBezTo>
                        <a:pt x="190012" y="160845"/>
                        <a:pt x="342009" y="88286"/>
                        <a:pt x="480491" y="137252"/>
                      </a:cubicBezTo>
                      <a:cubicBezTo>
                        <a:pt x="618972" y="186219"/>
                        <a:pt x="691530" y="338155"/>
                        <a:pt x="642564" y="476698"/>
                      </a:cubicBezTo>
                      <a:cubicBezTo>
                        <a:pt x="593598" y="615179"/>
                        <a:pt x="441600" y="687798"/>
                        <a:pt x="303119" y="638771"/>
                      </a:cubicBezTo>
                      <a:cubicBezTo>
                        <a:pt x="164638" y="589743"/>
                        <a:pt x="92018" y="437807"/>
                        <a:pt x="141045" y="299326"/>
                      </a:cubicBezTo>
                      <a:moveTo>
                        <a:pt x="91711" y="281816"/>
                      </a:moveTo>
                      <a:cubicBezTo>
                        <a:pt x="87103" y="294841"/>
                        <a:pt x="83478" y="307989"/>
                        <a:pt x="80590" y="321198"/>
                      </a:cubicBezTo>
                      <a:lnTo>
                        <a:pt x="6127" y="319293"/>
                      </a:lnTo>
                      <a:cubicBezTo>
                        <a:pt x="-938" y="358798"/>
                        <a:pt x="-1798" y="398303"/>
                        <a:pt x="3056" y="436763"/>
                      </a:cubicBezTo>
                      <a:lnTo>
                        <a:pt x="77457" y="438667"/>
                      </a:lnTo>
                      <a:cubicBezTo>
                        <a:pt x="81819" y="465700"/>
                        <a:pt x="89806" y="491996"/>
                        <a:pt x="100742" y="516878"/>
                      </a:cubicBezTo>
                      <a:lnTo>
                        <a:pt x="39427" y="559024"/>
                      </a:lnTo>
                      <a:cubicBezTo>
                        <a:pt x="56568" y="594290"/>
                        <a:pt x="78932" y="627036"/>
                        <a:pt x="105964" y="655912"/>
                      </a:cubicBezTo>
                      <a:lnTo>
                        <a:pt x="167279" y="613766"/>
                      </a:lnTo>
                      <a:cubicBezTo>
                        <a:pt x="186325" y="632750"/>
                        <a:pt x="208074" y="649461"/>
                        <a:pt x="232097" y="663346"/>
                      </a:cubicBezTo>
                      <a:lnTo>
                        <a:pt x="207276" y="733570"/>
                      </a:lnTo>
                      <a:cubicBezTo>
                        <a:pt x="224355" y="742663"/>
                        <a:pt x="242418" y="750650"/>
                        <a:pt x="261157" y="757285"/>
                      </a:cubicBezTo>
                      <a:cubicBezTo>
                        <a:pt x="280018" y="763920"/>
                        <a:pt x="299003" y="769081"/>
                        <a:pt x="318049" y="772706"/>
                      </a:cubicBezTo>
                      <a:lnTo>
                        <a:pt x="342931" y="702482"/>
                      </a:lnTo>
                      <a:cubicBezTo>
                        <a:pt x="370332" y="706783"/>
                        <a:pt x="397672" y="707459"/>
                        <a:pt x="424521" y="704633"/>
                      </a:cubicBezTo>
                      <a:lnTo>
                        <a:pt x="445655" y="776024"/>
                      </a:lnTo>
                      <a:cubicBezTo>
                        <a:pt x="484853" y="770555"/>
                        <a:pt x="522821" y="759190"/>
                        <a:pt x="558333" y="742540"/>
                      </a:cubicBezTo>
                      <a:lnTo>
                        <a:pt x="537137" y="671149"/>
                      </a:lnTo>
                      <a:cubicBezTo>
                        <a:pt x="561343" y="658738"/>
                        <a:pt x="584014" y="643317"/>
                        <a:pt x="604411" y="625009"/>
                      </a:cubicBezTo>
                      <a:lnTo>
                        <a:pt x="663453" y="670289"/>
                      </a:lnTo>
                      <a:cubicBezTo>
                        <a:pt x="691407" y="643440"/>
                        <a:pt x="715614" y="612107"/>
                        <a:pt x="734906" y="577026"/>
                      </a:cubicBezTo>
                      <a:lnTo>
                        <a:pt x="675802" y="531685"/>
                      </a:lnTo>
                      <a:cubicBezTo>
                        <a:pt x="681885" y="519643"/>
                        <a:pt x="687353" y="507171"/>
                        <a:pt x="691961" y="494146"/>
                      </a:cubicBezTo>
                      <a:cubicBezTo>
                        <a:pt x="696568" y="481060"/>
                        <a:pt x="700193" y="467973"/>
                        <a:pt x="703019" y="454764"/>
                      </a:cubicBezTo>
                      <a:lnTo>
                        <a:pt x="777482" y="456730"/>
                      </a:lnTo>
                      <a:cubicBezTo>
                        <a:pt x="784548" y="417226"/>
                        <a:pt x="785347" y="377721"/>
                        <a:pt x="780554" y="339261"/>
                      </a:cubicBezTo>
                      <a:lnTo>
                        <a:pt x="706153" y="337356"/>
                      </a:lnTo>
                      <a:cubicBezTo>
                        <a:pt x="701791" y="310323"/>
                        <a:pt x="693804" y="284028"/>
                        <a:pt x="682806" y="259145"/>
                      </a:cubicBezTo>
                      <a:lnTo>
                        <a:pt x="744121" y="216938"/>
                      </a:lnTo>
                      <a:cubicBezTo>
                        <a:pt x="726980" y="181672"/>
                        <a:pt x="704617" y="148987"/>
                        <a:pt x="677645" y="120050"/>
                      </a:cubicBezTo>
                      <a:lnTo>
                        <a:pt x="616330" y="162258"/>
                      </a:lnTo>
                      <a:cubicBezTo>
                        <a:pt x="597223" y="143212"/>
                        <a:pt x="575474" y="126562"/>
                        <a:pt x="551513" y="112677"/>
                      </a:cubicBezTo>
                      <a:lnTo>
                        <a:pt x="576334" y="42454"/>
                      </a:lnTo>
                      <a:cubicBezTo>
                        <a:pt x="559254" y="33361"/>
                        <a:pt x="541253" y="25374"/>
                        <a:pt x="522453" y="18739"/>
                      </a:cubicBezTo>
                      <a:cubicBezTo>
                        <a:pt x="503591" y="12103"/>
                        <a:pt x="484607" y="6943"/>
                        <a:pt x="465561" y="3318"/>
                      </a:cubicBezTo>
                      <a:lnTo>
                        <a:pt x="440740" y="73541"/>
                      </a:lnTo>
                      <a:cubicBezTo>
                        <a:pt x="413339" y="69241"/>
                        <a:pt x="385938" y="68565"/>
                        <a:pt x="359151" y="71391"/>
                      </a:cubicBezTo>
                      <a:lnTo>
                        <a:pt x="337955" y="0"/>
                      </a:lnTo>
                      <a:cubicBezTo>
                        <a:pt x="298757" y="5468"/>
                        <a:pt x="260788" y="16895"/>
                        <a:pt x="225338" y="33545"/>
                      </a:cubicBezTo>
                      <a:lnTo>
                        <a:pt x="246535" y="104936"/>
                      </a:lnTo>
                      <a:cubicBezTo>
                        <a:pt x="222328" y="117347"/>
                        <a:pt x="199657" y="132767"/>
                        <a:pt x="179198" y="151076"/>
                      </a:cubicBezTo>
                      <a:lnTo>
                        <a:pt x="120156" y="105796"/>
                      </a:lnTo>
                      <a:cubicBezTo>
                        <a:pt x="92202" y="132645"/>
                        <a:pt x="67996" y="163917"/>
                        <a:pt x="48643" y="199059"/>
                      </a:cubicBezTo>
                      <a:lnTo>
                        <a:pt x="107746" y="244400"/>
                      </a:lnTo>
                      <a:cubicBezTo>
                        <a:pt x="101664" y="256381"/>
                        <a:pt x="96196" y="268914"/>
                        <a:pt x="91649" y="281939"/>
                      </a:cubicBezTo>
                    </a:path>
                  </a:pathLst>
                </a:custGeom>
                <a:grpFill/>
                <a:ln w="6142" cap="flat">
                  <a:no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EED3E785-6BA7-E3B8-12BA-6018463577E5}"/>
                    </a:ext>
                  </a:extLst>
                </p:cNvPr>
                <p:cNvSpPr/>
                <p:nvPr/>
              </p:nvSpPr>
              <p:spPr>
                <a:xfrm>
                  <a:off x="1956501" y="4275485"/>
                  <a:ext cx="123615" cy="123615"/>
                </a:xfrm>
                <a:custGeom>
                  <a:avLst/>
                  <a:gdLst>
                    <a:gd name="connsiteX0" fmla="*/ 41210 w 123615"/>
                    <a:gd name="connsiteY0" fmla="*/ 120066 h 123615"/>
                    <a:gd name="connsiteX1" fmla="*/ 120036 w 123615"/>
                    <a:gd name="connsiteY1" fmla="*/ 82405 h 123615"/>
                    <a:gd name="connsiteX2" fmla="*/ 82374 w 123615"/>
                    <a:gd name="connsiteY2" fmla="*/ 3580 h 123615"/>
                    <a:gd name="connsiteX3" fmla="*/ 3549 w 123615"/>
                    <a:gd name="connsiteY3" fmla="*/ 41241 h 123615"/>
                    <a:gd name="connsiteX4" fmla="*/ 41210 w 123615"/>
                    <a:gd name="connsiteY4" fmla="*/ 120066 h 123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5" h="123615">
                      <a:moveTo>
                        <a:pt x="41210" y="120066"/>
                      </a:moveTo>
                      <a:cubicBezTo>
                        <a:pt x="73342" y="131432"/>
                        <a:pt x="108669" y="114598"/>
                        <a:pt x="120036" y="82405"/>
                      </a:cubicBezTo>
                      <a:cubicBezTo>
                        <a:pt x="131463" y="50211"/>
                        <a:pt x="114629" y="14946"/>
                        <a:pt x="82374" y="3580"/>
                      </a:cubicBezTo>
                      <a:cubicBezTo>
                        <a:pt x="50242" y="-7848"/>
                        <a:pt x="14915" y="8986"/>
                        <a:pt x="3549" y="41241"/>
                      </a:cubicBezTo>
                      <a:cubicBezTo>
                        <a:pt x="-7817" y="73373"/>
                        <a:pt x="9017" y="108762"/>
                        <a:pt x="41210" y="120066"/>
                      </a:cubicBezTo>
                    </a:path>
                  </a:pathLst>
                </a:custGeom>
                <a:grpFill/>
                <a:ln w="6142" cap="flat">
                  <a:noFill/>
                  <a:prstDash val="solid"/>
                  <a:miter/>
                </a:ln>
              </p:spPr>
              <p:txBody>
                <a:bodyPr rtlCol="0" anchor="ctr"/>
                <a:lstStyle/>
                <a:p>
                  <a:endParaRPr lang="LID4096"/>
                </a:p>
              </p:txBody>
            </p:sp>
            <p:sp>
              <p:nvSpPr>
                <p:cNvPr id="57" name="Freeform: Shape 56">
                  <a:extLst>
                    <a:ext uri="{FF2B5EF4-FFF2-40B4-BE49-F238E27FC236}">
                      <a16:creationId xmlns:a16="http://schemas.microsoft.com/office/drawing/2014/main" id="{73D698C8-5762-2429-F9C3-57BE50A9A240}"/>
                    </a:ext>
                  </a:extLst>
                </p:cNvPr>
                <p:cNvSpPr/>
                <p:nvPr/>
              </p:nvSpPr>
              <p:spPr>
                <a:xfrm>
                  <a:off x="1853815" y="4172810"/>
                  <a:ext cx="329017" cy="329059"/>
                </a:xfrm>
                <a:custGeom>
                  <a:avLst/>
                  <a:gdLst>
                    <a:gd name="connsiteX0" fmla="*/ 202263 w 329017"/>
                    <a:gd name="connsiteY0" fmla="*/ 22761 h 329059"/>
                    <a:gd name="connsiteX1" fmla="*/ 306339 w 329017"/>
                    <a:gd name="connsiteY1" fmla="*/ 202283 h 329059"/>
                    <a:gd name="connsiteX2" fmla="*/ 126817 w 329017"/>
                    <a:gd name="connsiteY2" fmla="*/ 306298 h 329059"/>
                    <a:gd name="connsiteX3" fmla="*/ 22802 w 329017"/>
                    <a:gd name="connsiteY3" fmla="*/ 126776 h 329059"/>
                    <a:gd name="connsiteX4" fmla="*/ 202324 w 329017"/>
                    <a:gd name="connsiteY4" fmla="*/ 22761 h 329059"/>
                    <a:gd name="connsiteX5" fmla="*/ 122209 w 329017"/>
                    <a:gd name="connsiteY5" fmla="*/ 323501 h 329059"/>
                    <a:gd name="connsiteX6" fmla="*/ 323480 w 329017"/>
                    <a:gd name="connsiteY6" fmla="*/ 206830 h 329059"/>
                    <a:gd name="connsiteX7" fmla="*/ 206809 w 329017"/>
                    <a:gd name="connsiteY7" fmla="*/ 5559 h 329059"/>
                    <a:gd name="connsiteX8" fmla="*/ 5538 w 329017"/>
                    <a:gd name="connsiteY8" fmla="*/ 122230 h 329059"/>
                    <a:gd name="connsiteX9" fmla="*/ 122209 w 329017"/>
                    <a:gd name="connsiteY9" fmla="*/ 323501 h 3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017" h="329059">
                      <a:moveTo>
                        <a:pt x="202263" y="22761"/>
                      </a:moveTo>
                      <a:cubicBezTo>
                        <a:pt x="280412" y="43527"/>
                        <a:pt x="327105" y="124073"/>
                        <a:pt x="306339" y="202283"/>
                      </a:cubicBezTo>
                      <a:cubicBezTo>
                        <a:pt x="285511" y="280432"/>
                        <a:pt x="205027" y="327125"/>
                        <a:pt x="126817" y="306298"/>
                      </a:cubicBezTo>
                      <a:cubicBezTo>
                        <a:pt x="48667" y="285532"/>
                        <a:pt x="1975" y="204987"/>
                        <a:pt x="22802" y="126776"/>
                      </a:cubicBezTo>
                      <a:cubicBezTo>
                        <a:pt x="43630" y="48627"/>
                        <a:pt x="124113" y="1934"/>
                        <a:pt x="202324" y="22761"/>
                      </a:cubicBezTo>
                      <a:moveTo>
                        <a:pt x="122209" y="323501"/>
                      </a:moveTo>
                      <a:cubicBezTo>
                        <a:pt x="209881" y="346847"/>
                        <a:pt x="300133" y="294502"/>
                        <a:pt x="323480" y="206830"/>
                      </a:cubicBezTo>
                      <a:cubicBezTo>
                        <a:pt x="346765" y="119219"/>
                        <a:pt x="294481" y="28905"/>
                        <a:pt x="206809" y="5559"/>
                      </a:cubicBezTo>
                      <a:cubicBezTo>
                        <a:pt x="119137" y="-17788"/>
                        <a:pt x="28884" y="34558"/>
                        <a:pt x="5538" y="122230"/>
                      </a:cubicBezTo>
                      <a:cubicBezTo>
                        <a:pt x="-17747" y="209902"/>
                        <a:pt x="34537" y="300215"/>
                        <a:pt x="122209" y="323501"/>
                      </a:cubicBezTo>
                    </a:path>
                  </a:pathLst>
                </a:custGeom>
                <a:grpFill/>
                <a:ln w="6142" cap="flat">
                  <a:noFill/>
                  <a:prstDash val="solid"/>
                  <a:miter/>
                </a:ln>
              </p:spPr>
              <p:txBody>
                <a:bodyPr rtlCol="0" anchor="ctr"/>
                <a:lstStyle/>
                <a:p>
                  <a:endParaRPr lang="LID4096"/>
                </a:p>
              </p:txBody>
            </p:sp>
          </p:grpSp>
        </p:grpSp>
        <p:sp>
          <p:nvSpPr>
            <p:cNvPr id="109" name="Rectangle 108">
              <a:extLst>
                <a:ext uri="{FF2B5EF4-FFF2-40B4-BE49-F238E27FC236}">
                  <a16:creationId xmlns:a16="http://schemas.microsoft.com/office/drawing/2014/main" id="{9405C34D-0DA5-DC39-A865-07A49A44748D}"/>
                </a:ext>
              </a:extLst>
            </p:cNvPr>
            <p:cNvSpPr/>
            <p:nvPr/>
          </p:nvSpPr>
          <p:spPr>
            <a:xfrm>
              <a:off x="-2121937" y="467081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Cogs Left</a:t>
              </a:r>
              <a:endParaRPr lang="LID4096" dirty="0"/>
            </a:p>
          </p:txBody>
        </p:sp>
      </p:grpSp>
      <p:sp>
        <p:nvSpPr>
          <p:cNvPr id="124" name="Rectangle 123" hidden="1">
            <a:extLst>
              <a:ext uri="{FF2B5EF4-FFF2-40B4-BE49-F238E27FC236}">
                <a16:creationId xmlns:a16="http://schemas.microsoft.com/office/drawing/2014/main" id="{F9D02582-C513-BD5F-9C40-6D83D1B4BE1E}"/>
              </a:ext>
            </a:extLst>
          </p:cNvPr>
          <p:cNvSpPr/>
          <p:nvPr/>
        </p:nvSpPr>
        <p:spPr>
          <a:xfrm>
            <a:off x="543013" y="434212"/>
            <a:ext cx="2015382" cy="6052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
        <p:nvSpPr>
          <p:cNvPr id="8" name="Logo">
            <a:extLst>
              <a:ext uri="{FF2B5EF4-FFF2-40B4-BE49-F238E27FC236}">
                <a16:creationId xmlns:a16="http://schemas.microsoft.com/office/drawing/2014/main" id="{89D023A8-49FA-9228-17F6-43CC1A39B223}"/>
              </a:ext>
            </a:extLst>
          </p:cNvPr>
          <p:cNvSpPr/>
          <p:nvPr/>
        </p:nvSpPr>
        <p:spPr>
          <a:xfrm>
            <a:off x="475717" y="501225"/>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Tree>
    <p:extLst>
      <p:ext uri="{BB962C8B-B14F-4D97-AF65-F5344CB8AC3E}">
        <p14:creationId xmlns:p14="http://schemas.microsoft.com/office/powerpoint/2010/main" val="2292116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C9303-C8A2-3DE4-4EA9-E13253001F81}"/>
            </a:ext>
          </a:extLst>
        </p:cNvPr>
        <p:cNvGrpSpPr/>
        <p:nvPr/>
      </p:nvGrpSpPr>
      <p:grpSpPr>
        <a:xfrm>
          <a:off x="0" y="0"/>
          <a:ext cx="0" cy="0"/>
          <a:chOff x="0" y="0"/>
          <a:chExt cx="0" cy="0"/>
        </a:xfrm>
      </p:grpSpPr>
      <p:grpSp>
        <p:nvGrpSpPr>
          <p:cNvPr id="107" name="Blue Background">
            <a:extLst>
              <a:ext uri="{FF2B5EF4-FFF2-40B4-BE49-F238E27FC236}">
                <a16:creationId xmlns:a16="http://schemas.microsoft.com/office/drawing/2014/main" id="{6A0BAFE8-E2FB-DB3C-E825-8F7AC52996D4}"/>
              </a:ext>
            </a:extLst>
          </p:cNvPr>
          <p:cNvGrpSpPr/>
          <p:nvPr/>
        </p:nvGrpSpPr>
        <p:grpSpPr>
          <a:xfrm>
            <a:off x="6028826" y="1"/>
            <a:ext cx="9351993" cy="6858000"/>
            <a:chOff x="6028826" y="1"/>
            <a:chExt cx="9351993" cy="6858000"/>
          </a:xfrm>
        </p:grpSpPr>
        <p:sp>
          <p:nvSpPr>
            <p:cNvPr id="33" name="Rectangle 32">
              <a:extLst>
                <a:ext uri="{FF2B5EF4-FFF2-40B4-BE49-F238E27FC236}">
                  <a16:creationId xmlns:a16="http://schemas.microsoft.com/office/drawing/2014/main" id="{5653B2FE-75F8-C393-D1A2-78F35C940BE1}"/>
                </a:ext>
              </a:extLst>
            </p:cNvPr>
            <p:cNvSpPr>
              <a:spLocks/>
            </p:cNvSpPr>
            <p:nvPr/>
          </p:nvSpPr>
          <p:spPr>
            <a:xfrm>
              <a:off x="6028826" y="1"/>
              <a:ext cx="6163174" cy="6858000"/>
            </a:xfrm>
            <a:prstGeom prst="rect">
              <a:avLst/>
            </a:prstGeom>
            <a:gradFill flip="none" rotWithShape="1">
              <a:gsLst>
                <a:gs pos="0">
                  <a:srgbClr val="20B1D6"/>
                </a:gs>
                <a:gs pos="58000">
                  <a:srgbClr val="0081B4"/>
                </a:gs>
                <a:gs pos="100000">
                  <a:srgbClr val="006088"/>
                </a:gs>
              </a:gsLst>
              <a:path path="circle">
                <a:fillToRect l="50000" t="50000" r="50000" b="50000"/>
              </a:path>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LID4096"/>
            </a:p>
          </p:txBody>
        </p:sp>
        <p:sp>
          <p:nvSpPr>
            <p:cNvPr id="6" name="Rectangle 5">
              <a:extLst>
                <a:ext uri="{FF2B5EF4-FFF2-40B4-BE49-F238E27FC236}">
                  <a16:creationId xmlns:a16="http://schemas.microsoft.com/office/drawing/2014/main" id="{ED9AB0A8-0166-84BD-3DA9-C1969918A549}"/>
                </a:ext>
              </a:extLst>
            </p:cNvPr>
            <p:cNvSpPr/>
            <p:nvPr/>
          </p:nvSpPr>
          <p:spPr>
            <a:xfrm>
              <a:off x="13044694" y="2583065"/>
              <a:ext cx="2336125" cy="1232196"/>
            </a:xfrm>
            <a:prstGeom prst="rect">
              <a:avLst/>
            </a:prstGeom>
            <a:gradFill>
              <a:gsLst>
                <a:gs pos="0">
                  <a:srgbClr val="20B1D6"/>
                </a:gs>
                <a:gs pos="58000">
                  <a:srgbClr val="0081B4"/>
                </a:gs>
                <a:gs pos="100000">
                  <a:srgbClr val="006088"/>
                </a:gs>
              </a:gsLst>
              <a:path path="circle">
                <a:fillToRect l="50000" t="50000" r="50000" b="5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Blue Background</a:t>
              </a:r>
              <a:endParaRPr lang="LID4096"/>
            </a:p>
          </p:txBody>
        </p:sp>
      </p:grpSp>
      <p:grpSp>
        <p:nvGrpSpPr>
          <p:cNvPr id="110" name="White Background">
            <a:extLst>
              <a:ext uri="{FF2B5EF4-FFF2-40B4-BE49-F238E27FC236}">
                <a16:creationId xmlns:a16="http://schemas.microsoft.com/office/drawing/2014/main" id="{B150AF2E-773D-5D8B-A8DE-CF12317F4FB4}"/>
              </a:ext>
            </a:extLst>
          </p:cNvPr>
          <p:cNvGrpSpPr>
            <a:grpSpLocks/>
          </p:cNvGrpSpPr>
          <p:nvPr/>
        </p:nvGrpSpPr>
        <p:grpSpPr>
          <a:xfrm>
            <a:off x="-17895" y="-17452"/>
            <a:ext cx="15398713" cy="6875451"/>
            <a:chOff x="-17895" y="-17452"/>
            <a:chExt cx="15398713" cy="6875451"/>
          </a:xfrm>
          <a:solidFill>
            <a:schemeClr val="bg1"/>
          </a:solidFill>
        </p:grpSpPr>
        <p:sp>
          <p:nvSpPr>
            <p:cNvPr id="111" name="Background">
              <a:extLst>
                <a:ext uri="{FF2B5EF4-FFF2-40B4-BE49-F238E27FC236}">
                  <a16:creationId xmlns:a16="http://schemas.microsoft.com/office/drawing/2014/main" id="{D71CD33E-5270-A4CC-B28A-472CEC9C623E}"/>
                </a:ext>
              </a:extLst>
            </p:cNvPr>
            <p:cNvSpPr>
              <a:spLocks/>
            </p:cNvSpPr>
            <p:nvPr/>
          </p:nvSpPr>
          <p:spPr>
            <a:xfrm>
              <a:off x="-17895" y="-17452"/>
              <a:ext cx="6046722" cy="6875451"/>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sp>
          <p:nvSpPr>
            <p:cNvPr id="112" name="Rectangle 111">
              <a:extLst>
                <a:ext uri="{FF2B5EF4-FFF2-40B4-BE49-F238E27FC236}">
                  <a16:creationId xmlns:a16="http://schemas.microsoft.com/office/drawing/2014/main" id="{84F63064-F75D-AE79-5C88-A67CFDC7C288}"/>
                </a:ext>
              </a:extLst>
            </p:cNvPr>
            <p:cNvSpPr>
              <a:spLocks/>
            </p:cNvSpPr>
            <p:nvPr/>
          </p:nvSpPr>
          <p:spPr>
            <a:xfrm>
              <a:off x="13056051" y="4020135"/>
              <a:ext cx="2324767" cy="123219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White Background</a:t>
              </a:r>
              <a:endParaRPr lang="LID4096">
                <a:solidFill>
                  <a:schemeClr val="tx1"/>
                </a:solidFill>
              </a:endParaRPr>
            </a:p>
          </p:txBody>
        </p:sp>
      </p:grpSp>
      <p:sp>
        <p:nvSpPr>
          <p:cNvPr id="7" name="TextBox 6">
            <a:extLst>
              <a:ext uri="{FF2B5EF4-FFF2-40B4-BE49-F238E27FC236}">
                <a16:creationId xmlns:a16="http://schemas.microsoft.com/office/drawing/2014/main" id="{7C272D2D-48AB-9812-F845-AE431DA3EDEA}"/>
              </a:ext>
            </a:extLst>
          </p:cNvPr>
          <p:cNvSpPr txBox="1">
            <a:spLocks/>
          </p:cNvSpPr>
          <p:nvPr/>
        </p:nvSpPr>
        <p:spPr>
          <a:xfrm>
            <a:off x="8199874" y="6112970"/>
            <a:ext cx="3544449" cy="323165"/>
          </a:xfrm>
          <a:prstGeom prst="rect">
            <a:avLst/>
          </a:prstGeom>
          <a:noFill/>
        </p:spPr>
        <p:txBody>
          <a:bodyPr wrap="square" rtlCol="0">
            <a:spAutoFit/>
          </a:bodyPr>
          <a:lstStyle/>
          <a:p>
            <a:pPr algn="r"/>
            <a:r>
              <a:rPr lang="en-US" sz="1500">
                <a:solidFill>
                  <a:schemeClr val="bg1"/>
                </a:solidFill>
              </a:rPr>
              <a:t>antwerp-declaration.eu</a:t>
            </a:r>
            <a:endParaRPr lang="LID4096" sz="1500">
              <a:solidFill>
                <a:schemeClr val="bg1"/>
              </a:solidFill>
            </a:endParaRPr>
          </a:p>
        </p:txBody>
      </p:sp>
      <p:sp>
        <p:nvSpPr>
          <p:cNvPr id="36" name="quote">
            <a:extLst>
              <a:ext uri="{FF2B5EF4-FFF2-40B4-BE49-F238E27FC236}">
                <a16:creationId xmlns:a16="http://schemas.microsoft.com/office/drawing/2014/main" id="{264BEE97-1BE5-2B7D-6AFF-27F47B0AAD08}"/>
              </a:ext>
            </a:extLst>
          </p:cNvPr>
          <p:cNvSpPr txBox="1">
            <a:spLocks/>
          </p:cNvSpPr>
          <p:nvPr/>
        </p:nvSpPr>
        <p:spPr>
          <a:xfrm>
            <a:off x="912139" y="1894747"/>
            <a:ext cx="4543438" cy="1323439"/>
          </a:xfrm>
          <a:prstGeom prst="rect">
            <a:avLst/>
          </a:prstGeom>
          <a:noFill/>
        </p:spPr>
        <p:txBody>
          <a:bodyPr wrap="square" rtlCol="0">
            <a:spAutoFit/>
          </a:bodyPr>
          <a:lstStyle/>
          <a:p>
            <a:pPr algn="ctr"/>
            <a:r>
              <a:rPr lang="en-US" sz="4000" b="1" dirty="0">
                <a:solidFill>
                  <a:srgbClr val="006088"/>
                </a:solidFill>
              </a:rPr>
              <a:t>The Clean Industrial Deal is out.</a:t>
            </a:r>
          </a:p>
        </p:txBody>
      </p:sp>
      <p:sp>
        <p:nvSpPr>
          <p:cNvPr id="43" name="TextBox 42">
            <a:extLst>
              <a:ext uri="{FF2B5EF4-FFF2-40B4-BE49-F238E27FC236}">
                <a16:creationId xmlns:a16="http://schemas.microsoft.com/office/drawing/2014/main" id="{58B8216B-6C3D-5530-F52D-D8552B570169}"/>
              </a:ext>
            </a:extLst>
          </p:cNvPr>
          <p:cNvSpPr txBox="1"/>
          <p:nvPr/>
        </p:nvSpPr>
        <p:spPr>
          <a:xfrm>
            <a:off x="1327227" y="3364126"/>
            <a:ext cx="3713262" cy="477054"/>
          </a:xfrm>
          <a:prstGeom prst="rect">
            <a:avLst/>
          </a:prstGeom>
          <a:noFill/>
        </p:spPr>
        <p:txBody>
          <a:bodyPr wrap="square">
            <a:spAutoFit/>
          </a:bodyPr>
          <a:lstStyle/>
          <a:p>
            <a:pPr algn="ctr"/>
            <a:r>
              <a:rPr lang="en-US" sz="2500">
                <a:solidFill>
                  <a:schemeClr val="tx1">
                    <a:lumMod val="65000"/>
                    <a:lumOff val="35000"/>
                  </a:schemeClr>
                </a:solidFill>
              </a:rPr>
              <a:t>Now, it’s time to act. </a:t>
            </a:r>
            <a:endParaRPr lang="en-US" sz="2500" b="0" i="0">
              <a:solidFill>
                <a:schemeClr val="tx1">
                  <a:lumMod val="65000"/>
                  <a:lumOff val="35000"/>
                </a:schemeClr>
              </a:solidFill>
              <a:effectLst/>
            </a:endParaRPr>
          </a:p>
        </p:txBody>
      </p:sp>
      <p:sp>
        <p:nvSpPr>
          <p:cNvPr id="46" name="TextBox 45">
            <a:extLst>
              <a:ext uri="{FF2B5EF4-FFF2-40B4-BE49-F238E27FC236}">
                <a16:creationId xmlns:a16="http://schemas.microsoft.com/office/drawing/2014/main" id="{B431000E-70AF-D6A1-E572-E4A1C08C3BD7}"/>
              </a:ext>
            </a:extLst>
          </p:cNvPr>
          <p:cNvSpPr txBox="1"/>
          <p:nvPr/>
        </p:nvSpPr>
        <p:spPr>
          <a:xfrm>
            <a:off x="7360776" y="3235305"/>
            <a:ext cx="3713262" cy="784830"/>
          </a:xfrm>
          <a:prstGeom prst="rect">
            <a:avLst/>
          </a:prstGeom>
          <a:noFill/>
        </p:spPr>
        <p:txBody>
          <a:bodyPr wrap="square">
            <a:spAutoFit/>
          </a:bodyPr>
          <a:lstStyle/>
          <a:p>
            <a:pPr marL="285750" indent="-285750">
              <a:buFont typeface="Courier New" panose="02070309020205020404" pitchFamily="49" charset="0"/>
              <a:buChar char="o"/>
            </a:pPr>
            <a:r>
              <a:rPr lang="en-US" sz="1500" dirty="0">
                <a:solidFill>
                  <a:schemeClr val="bg1"/>
                </a:solidFill>
              </a:rPr>
              <a:t>Restore the business case for investments</a:t>
            </a:r>
          </a:p>
          <a:p>
            <a:pPr marL="285750" indent="-285750">
              <a:buFont typeface="Courier New" panose="02070309020205020404" pitchFamily="49" charset="0"/>
              <a:buChar char="o"/>
            </a:pPr>
            <a:r>
              <a:rPr lang="en-US" sz="1500" b="0" i="0" dirty="0">
                <a:solidFill>
                  <a:schemeClr val="bg1"/>
                </a:solidFill>
                <a:effectLst/>
              </a:rPr>
              <a:t>Implement the EU Green Deal</a:t>
            </a:r>
          </a:p>
          <a:p>
            <a:pPr marL="285750" indent="-285750">
              <a:buFont typeface="Courier New" panose="02070309020205020404" pitchFamily="49" charset="0"/>
              <a:buChar char="o"/>
            </a:pPr>
            <a:r>
              <a:rPr lang="en-US" sz="1500" dirty="0">
                <a:solidFill>
                  <a:schemeClr val="bg1"/>
                </a:solidFill>
              </a:rPr>
              <a:t>Safeguard high-quality jobs in Europe</a:t>
            </a:r>
            <a:endParaRPr lang="en-US" sz="1500" b="0" i="0" dirty="0">
              <a:solidFill>
                <a:schemeClr val="bg1"/>
              </a:solidFill>
              <a:effectLst/>
            </a:endParaRPr>
          </a:p>
        </p:txBody>
      </p:sp>
      <p:sp>
        <p:nvSpPr>
          <p:cNvPr id="47" name="Rectangle 46">
            <a:extLst>
              <a:ext uri="{FF2B5EF4-FFF2-40B4-BE49-F238E27FC236}">
                <a16:creationId xmlns:a16="http://schemas.microsoft.com/office/drawing/2014/main" id="{05140D0E-F5C2-8872-991E-15FFF7766210}"/>
              </a:ext>
            </a:extLst>
          </p:cNvPr>
          <p:cNvSpPr/>
          <p:nvPr/>
        </p:nvSpPr>
        <p:spPr>
          <a:xfrm>
            <a:off x="7660272" y="4402298"/>
            <a:ext cx="3114270" cy="831571"/>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bg1"/>
                </a:solidFill>
              </a:rPr>
              <a:t>Deliver the Deal.</a:t>
            </a:r>
          </a:p>
        </p:txBody>
      </p:sp>
      <p:sp>
        <p:nvSpPr>
          <p:cNvPr id="75" name="TextBox 74">
            <a:extLst>
              <a:ext uri="{FF2B5EF4-FFF2-40B4-BE49-F238E27FC236}">
                <a16:creationId xmlns:a16="http://schemas.microsoft.com/office/drawing/2014/main" id="{D69D59E5-3C24-8BF2-3ED9-B9882B6CFBB0}"/>
              </a:ext>
            </a:extLst>
          </p:cNvPr>
          <p:cNvSpPr txBox="1"/>
          <p:nvPr/>
        </p:nvSpPr>
        <p:spPr>
          <a:xfrm>
            <a:off x="6712500" y="2124688"/>
            <a:ext cx="5009815" cy="861774"/>
          </a:xfrm>
          <a:prstGeom prst="rect">
            <a:avLst/>
          </a:prstGeom>
          <a:noFill/>
        </p:spPr>
        <p:txBody>
          <a:bodyPr wrap="square">
            <a:spAutoFit/>
          </a:bodyPr>
          <a:lstStyle/>
          <a:p>
            <a:pPr algn="ctr"/>
            <a:r>
              <a:rPr lang="en-US" sz="2500">
                <a:solidFill>
                  <a:schemeClr val="bg1"/>
                </a:solidFill>
              </a:rPr>
              <a:t>The Antwerp Declaration Community calls on EU Heads of States to:</a:t>
            </a:r>
            <a:endParaRPr lang="en-US" sz="2500" b="0" i="0">
              <a:solidFill>
                <a:schemeClr val="bg1"/>
              </a:solidFill>
              <a:effectLst/>
            </a:endParaRPr>
          </a:p>
        </p:txBody>
      </p:sp>
      <p:grpSp>
        <p:nvGrpSpPr>
          <p:cNvPr id="8" name="Lines Right">
            <a:extLst>
              <a:ext uri="{FF2B5EF4-FFF2-40B4-BE49-F238E27FC236}">
                <a16:creationId xmlns:a16="http://schemas.microsoft.com/office/drawing/2014/main" id="{35AF6B03-6F73-DDA4-188F-AF0EF92994CB}"/>
              </a:ext>
            </a:extLst>
          </p:cNvPr>
          <p:cNvGrpSpPr>
            <a:grpSpLocks noGrp="1" noUngrp="1" noRot="1" noMove="1" noResize="1"/>
          </p:cNvGrpSpPr>
          <p:nvPr/>
        </p:nvGrpSpPr>
        <p:grpSpPr>
          <a:xfrm>
            <a:off x="9254423" y="387456"/>
            <a:ext cx="5478587" cy="1339600"/>
            <a:chOff x="9254423" y="387456"/>
            <a:chExt cx="5478587" cy="1339600"/>
          </a:xfrm>
        </p:grpSpPr>
        <p:sp>
          <p:nvSpPr>
            <p:cNvPr id="53" name="Freeform: Shape 52">
              <a:extLst>
                <a:ext uri="{FF2B5EF4-FFF2-40B4-BE49-F238E27FC236}">
                  <a16:creationId xmlns:a16="http://schemas.microsoft.com/office/drawing/2014/main" id="{361DCFA6-2344-0D74-E2CC-500604F324F8}"/>
                </a:ext>
              </a:extLst>
            </p:cNvPr>
            <p:cNvSpPr>
              <a:spLocks noGrp="1" noRot="1" noMove="1" noResize="1" noEditPoints="1" noAdjustHandles="1" noChangeArrowheads="1" noChangeShapeType="1"/>
            </p:cNvSpPr>
            <p:nvPr/>
          </p:nvSpPr>
          <p:spPr>
            <a:xfrm>
              <a:off x="10968420" y="1449896"/>
              <a:ext cx="105761" cy="105761"/>
            </a:xfrm>
            <a:custGeom>
              <a:avLst/>
              <a:gdLst>
                <a:gd name="connsiteX0" fmla="*/ 105761 w 105761"/>
                <a:gd name="connsiteY0" fmla="*/ 52881 h 105761"/>
                <a:gd name="connsiteX1" fmla="*/ 52881 w 105761"/>
                <a:gd name="connsiteY1" fmla="*/ 105761 h 105761"/>
                <a:gd name="connsiteX2" fmla="*/ 0 w 105761"/>
                <a:gd name="connsiteY2" fmla="*/ 52881 h 105761"/>
                <a:gd name="connsiteX3" fmla="*/ 52881 w 105761"/>
                <a:gd name="connsiteY3" fmla="*/ 0 h 105761"/>
                <a:gd name="connsiteX4" fmla="*/ 105761 w 105761"/>
                <a:gd name="connsiteY4" fmla="*/ 52881 h 10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61" h="105761">
                  <a:moveTo>
                    <a:pt x="105761" y="52881"/>
                  </a:moveTo>
                  <a:cubicBezTo>
                    <a:pt x="105761" y="82086"/>
                    <a:pt x="82086" y="105761"/>
                    <a:pt x="52881" y="105761"/>
                  </a:cubicBezTo>
                  <a:cubicBezTo>
                    <a:pt x="23675" y="105761"/>
                    <a:pt x="0" y="82086"/>
                    <a:pt x="0" y="52881"/>
                  </a:cubicBezTo>
                  <a:cubicBezTo>
                    <a:pt x="0" y="23676"/>
                    <a:pt x="23675" y="0"/>
                    <a:pt x="52881" y="0"/>
                  </a:cubicBezTo>
                  <a:cubicBezTo>
                    <a:pt x="82086" y="0"/>
                    <a:pt x="105761" y="23676"/>
                    <a:pt x="105761" y="52881"/>
                  </a:cubicBezTo>
                  <a:close/>
                </a:path>
              </a:pathLst>
            </a:custGeom>
            <a:noFill/>
            <a:ln w="26401" cap="flat">
              <a:solidFill>
                <a:schemeClr val="bg1"/>
              </a:solid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17A10863-ED51-9338-A9C6-D64242C87A3C}"/>
                </a:ext>
              </a:extLst>
            </p:cNvPr>
            <p:cNvSpPr>
              <a:spLocks noGrp="1" noRot="1" noMove="1" noResize="1" noEditPoints="1" noAdjustHandles="1" noChangeArrowheads="1" noChangeShapeType="1"/>
            </p:cNvSpPr>
            <p:nvPr/>
          </p:nvSpPr>
          <p:spPr>
            <a:xfrm>
              <a:off x="11622158" y="669508"/>
              <a:ext cx="508977" cy="284233"/>
            </a:xfrm>
            <a:custGeom>
              <a:avLst/>
              <a:gdLst>
                <a:gd name="connsiteX0" fmla="*/ 508977 w 508977"/>
                <a:gd name="connsiteY0" fmla="*/ 0 h 284233"/>
                <a:gd name="connsiteX1" fmla="*/ 290844 w 508977"/>
                <a:gd name="connsiteY1" fmla="*/ 284234 h 284233"/>
                <a:gd name="connsiteX2" fmla="*/ 0 w 508977"/>
                <a:gd name="connsiteY2" fmla="*/ 284234 h 284233"/>
              </a:gdLst>
              <a:ahLst/>
              <a:cxnLst>
                <a:cxn ang="0">
                  <a:pos x="connsiteX0" y="connsiteY0"/>
                </a:cxn>
                <a:cxn ang="0">
                  <a:pos x="connsiteX1" y="connsiteY1"/>
                </a:cxn>
                <a:cxn ang="0">
                  <a:pos x="connsiteX2" y="connsiteY2"/>
                </a:cxn>
              </a:cxnLst>
              <a:rect l="l" t="t" r="r" b="b"/>
              <a:pathLst>
                <a:path w="508977" h="284233">
                  <a:moveTo>
                    <a:pt x="508977" y="0"/>
                  </a:moveTo>
                  <a:lnTo>
                    <a:pt x="290844" y="284234"/>
                  </a:lnTo>
                  <a:lnTo>
                    <a:pt x="0" y="284234"/>
                  </a:lnTo>
                </a:path>
              </a:pathLst>
            </a:custGeom>
            <a:noFill/>
            <a:ln w="38100" cap="flat">
              <a:solidFill>
                <a:srgbClr val="FFFFFF"/>
              </a:solidFill>
              <a:prstDash val="solid"/>
              <a:miter/>
            </a:ln>
          </p:spPr>
          <p:txBody>
            <a:bodyPr rtlCol="0" anchor="ctr"/>
            <a:lstStyle/>
            <a:p>
              <a:endParaRPr lang="LID4096"/>
            </a:p>
          </p:txBody>
        </p:sp>
        <p:sp>
          <p:nvSpPr>
            <p:cNvPr id="57" name="Freeform: Shape 56">
              <a:extLst>
                <a:ext uri="{FF2B5EF4-FFF2-40B4-BE49-F238E27FC236}">
                  <a16:creationId xmlns:a16="http://schemas.microsoft.com/office/drawing/2014/main" id="{639FAFE7-5B6B-7322-B564-DBC83E773E4C}"/>
                </a:ext>
              </a:extLst>
            </p:cNvPr>
            <p:cNvSpPr>
              <a:spLocks noGrp="1" noRot="1" noMove="1" noResize="1" noEditPoints="1" noAdjustHandles="1" noChangeArrowheads="1" noChangeShapeType="1"/>
            </p:cNvSpPr>
            <p:nvPr/>
          </p:nvSpPr>
          <p:spPr>
            <a:xfrm>
              <a:off x="11516396" y="900862"/>
              <a:ext cx="105761" cy="105761"/>
            </a:xfrm>
            <a:custGeom>
              <a:avLst/>
              <a:gdLst>
                <a:gd name="connsiteX0" fmla="*/ 105761 w 105761"/>
                <a:gd name="connsiteY0" fmla="*/ 52881 h 105761"/>
                <a:gd name="connsiteX1" fmla="*/ 52881 w 105761"/>
                <a:gd name="connsiteY1" fmla="*/ 105761 h 105761"/>
                <a:gd name="connsiteX2" fmla="*/ 0 w 105761"/>
                <a:gd name="connsiteY2" fmla="*/ 52881 h 105761"/>
                <a:gd name="connsiteX3" fmla="*/ 52881 w 105761"/>
                <a:gd name="connsiteY3" fmla="*/ 0 h 105761"/>
                <a:gd name="connsiteX4" fmla="*/ 105761 w 105761"/>
                <a:gd name="connsiteY4" fmla="*/ 52881 h 10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61" h="105761">
                  <a:moveTo>
                    <a:pt x="105761" y="52881"/>
                  </a:moveTo>
                  <a:cubicBezTo>
                    <a:pt x="105761" y="82086"/>
                    <a:pt x="82086" y="105761"/>
                    <a:pt x="52881" y="105761"/>
                  </a:cubicBezTo>
                  <a:cubicBezTo>
                    <a:pt x="23675" y="105761"/>
                    <a:pt x="0" y="82086"/>
                    <a:pt x="0" y="52881"/>
                  </a:cubicBezTo>
                  <a:cubicBezTo>
                    <a:pt x="0" y="23675"/>
                    <a:pt x="23675" y="0"/>
                    <a:pt x="52881" y="0"/>
                  </a:cubicBezTo>
                  <a:cubicBezTo>
                    <a:pt x="82086" y="0"/>
                    <a:pt x="105761" y="23675"/>
                    <a:pt x="105761" y="52881"/>
                  </a:cubicBezTo>
                  <a:close/>
                </a:path>
              </a:pathLst>
            </a:custGeom>
            <a:noFill/>
            <a:ln w="38100" cap="flat">
              <a:solidFill>
                <a:srgbClr val="FFFFFF"/>
              </a:solidFill>
              <a:prstDash val="solid"/>
              <a:miter/>
            </a:ln>
          </p:spPr>
          <p:txBody>
            <a:bodyPr rtlCol="0" anchor="ctr"/>
            <a:lstStyle/>
            <a:p>
              <a:endParaRPr lang="LID4096"/>
            </a:p>
          </p:txBody>
        </p:sp>
        <p:sp>
          <p:nvSpPr>
            <p:cNvPr id="50" name="Freeform: Shape 49">
              <a:extLst>
                <a:ext uri="{FF2B5EF4-FFF2-40B4-BE49-F238E27FC236}">
                  <a16:creationId xmlns:a16="http://schemas.microsoft.com/office/drawing/2014/main" id="{2383035C-9BED-D2D6-4105-572698148375}"/>
                </a:ext>
              </a:extLst>
            </p:cNvPr>
            <p:cNvSpPr>
              <a:spLocks noGrp="1" noRot="1" noMove="1" noResize="1" noEditPoints="1" noAdjustHandles="1" noChangeArrowheads="1" noChangeShapeType="1"/>
            </p:cNvSpPr>
            <p:nvPr/>
          </p:nvSpPr>
          <p:spPr>
            <a:xfrm>
              <a:off x="10376817" y="387456"/>
              <a:ext cx="2474818" cy="330504"/>
            </a:xfrm>
            <a:custGeom>
              <a:avLst/>
              <a:gdLst>
                <a:gd name="connsiteX0" fmla="*/ 0 w 2474818"/>
                <a:gd name="connsiteY0" fmla="*/ 330505 h 330504"/>
                <a:gd name="connsiteX1" fmla="*/ 688375 w 2474818"/>
                <a:gd name="connsiteY1" fmla="*/ 330505 h 330504"/>
                <a:gd name="connsiteX2" fmla="*/ 947887 w 2474818"/>
                <a:gd name="connsiteY2" fmla="*/ 0 h 330504"/>
                <a:gd name="connsiteX3" fmla="*/ 2474819 w 2474818"/>
                <a:gd name="connsiteY3" fmla="*/ 0 h 330504"/>
              </a:gdLst>
              <a:ahLst/>
              <a:cxnLst>
                <a:cxn ang="0">
                  <a:pos x="connsiteX0" y="connsiteY0"/>
                </a:cxn>
                <a:cxn ang="0">
                  <a:pos x="connsiteX1" y="connsiteY1"/>
                </a:cxn>
                <a:cxn ang="0">
                  <a:pos x="connsiteX2" y="connsiteY2"/>
                </a:cxn>
                <a:cxn ang="0">
                  <a:pos x="connsiteX3" y="connsiteY3"/>
                </a:cxn>
              </a:cxnLst>
              <a:rect l="l" t="t" r="r" b="b"/>
              <a:pathLst>
                <a:path w="2474818" h="330504">
                  <a:moveTo>
                    <a:pt x="0" y="330505"/>
                  </a:moveTo>
                  <a:lnTo>
                    <a:pt x="688375" y="330505"/>
                  </a:lnTo>
                  <a:lnTo>
                    <a:pt x="947887" y="0"/>
                  </a:lnTo>
                  <a:lnTo>
                    <a:pt x="2474819" y="0"/>
                  </a:lnTo>
                </a:path>
              </a:pathLst>
            </a:custGeom>
            <a:noFill/>
            <a:ln w="38100" cap="flat">
              <a:solidFill>
                <a:schemeClr val="bg1"/>
              </a:solid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17972B45-8C00-0021-684F-D74C38EF895F}"/>
                </a:ext>
              </a:extLst>
            </p:cNvPr>
            <p:cNvSpPr>
              <a:spLocks noGrp="1" noRot="1" noMove="1" noResize="1" noEditPoints="1" noAdjustHandles="1" noChangeArrowheads="1" noChangeShapeType="1"/>
            </p:cNvSpPr>
            <p:nvPr/>
          </p:nvSpPr>
          <p:spPr>
            <a:xfrm>
              <a:off x="11074181" y="1489556"/>
              <a:ext cx="2168110" cy="171399"/>
            </a:xfrm>
            <a:custGeom>
              <a:avLst/>
              <a:gdLst>
                <a:gd name="connsiteX0" fmla="*/ 0 w 2168110"/>
                <a:gd name="connsiteY0" fmla="*/ 13220 h 171399"/>
                <a:gd name="connsiteX1" fmla="*/ 105761 w 2168110"/>
                <a:gd name="connsiteY1" fmla="*/ 13220 h 171399"/>
                <a:gd name="connsiteX2" fmla="*/ 242855 w 2168110"/>
                <a:gd name="connsiteY2" fmla="*/ 171400 h 171399"/>
                <a:gd name="connsiteX3" fmla="*/ 542028 w 2168110"/>
                <a:gd name="connsiteY3" fmla="*/ 171400 h 171399"/>
                <a:gd name="connsiteX4" fmla="*/ 700670 w 2168110"/>
                <a:gd name="connsiteY4" fmla="*/ 0 h 171399"/>
                <a:gd name="connsiteX5" fmla="*/ 2168110 w 2168110"/>
                <a:gd name="connsiteY5" fmla="*/ 0 h 17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8110" h="171399">
                  <a:moveTo>
                    <a:pt x="0" y="13220"/>
                  </a:moveTo>
                  <a:lnTo>
                    <a:pt x="105761" y="13220"/>
                  </a:lnTo>
                  <a:lnTo>
                    <a:pt x="242855" y="171400"/>
                  </a:lnTo>
                  <a:lnTo>
                    <a:pt x="542028" y="171400"/>
                  </a:lnTo>
                  <a:lnTo>
                    <a:pt x="700670" y="0"/>
                  </a:lnTo>
                  <a:lnTo>
                    <a:pt x="2168110" y="0"/>
                  </a:lnTo>
                </a:path>
              </a:pathLst>
            </a:custGeom>
            <a:noFill/>
            <a:ln w="38100" cap="flat">
              <a:solidFill>
                <a:schemeClr val="bg1"/>
              </a:solidFill>
              <a:prstDash val="solid"/>
              <a:miter/>
            </a:ln>
          </p:spPr>
          <p:txBody>
            <a:bodyPr rtlCol="0" anchor="ctr"/>
            <a:lstStyle/>
            <a:p>
              <a:endParaRPr lang="LID4096"/>
            </a:p>
          </p:txBody>
        </p:sp>
        <p:sp>
          <p:nvSpPr>
            <p:cNvPr id="58" name="Freeform: Shape 57">
              <a:extLst>
                <a:ext uri="{FF2B5EF4-FFF2-40B4-BE49-F238E27FC236}">
                  <a16:creationId xmlns:a16="http://schemas.microsoft.com/office/drawing/2014/main" id="{F0B0A80C-1E28-96D1-2CB0-41DC446CCEFA}"/>
                </a:ext>
              </a:extLst>
            </p:cNvPr>
            <p:cNvSpPr>
              <a:spLocks noGrp="1" noRot="1" noMove="1" noResize="1" noEditPoints="1" noAdjustHandles="1" noChangeArrowheads="1" noChangeShapeType="1"/>
            </p:cNvSpPr>
            <p:nvPr/>
          </p:nvSpPr>
          <p:spPr>
            <a:xfrm>
              <a:off x="9758112" y="1274721"/>
              <a:ext cx="576069" cy="389929"/>
            </a:xfrm>
            <a:custGeom>
              <a:avLst/>
              <a:gdLst>
                <a:gd name="connsiteX0" fmla="*/ 576070 w 576069"/>
                <a:gd name="connsiteY0" fmla="*/ 0 h 389929"/>
                <a:gd name="connsiteX1" fmla="*/ 277624 w 576069"/>
                <a:gd name="connsiteY1" fmla="*/ 389929 h 389929"/>
                <a:gd name="connsiteX2" fmla="*/ 0 w 576069"/>
                <a:gd name="connsiteY2" fmla="*/ 389929 h 389929"/>
              </a:gdLst>
              <a:ahLst/>
              <a:cxnLst>
                <a:cxn ang="0">
                  <a:pos x="connsiteX0" y="connsiteY0"/>
                </a:cxn>
                <a:cxn ang="0">
                  <a:pos x="connsiteX1" y="connsiteY1"/>
                </a:cxn>
                <a:cxn ang="0">
                  <a:pos x="connsiteX2" y="connsiteY2"/>
                </a:cxn>
              </a:cxnLst>
              <a:rect l="l" t="t" r="r" b="b"/>
              <a:pathLst>
                <a:path w="576069" h="389929">
                  <a:moveTo>
                    <a:pt x="576070" y="0"/>
                  </a:moveTo>
                  <a:lnTo>
                    <a:pt x="277624" y="389929"/>
                  </a:lnTo>
                  <a:lnTo>
                    <a:pt x="0" y="389929"/>
                  </a:lnTo>
                </a:path>
              </a:pathLst>
            </a:custGeom>
            <a:noFill/>
            <a:ln w="38100" cap="flat">
              <a:solidFill>
                <a:srgbClr val="FFFFFF"/>
              </a:solidFill>
              <a:prstDash val="solid"/>
              <a:miter/>
            </a:ln>
          </p:spPr>
          <p:txBody>
            <a:bodyPr rtlCol="0" anchor="ctr"/>
            <a:lstStyle/>
            <a:p>
              <a:endParaRPr lang="LID4096"/>
            </a:p>
          </p:txBody>
        </p:sp>
        <p:sp>
          <p:nvSpPr>
            <p:cNvPr id="59" name="Freeform: Shape 58">
              <a:extLst>
                <a:ext uri="{FF2B5EF4-FFF2-40B4-BE49-F238E27FC236}">
                  <a16:creationId xmlns:a16="http://schemas.microsoft.com/office/drawing/2014/main" id="{E6D412E3-DFEB-C32A-795E-09BC82892E59}"/>
                </a:ext>
              </a:extLst>
            </p:cNvPr>
            <p:cNvSpPr>
              <a:spLocks noGrp="1" noRot="1" noMove="1" noResize="1" noEditPoints="1" noAdjustHandles="1" noChangeArrowheads="1" noChangeShapeType="1"/>
            </p:cNvSpPr>
            <p:nvPr/>
          </p:nvSpPr>
          <p:spPr>
            <a:xfrm>
              <a:off x="9652351" y="1621295"/>
              <a:ext cx="105761" cy="105761"/>
            </a:xfrm>
            <a:custGeom>
              <a:avLst/>
              <a:gdLst>
                <a:gd name="connsiteX0" fmla="*/ 105761 w 105761"/>
                <a:gd name="connsiteY0" fmla="*/ 52881 h 105761"/>
                <a:gd name="connsiteX1" fmla="*/ 52881 w 105761"/>
                <a:gd name="connsiteY1" fmla="*/ 105761 h 105761"/>
                <a:gd name="connsiteX2" fmla="*/ 0 w 105761"/>
                <a:gd name="connsiteY2" fmla="*/ 52881 h 105761"/>
                <a:gd name="connsiteX3" fmla="*/ 52881 w 105761"/>
                <a:gd name="connsiteY3" fmla="*/ 0 h 105761"/>
                <a:gd name="connsiteX4" fmla="*/ 105761 w 105761"/>
                <a:gd name="connsiteY4" fmla="*/ 52881 h 105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61" h="105761">
                  <a:moveTo>
                    <a:pt x="105761" y="52881"/>
                  </a:moveTo>
                  <a:cubicBezTo>
                    <a:pt x="105761" y="82086"/>
                    <a:pt x="82086" y="105761"/>
                    <a:pt x="52881" y="105761"/>
                  </a:cubicBezTo>
                  <a:cubicBezTo>
                    <a:pt x="23676" y="105761"/>
                    <a:pt x="0" y="82086"/>
                    <a:pt x="0" y="52881"/>
                  </a:cubicBezTo>
                  <a:cubicBezTo>
                    <a:pt x="0" y="23676"/>
                    <a:pt x="23676" y="0"/>
                    <a:pt x="52881" y="0"/>
                  </a:cubicBezTo>
                  <a:cubicBezTo>
                    <a:pt x="82086" y="0"/>
                    <a:pt x="105761" y="23676"/>
                    <a:pt x="105761" y="52881"/>
                  </a:cubicBezTo>
                  <a:close/>
                </a:path>
              </a:pathLst>
            </a:custGeom>
            <a:noFill/>
            <a:ln w="38100" cap="flat">
              <a:solidFill>
                <a:srgbClr val="FFFFFF"/>
              </a:solidFill>
              <a:prstDash val="solid"/>
              <a:miter/>
            </a:ln>
          </p:spPr>
          <p:txBody>
            <a:bodyPr rtlCol="0" anchor="ctr"/>
            <a:lstStyle/>
            <a:p>
              <a:endParaRPr lang="LID4096"/>
            </a:p>
          </p:txBody>
        </p:sp>
        <p:sp>
          <p:nvSpPr>
            <p:cNvPr id="54" name="Freeform: Shape 53">
              <a:extLst>
                <a:ext uri="{FF2B5EF4-FFF2-40B4-BE49-F238E27FC236}">
                  <a16:creationId xmlns:a16="http://schemas.microsoft.com/office/drawing/2014/main" id="{867BDBD3-0696-9869-3398-6428D00EE3DF}"/>
                </a:ext>
              </a:extLst>
            </p:cNvPr>
            <p:cNvSpPr>
              <a:spLocks noGrp="1" noRot="1" noMove="1" noResize="1" noEditPoints="1" noAdjustHandles="1" noChangeArrowheads="1" noChangeShapeType="1"/>
            </p:cNvSpPr>
            <p:nvPr/>
          </p:nvSpPr>
          <p:spPr>
            <a:xfrm>
              <a:off x="9254423" y="662898"/>
              <a:ext cx="3465010" cy="608128"/>
            </a:xfrm>
            <a:custGeom>
              <a:avLst/>
              <a:gdLst>
                <a:gd name="connsiteX0" fmla="*/ 3465010 w 3465010"/>
                <a:gd name="connsiteY0" fmla="*/ 0 h 608128"/>
                <a:gd name="connsiteX1" fmla="*/ 2850272 w 3465010"/>
                <a:gd name="connsiteY1" fmla="*/ 0 h 608128"/>
                <a:gd name="connsiteX2" fmla="*/ 2235533 w 3465010"/>
                <a:gd name="connsiteY2" fmla="*/ 0 h 608128"/>
                <a:gd name="connsiteX3" fmla="*/ 1784791 w 3465010"/>
                <a:gd name="connsiteY3" fmla="*/ 450742 h 608128"/>
                <a:gd name="connsiteX4" fmla="*/ 1567914 w 3465010"/>
                <a:gd name="connsiteY4" fmla="*/ 450742 h 608128"/>
                <a:gd name="connsiteX5" fmla="*/ 1410528 w 3465010"/>
                <a:gd name="connsiteY5" fmla="*/ 608128 h 608128"/>
                <a:gd name="connsiteX6" fmla="*/ 1036066 w 3465010"/>
                <a:gd name="connsiteY6" fmla="*/ 608128 h 608128"/>
                <a:gd name="connsiteX7" fmla="*/ 741652 w 3465010"/>
                <a:gd name="connsiteY7" fmla="*/ 608128 h 608128"/>
                <a:gd name="connsiteX8" fmla="*/ 430780 w 3465010"/>
                <a:gd name="connsiteY8" fmla="*/ 297256 h 608128"/>
                <a:gd name="connsiteX9" fmla="*/ 60813 w 3465010"/>
                <a:gd name="connsiteY9" fmla="*/ 297256 h 608128"/>
                <a:gd name="connsiteX10" fmla="*/ 0 w 3465010"/>
                <a:gd name="connsiteY10" fmla="*/ 358069 h 608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65010" h="608128">
                  <a:moveTo>
                    <a:pt x="3465010" y="0"/>
                  </a:moveTo>
                  <a:lnTo>
                    <a:pt x="2850272" y="0"/>
                  </a:lnTo>
                  <a:lnTo>
                    <a:pt x="2235533" y="0"/>
                  </a:lnTo>
                  <a:lnTo>
                    <a:pt x="1784791" y="450742"/>
                  </a:lnTo>
                  <a:lnTo>
                    <a:pt x="1567914" y="450742"/>
                  </a:lnTo>
                  <a:lnTo>
                    <a:pt x="1410528" y="608128"/>
                  </a:lnTo>
                  <a:lnTo>
                    <a:pt x="1036066" y="608128"/>
                  </a:lnTo>
                  <a:lnTo>
                    <a:pt x="741652" y="608128"/>
                  </a:lnTo>
                  <a:lnTo>
                    <a:pt x="430780" y="297256"/>
                  </a:lnTo>
                  <a:lnTo>
                    <a:pt x="60813" y="297256"/>
                  </a:lnTo>
                  <a:lnTo>
                    <a:pt x="0" y="358069"/>
                  </a:lnTo>
                </a:path>
              </a:pathLst>
            </a:custGeom>
            <a:noFill/>
            <a:ln w="38100" cap="flat">
              <a:solidFill>
                <a:schemeClr val="bg1"/>
              </a:solidFill>
              <a:prstDash val="solid"/>
              <a:miter/>
            </a:ln>
          </p:spPr>
          <p:txBody>
            <a:bodyPr rtlCol="0" anchor="ctr"/>
            <a:lstStyle/>
            <a:p>
              <a:endParaRPr lang="LID4096"/>
            </a:p>
          </p:txBody>
        </p:sp>
        <p:sp>
          <p:nvSpPr>
            <p:cNvPr id="16" name="Rectangle 15">
              <a:extLst>
                <a:ext uri="{FF2B5EF4-FFF2-40B4-BE49-F238E27FC236}">
                  <a16:creationId xmlns:a16="http://schemas.microsoft.com/office/drawing/2014/main" id="{060786AD-176F-DC03-991B-10417BBA58B7}"/>
                </a:ext>
              </a:extLst>
            </p:cNvPr>
            <p:cNvSpPr>
              <a:spLocks noGrp="1" noRot="1" noMove="1" noResize="1" noEditPoints="1" noAdjustHandles="1" noChangeArrowheads="1" noChangeShapeType="1"/>
            </p:cNvSpPr>
            <p:nvPr/>
          </p:nvSpPr>
          <p:spPr>
            <a:xfrm>
              <a:off x="13056052" y="608660"/>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2" name="Cogs Right">
            <a:extLst>
              <a:ext uri="{FF2B5EF4-FFF2-40B4-BE49-F238E27FC236}">
                <a16:creationId xmlns:a16="http://schemas.microsoft.com/office/drawing/2014/main" id="{DB184874-395A-B1F7-10C6-40DEFDB7B74B}"/>
              </a:ext>
            </a:extLst>
          </p:cNvPr>
          <p:cNvGrpSpPr>
            <a:grpSpLocks noGrp="1" noUngrp="1" noRot="1" noMove="1" noResize="1"/>
          </p:cNvGrpSpPr>
          <p:nvPr/>
        </p:nvGrpSpPr>
        <p:grpSpPr>
          <a:xfrm>
            <a:off x="8976025" y="-80040"/>
            <a:ext cx="5745627" cy="1913414"/>
            <a:chOff x="8976025" y="-80040"/>
            <a:chExt cx="5745627" cy="1913414"/>
          </a:xfrm>
        </p:grpSpPr>
        <p:sp>
          <p:nvSpPr>
            <p:cNvPr id="30" name="Freeform: Shape 29">
              <a:extLst>
                <a:ext uri="{FF2B5EF4-FFF2-40B4-BE49-F238E27FC236}">
                  <a16:creationId xmlns:a16="http://schemas.microsoft.com/office/drawing/2014/main" id="{AAA48282-09D7-546E-21F3-9B4E7742478C}"/>
                </a:ext>
              </a:extLst>
            </p:cNvPr>
            <p:cNvSpPr>
              <a:spLocks noGrp="1" noRot="1" noMove="1" noResize="1" noEditPoints="1" noAdjustHandles="1" noChangeArrowheads="1" noChangeShapeType="1"/>
            </p:cNvSpPr>
            <p:nvPr/>
          </p:nvSpPr>
          <p:spPr>
            <a:xfrm>
              <a:off x="9880670" y="223048"/>
              <a:ext cx="989138" cy="991787"/>
            </a:xfrm>
            <a:custGeom>
              <a:avLst/>
              <a:gdLst>
                <a:gd name="connsiteX0" fmla="*/ 707231 w 1406842"/>
                <a:gd name="connsiteY0" fmla="*/ 662868 h 1410610"/>
                <a:gd name="connsiteX1" fmla="*/ 745903 w 1406842"/>
                <a:gd name="connsiteY1" fmla="*/ 709160 h 1410610"/>
                <a:gd name="connsiteX2" fmla="*/ 699611 w 1406842"/>
                <a:gd name="connsiteY2" fmla="*/ 747831 h 1410610"/>
                <a:gd name="connsiteX3" fmla="*/ 660940 w 1406842"/>
                <a:gd name="connsiteY3" fmla="*/ 701540 h 1410610"/>
                <a:gd name="connsiteX4" fmla="*/ 707326 w 1406842"/>
                <a:gd name="connsiteY4" fmla="*/ 662868 h 1410610"/>
                <a:gd name="connsiteX5" fmla="*/ 678751 w 1406842"/>
                <a:gd name="connsiteY5" fmla="*/ 977098 h 1410610"/>
                <a:gd name="connsiteX6" fmla="*/ 975074 w 1406842"/>
                <a:gd name="connsiteY6" fmla="*/ 729924 h 1410610"/>
                <a:gd name="connsiteX7" fmla="*/ 727901 w 1406842"/>
                <a:gd name="connsiteY7" fmla="*/ 433602 h 1410610"/>
                <a:gd name="connsiteX8" fmla="*/ 431578 w 1406842"/>
                <a:gd name="connsiteY8" fmla="*/ 680775 h 1410610"/>
                <a:gd name="connsiteX9" fmla="*/ 678751 w 1406842"/>
                <a:gd name="connsiteY9" fmla="*/ 977098 h 1410610"/>
                <a:gd name="connsiteX10" fmla="*/ 750856 w 1406842"/>
                <a:gd name="connsiteY10" fmla="*/ 180713 h 1410610"/>
                <a:gd name="connsiteX11" fmla="*/ 1228058 w 1406842"/>
                <a:gd name="connsiteY11" fmla="*/ 752784 h 1410610"/>
                <a:gd name="connsiteX12" fmla="*/ 655892 w 1406842"/>
                <a:gd name="connsiteY12" fmla="*/ 1229987 h 1410610"/>
                <a:gd name="connsiteX13" fmla="*/ 178784 w 1406842"/>
                <a:gd name="connsiteY13" fmla="*/ 657820 h 1410610"/>
                <a:gd name="connsiteX14" fmla="*/ 750856 w 1406842"/>
                <a:gd name="connsiteY14" fmla="*/ 180618 h 1410610"/>
                <a:gd name="connsiteX15" fmla="*/ 75438 w 1406842"/>
                <a:gd name="connsiteY15" fmla="*/ 648581 h 1410610"/>
                <a:gd name="connsiteX16" fmla="*/ 73914 w 1406842"/>
                <a:gd name="connsiteY16" fmla="*/ 740307 h 1410610"/>
                <a:gd name="connsiteX17" fmla="*/ 0 w 1406842"/>
                <a:gd name="connsiteY17" fmla="*/ 757071 h 1410610"/>
                <a:gd name="connsiteX18" fmla="*/ 46958 w 1406842"/>
                <a:gd name="connsiteY18" fmla="*/ 963287 h 1410610"/>
                <a:gd name="connsiteX19" fmla="*/ 120872 w 1406842"/>
                <a:gd name="connsiteY19" fmla="*/ 946428 h 1410610"/>
                <a:gd name="connsiteX20" fmla="*/ 214598 w 1406842"/>
                <a:gd name="connsiteY20" fmla="*/ 1103400 h 1410610"/>
                <a:gd name="connsiteX21" fmla="*/ 164783 w 1406842"/>
                <a:gd name="connsiteY21" fmla="*/ 1160550 h 1410610"/>
                <a:gd name="connsiteX22" fmla="*/ 323945 w 1406842"/>
                <a:gd name="connsiteY22" fmla="*/ 1299901 h 1410610"/>
                <a:gd name="connsiteX23" fmla="*/ 373856 w 1406842"/>
                <a:gd name="connsiteY23" fmla="*/ 1242846 h 1410610"/>
                <a:gd name="connsiteX24" fmla="*/ 541972 w 1406842"/>
                <a:gd name="connsiteY24" fmla="*/ 1314759 h 1410610"/>
                <a:gd name="connsiteX25" fmla="*/ 535115 w 1406842"/>
                <a:gd name="connsiteY25" fmla="*/ 1390197 h 1410610"/>
                <a:gd name="connsiteX26" fmla="*/ 639794 w 1406842"/>
                <a:gd name="connsiteY26" fmla="*/ 1407723 h 1410610"/>
                <a:gd name="connsiteX27" fmla="*/ 745808 w 1406842"/>
                <a:gd name="connsiteY27" fmla="*/ 1409343 h 1410610"/>
                <a:gd name="connsiteX28" fmla="*/ 752666 w 1406842"/>
                <a:gd name="connsiteY28" fmla="*/ 1333905 h 1410610"/>
                <a:gd name="connsiteX29" fmla="*/ 930974 w 1406842"/>
                <a:gd name="connsiteY29" fmla="*/ 1293328 h 1410610"/>
                <a:gd name="connsiteX30" fmla="*/ 969931 w 1406842"/>
                <a:gd name="connsiteY30" fmla="*/ 1358384 h 1410610"/>
                <a:gd name="connsiteX31" fmla="*/ 1151477 w 1406842"/>
                <a:gd name="connsiteY31" fmla="*/ 1249894 h 1410610"/>
                <a:gd name="connsiteX32" fmla="*/ 1112711 w 1406842"/>
                <a:gd name="connsiteY32" fmla="*/ 1184838 h 1410610"/>
                <a:gd name="connsiteX33" fmla="*/ 1233202 w 1406842"/>
                <a:gd name="connsiteY33" fmla="*/ 1047107 h 1410610"/>
                <a:gd name="connsiteX34" fmla="*/ 1302830 w 1406842"/>
                <a:gd name="connsiteY34" fmla="*/ 1076920 h 1410610"/>
                <a:gd name="connsiteX35" fmla="*/ 1386078 w 1406842"/>
                <a:gd name="connsiteY35" fmla="*/ 882324 h 1410610"/>
                <a:gd name="connsiteX36" fmla="*/ 1316450 w 1406842"/>
                <a:gd name="connsiteY36" fmla="*/ 852511 h 1410610"/>
                <a:gd name="connsiteX37" fmla="*/ 1331405 w 1406842"/>
                <a:gd name="connsiteY37" fmla="*/ 762024 h 1410610"/>
                <a:gd name="connsiteX38" fmla="*/ 1333024 w 1406842"/>
                <a:gd name="connsiteY38" fmla="*/ 670298 h 1410610"/>
                <a:gd name="connsiteX39" fmla="*/ 1406843 w 1406842"/>
                <a:gd name="connsiteY39" fmla="*/ 653534 h 1410610"/>
                <a:gd name="connsiteX40" fmla="*/ 1359789 w 1406842"/>
                <a:gd name="connsiteY40" fmla="*/ 447222 h 1410610"/>
                <a:gd name="connsiteX41" fmla="*/ 1285875 w 1406842"/>
                <a:gd name="connsiteY41" fmla="*/ 464082 h 1410610"/>
                <a:gd name="connsiteX42" fmla="*/ 1192054 w 1406842"/>
                <a:gd name="connsiteY42" fmla="*/ 307110 h 1410610"/>
                <a:gd name="connsiteX43" fmla="*/ 1241965 w 1406842"/>
                <a:gd name="connsiteY43" fmla="*/ 250055 h 1410610"/>
                <a:gd name="connsiteX44" fmla="*/ 1082802 w 1406842"/>
                <a:gd name="connsiteY44" fmla="*/ 110609 h 1410610"/>
                <a:gd name="connsiteX45" fmla="*/ 1032891 w 1406842"/>
                <a:gd name="connsiteY45" fmla="*/ 167664 h 1410610"/>
                <a:gd name="connsiteX46" fmla="*/ 864680 w 1406842"/>
                <a:gd name="connsiteY46" fmla="*/ 95750 h 1410610"/>
                <a:gd name="connsiteX47" fmla="*/ 871538 w 1406842"/>
                <a:gd name="connsiteY47" fmla="*/ 20312 h 1410610"/>
                <a:gd name="connsiteX48" fmla="*/ 766858 w 1406842"/>
                <a:gd name="connsiteY48" fmla="*/ 2976 h 1410610"/>
                <a:gd name="connsiteX49" fmla="*/ 660749 w 1406842"/>
                <a:gd name="connsiteY49" fmla="*/ 1262 h 1410610"/>
                <a:gd name="connsiteX50" fmla="*/ 653891 w 1406842"/>
                <a:gd name="connsiteY50" fmla="*/ 76700 h 1410610"/>
                <a:gd name="connsiteX51" fmla="*/ 475488 w 1406842"/>
                <a:gd name="connsiteY51" fmla="*/ 117276 h 1410610"/>
                <a:gd name="connsiteX52" fmla="*/ 436721 w 1406842"/>
                <a:gd name="connsiteY52" fmla="*/ 52125 h 1410610"/>
                <a:gd name="connsiteX53" fmla="*/ 255175 w 1406842"/>
                <a:gd name="connsiteY53" fmla="*/ 160710 h 1410610"/>
                <a:gd name="connsiteX54" fmla="*/ 293942 w 1406842"/>
                <a:gd name="connsiteY54" fmla="*/ 225766 h 1410610"/>
                <a:gd name="connsiteX55" fmla="*/ 173546 w 1406842"/>
                <a:gd name="connsiteY55" fmla="*/ 363402 h 1410610"/>
                <a:gd name="connsiteX56" fmla="*/ 103918 w 1406842"/>
                <a:gd name="connsiteY56" fmla="*/ 333589 h 1410610"/>
                <a:gd name="connsiteX57" fmla="*/ 20669 w 1406842"/>
                <a:gd name="connsiteY57" fmla="*/ 527994 h 1410610"/>
                <a:gd name="connsiteX58" fmla="*/ 90392 w 1406842"/>
                <a:gd name="connsiteY58" fmla="*/ 557903 h 1410610"/>
                <a:gd name="connsiteX59" fmla="*/ 75438 w 1406842"/>
                <a:gd name="connsiteY59" fmla="*/ 648295 h 141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06842" h="1410610">
                  <a:moveTo>
                    <a:pt x="707231" y="662868"/>
                  </a:moveTo>
                  <a:cubicBezTo>
                    <a:pt x="730663" y="664869"/>
                    <a:pt x="747998" y="685633"/>
                    <a:pt x="745903" y="709160"/>
                  </a:cubicBezTo>
                  <a:cubicBezTo>
                    <a:pt x="743807" y="732591"/>
                    <a:pt x="723043" y="749927"/>
                    <a:pt x="699611" y="747831"/>
                  </a:cubicBezTo>
                  <a:cubicBezTo>
                    <a:pt x="676180" y="745641"/>
                    <a:pt x="658749" y="725067"/>
                    <a:pt x="660940" y="701540"/>
                  </a:cubicBezTo>
                  <a:cubicBezTo>
                    <a:pt x="662940" y="678108"/>
                    <a:pt x="683800" y="660773"/>
                    <a:pt x="707326" y="662868"/>
                  </a:cubicBezTo>
                  <a:moveTo>
                    <a:pt x="678751" y="977098"/>
                  </a:moveTo>
                  <a:cubicBezTo>
                    <a:pt x="828866" y="990719"/>
                    <a:pt x="961454" y="880038"/>
                    <a:pt x="975074" y="729924"/>
                  </a:cubicBezTo>
                  <a:cubicBezTo>
                    <a:pt x="988695" y="579906"/>
                    <a:pt x="878015" y="447222"/>
                    <a:pt x="727901" y="433602"/>
                  </a:cubicBezTo>
                  <a:cubicBezTo>
                    <a:pt x="577787" y="420076"/>
                    <a:pt x="445199" y="530661"/>
                    <a:pt x="431578" y="680775"/>
                  </a:cubicBezTo>
                  <a:cubicBezTo>
                    <a:pt x="418052" y="830985"/>
                    <a:pt x="528638" y="963477"/>
                    <a:pt x="678751" y="977098"/>
                  </a:cubicBezTo>
                  <a:moveTo>
                    <a:pt x="750856" y="180713"/>
                  </a:moveTo>
                  <a:cubicBezTo>
                    <a:pt x="1040606" y="206811"/>
                    <a:pt x="1254347" y="463034"/>
                    <a:pt x="1228058" y="752784"/>
                  </a:cubicBezTo>
                  <a:cubicBezTo>
                    <a:pt x="1201960" y="1042535"/>
                    <a:pt x="945642" y="1256181"/>
                    <a:pt x="655892" y="1229987"/>
                  </a:cubicBezTo>
                  <a:cubicBezTo>
                    <a:pt x="366141" y="1203698"/>
                    <a:pt x="152591" y="947571"/>
                    <a:pt x="178784" y="657820"/>
                  </a:cubicBezTo>
                  <a:cubicBezTo>
                    <a:pt x="204978" y="368070"/>
                    <a:pt x="461105" y="154424"/>
                    <a:pt x="750856" y="180618"/>
                  </a:cubicBezTo>
                  <a:moveTo>
                    <a:pt x="75438" y="648581"/>
                  </a:moveTo>
                  <a:cubicBezTo>
                    <a:pt x="72580" y="679537"/>
                    <a:pt x="72200" y="710112"/>
                    <a:pt x="73914" y="740307"/>
                  </a:cubicBezTo>
                  <a:lnTo>
                    <a:pt x="0" y="757071"/>
                  </a:lnTo>
                  <a:cubicBezTo>
                    <a:pt x="5334" y="829080"/>
                    <a:pt x="21431" y="898422"/>
                    <a:pt x="46958" y="963287"/>
                  </a:cubicBezTo>
                  <a:lnTo>
                    <a:pt x="120872" y="946428"/>
                  </a:lnTo>
                  <a:cubicBezTo>
                    <a:pt x="144399" y="1003197"/>
                    <a:pt x="176117" y="1056156"/>
                    <a:pt x="214598" y="1103400"/>
                  </a:cubicBezTo>
                  <a:lnTo>
                    <a:pt x="164783" y="1160550"/>
                  </a:lnTo>
                  <a:cubicBezTo>
                    <a:pt x="210407" y="1214366"/>
                    <a:pt x="263842" y="1261515"/>
                    <a:pt x="323945" y="1299901"/>
                  </a:cubicBezTo>
                  <a:lnTo>
                    <a:pt x="373856" y="1242846"/>
                  </a:lnTo>
                  <a:cubicBezTo>
                    <a:pt x="425291" y="1274373"/>
                    <a:pt x="481775" y="1298948"/>
                    <a:pt x="541972" y="1314759"/>
                  </a:cubicBezTo>
                  <a:lnTo>
                    <a:pt x="535115" y="1390197"/>
                  </a:lnTo>
                  <a:cubicBezTo>
                    <a:pt x="569024" y="1398484"/>
                    <a:pt x="603980" y="1404485"/>
                    <a:pt x="639794" y="1407723"/>
                  </a:cubicBezTo>
                  <a:cubicBezTo>
                    <a:pt x="675608" y="1410962"/>
                    <a:pt x="711041" y="1411438"/>
                    <a:pt x="745808" y="1409343"/>
                  </a:cubicBezTo>
                  <a:lnTo>
                    <a:pt x="752666" y="1333905"/>
                  </a:lnTo>
                  <a:cubicBezTo>
                    <a:pt x="814768" y="1329047"/>
                    <a:pt x="874776" y="1315140"/>
                    <a:pt x="930974" y="1293328"/>
                  </a:cubicBezTo>
                  <a:lnTo>
                    <a:pt x="969931" y="1358384"/>
                  </a:lnTo>
                  <a:cubicBezTo>
                    <a:pt x="1035749" y="1331523"/>
                    <a:pt x="1096994" y="1294757"/>
                    <a:pt x="1151477" y="1249894"/>
                  </a:cubicBezTo>
                  <a:lnTo>
                    <a:pt x="1112711" y="1184838"/>
                  </a:lnTo>
                  <a:cubicBezTo>
                    <a:pt x="1159097" y="1145214"/>
                    <a:pt x="1199864" y="1098828"/>
                    <a:pt x="1233202" y="1047107"/>
                  </a:cubicBezTo>
                  <a:lnTo>
                    <a:pt x="1302830" y="1076920"/>
                  </a:lnTo>
                  <a:cubicBezTo>
                    <a:pt x="1339691" y="1017675"/>
                    <a:pt x="1367981" y="952333"/>
                    <a:pt x="1386078" y="882324"/>
                  </a:cubicBezTo>
                  <a:lnTo>
                    <a:pt x="1316450" y="852511"/>
                  </a:lnTo>
                  <a:cubicBezTo>
                    <a:pt x="1323499" y="823079"/>
                    <a:pt x="1328547" y="792980"/>
                    <a:pt x="1331405" y="762024"/>
                  </a:cubicBezTo>
                  <a:cubicBezTo>
                    <a:pt x="1334167" y="731163"/>
                    <a:pt x="1334548" y="700492"/>
                    <a:pt x="1333024" y="670298"/>
                  </a:cubicBezTo>
                  <a:lnTo>
                    <a:pt x="1406843" y="653534"/>
                  </a:lnTo>
                  <a:cubicBezTo>
                    <a:pt x="1401604" y="581430"/>
                    <a:pt x="1385507" y="512088"/>
                    <a:pt x="1359789" y="447222"/>
                  </a:cubicBezTo>
                  <a:lnTo>
                    <a:pt x="1285875" y="464082"/>
                  </a:lnTo>
                  <a:cubicBezTo>
                    <a:pt x="1262348" y="407217"/>
                    <a:pt x="1230630" y="354258"/>
                    <a:pt x="1192054" y="307110"/>
                  </a:cubicBezTo>
                  <a:lnTo>
                    <a:pt x="1241965" y="250055"/>
                  </a:lnTo>
                  <a:cubicBezTo>
                    <a:pt x="1196340" y="196143"/>
                    <a:pt x="1142810" y="148995"/>
                    <a:pt x="1082802" y="110609"/>
                  </a:cubicBezTo>
                  <a:lnTo>
                    <a:pt x="1032891" y="167664"/>
                  </a:lnTo>
                  <a:cubicBezTo>
                    <a:pt x="981456" y="136041"/>
                    <a:pt x="924878" y="111657"/>
                    <a:pt x="864680" y="95750"/>
                  </a:cubicBezTo>
                  <a:lnTo>
                    <a:pt x="871538" y="20312"/>
                  </a:lnTo>
                  <a:cubicBezTo>
                    <a:pt x="837629" y="12025"/>
                    <a:pt x="802767" y="6120"/>
                    <a:pt x="766858" y="2976"/>
                  </a:cubicBezTo>
                  <a:cubicBezTo>
                    <a:pt x="731044" y="-357"/>
                    <a:pt x="695706" y="-834"/>
                    <a:pt x="660749" y="1262"/>
                  </a:cubicBezTo>
                  <a:lnTo>
                    <a:pt x="653891" y="76700"/>
                  </a:lnTo>
                  <a:cubicBezTo>
                    <a:pt x="591788" y="81462"/>
                    <a:pt x="531781" y="95464"/>
                    <a:pt x="475488" y="117276"/>
                  </a:cubicBezTo>
                  <a:lnTo>
                    <a:pt x="436721" y="52125"/>
                  </a:lnTo>
                  <a:cubicBezTo>
                    <a:pt x="370808" y="79176"/>
                    <a:pt x="309658" y="115943"/>
                    <a:pt x="255175" y="160710"/>
                  </a:cubicBezTo>
                  <a:lnTo>
                    <a:pt x="293942" y="225766"/>
                  </a:lnTo>
                  <a:cubicBezTo>
                    <a:pt x="247555" y="265295"/>
                    <a:pt x="206883" y="311682"/>
                    <a:pt x="173546" y="363402"/>
                  </a:cubicBezTo>
                  <a:lnTo>
                    <a:pt x="103918" y="333589"/>
                  </a:lnTo>
                  <a:cubicBezTo>
                    <a:pt x="67056" y="392835"/>
                    <a:pt x="38767" y="458081"/>
                    <a:pt x="20669" y="527994"/>
                  </a:cubicBezTo>
                  <a:lnTo>
                    <a:pt x="90392" y="557903"/>
                  </a:lnTo>
                  <a:cubicBezTo>
                    <a:pt x="83249" y="587240"/>
                    <a:pt x="78296" y="617434"/>
                    <a:pt x="75438" y="648295"/>
                  </a:cubicBezTo>
                </a:path>
              </a:pathLst>
            </a:custGeom>
            <a:solidFill>
              <a:srgbClr val="F47B20"/>
            </a:solidFill>
            <a:ln w="9525" cap="flat">
              <a:noFill/>
              <a:prstDash val="solid"/>
              <a:miter/>
            </a:ln>
          </p:spPr>
          <p:txBody>
            <a:bodyPr rtlCol="0" anchor="ctr"/>
            <a:lstStyle/>
            <a:p>
              <a:endParaRPr lang="LID4096"/>
            </a:p>
          </p:txBody>
        </p:sp>
        <p:grpSp>
          <p:nvGrpSpPr>
            <p:cNvPr id="45" name="Group 44">
              <a:extLst>
                <a:ext uri="{FF2B5EF4-FFF2-40B4-BE49-F238E27FC236}">
                  <a16:creationId xmlns:a16="http://schemas.microsoft.com/office/drawing/2014/main" id="{F6DC5AD0-8280-F9BE-DA8F-2DCF2B2E00AB}"/>
                </a:ext>
              </a:extLst>
            </p:cNvPr>
            <p:cNvGrpSpPr>
              <a:grpSpLocks noGrp="1" noUngrp="1" noRot="1" noMove="1" noResize="1"/>
            </p:cNvGrpSpPr>
            <p:nvPr/>
          </p:nvGrpSpPr>
          <p:grpSpPr>
            <a:xfrm>
              <a:off x="10691068" y="1171992"/>
              <a:ext cx="660352" cy="661382"/>
              <a:chOff x="10880877" y="1430683"/>
              <a:chExt cx="870013" cy="871372"/>
            </a:xfrm>
            <a:solidFill>
              <a:srgbClr val="F47B20"/>
            </a:solidFill>
          </p:grpSpPr>
          <p:sp>
            <p:nvSpPr>
              <p:cNvPr id="31" name="Freeform: Shape 30">
                <a:extLst>
                  <a:ext uri="{FF2B5EF4-FFF2-40B4-BE49-F238E27FC236}">
                    <a16:creationId xmlns:a16="http://schemas.microsoft.com/office/drawing/2014/main" id="{1AF9273F-BCF6-85B5-8005-435895DF6F98}"/>
                  </a:ext>
                </a:extLst>
              </p:cNvPr>
              <p:cNvSpPr>
                <a:spLocks noGrp="1" noRot="1" noMove="1" noResize="1" noEditPoints="1" noAdjustHandles="1" noChangeArrowheads="1" noChangeShapeType="1"/>
              </p:cNvSpPr>
              <p:nvPr/>
            </p:nvSpPr>
            <p:spPr>
              <a:xfrm>
                <a:off x="10880877" y="1430683"/>
                <a:ext cx="870013" cy="871372"/>
              </a:xfrm>
              <a:custGeom>
                <a:avLst/>
                <a:gdLst>
                  <a:gd name="connsiteX0" fmla="*/ 583311 w 870013"/>
                  <a:gd name="connsiteY0" fmla="*/ 179750 h 871372"/>
                  <a:gd name="connsiteX1" fmla="*/ 690658 w 870013"/>
                  <a:gd name="connsiteY1" fmla="*/ 584181 h 871372"/>
                  <a:gd name="connsiteX2" fmla="*/ 286226 w 870013"/>
                  <a:gd name="connsiteY2" fmla="*/ 691528 h 871372"/>
                  <a:gd name="connsiteX3" fmla="*/ 178879 w 870013"/>
                  <a:gd name="connsiteY3" fmla="*/ 287192 h 871372"/>
                  <a:gd name="connsiteX4" fmla="*/ 583216 w 870013"/>
                  <a:gd name="connsiteY4" fmla="*/ 179845 h 871372"/>
                  <a:gd name="connsiteX5" fmla="*/ 128683 w 870013"/>
                  <a:gd name="connsiteY5" fmla="*/ 257855 h 871372"/>
                  <a:gd name="connsiteX6" fmla="*/ 108490 w 870013"/>
                  <a:gd name="connsiteY6" fmla="*/ 298622 h 871372"/>
                  <a:gd name="connsiteX7" fmla="*/ 27527 w 870013"/>
                  <a:gd name="connsiteY7" fmla="*/ 281191 h 871372"/>
                  <a:gd name="connsiteX8" fmla="*/ 0 w 870013"/>
                  <a:gd name="connsiteY8" fmla="*/ 408921 h 871372"/>
                  <a:gd name="connsiteX9" fmla="*/ 80963 w 870013"/>
                  <a:gd name="connsiteY9" fmla="*/ 426352 h 871372"/>
                  <a:gd name="connsiteX10" fmla="*/ 90392 w 870013"/>
                  <a:gd name="connsiteY10" fmla="*/ 516554 h 871372"/>
                  <a:gd name="connsiteX11" fmla="*/ 14669 w 870013"/>
                  <a:gd name="connsiteY11" fmla="*/ 550082 h 871372"/>
                  <a:gd name="connsiteX12" fmla="*/ 67437 w 870013"/>
                  <a:gd name="connsiteY12" fmla="*/ 669620 h 871372"/>
                  <a:gd name="connsiteX13" fmla="*/ 143161 w 870013"/>
                  <a:gd name="connsiteY13" fmla="*/ 636188 h 871372"/>
                  <a:gd name="connsiteX14" fmla="*/ 203740 w 870013"/>
                  <a:gd name="connsiteY14" fmla="*/ 703720 h 871372"/>
                  <a:gd name="connsiteX15" fmla="*/ 162116 w 870013"/>
                  <a:gd name="connsiteY15" fmla="*/ 775348 h 871372"/>
                  <a:gd name="connsiteX16" fmla="*/ 216218 w 870013"/>
                  <a:gd name="connsiteY16" fmla="*/ 812400 h 871372"/>
                  <a:gd name="connsiteX17" fmla="*/ 275177 w 870013"/>
                  <a:gd name="connsiteY17" fmla="*/ 840975 h 871372"/>
                  <a:gd name="connsiteX18" fmla="*/ 316802 w 870013"/>
                  <a:gd name="connsiteY18" fmla="*/ 769347 h 871372"/>
                  <a:gd name="connsiteX19" fmla="*/ 405479 w 870013"/>
                  <a:gd name="connsiteY19" fmla="*/ 788492 h 871372"/>
                  <a:gd name="connsiteX20" fmla="*/ 413957 w 870013"/>
                  <a:gd name="connsiteY20" fmla="*/ 870884 h 871372"/>
                  <a:gd name="connsiteX21" fmla="*/ 543973 w 870013"/>
                  <a:gd name="connsiteY21" fmla="*/ 857453 h 871372"/>
                  <a:gd name="connsiteX22" fmla="*/ 535496 w 870013"/>
                  <a:gd name="connsiteY22" fmla="*/ 775062 h 871372"/>
                  <a:gd name="connsiteX23" fmla="*/ 618554 w 870013"/>
                  <a:gd name="connsiteY23" fmla="*/ 738486 h 871372"/>
                  <a:gd name="connsiteX24" fmla="*/ 673799 w 870013"/>
                  <a:gd name="connsiteY24" fmla="*/ 800113 h 871372"/>
                  <a:gd name="connsiteX25" fmla="*/ 771144 w 870013"/>
                  <a:gd name="connsiteY25" fmla="*/ 712864 h 871372"/>
                  <a:gd name="connsiteX26" fmla="*/ 715899 w 870013"/>
                  <a:gd name="connsiteY26" fmla="*/ 651142 h 871372"/>
                  <a:gd name="connsiteX27" fmla="*/ 741236 w 870013"/>
                  <a:gd name="connsiteY27" fmla="*/ 613423 h 871372"/>
                  <a:gd name="connsiteX28" fmla="*/ 761429 w 870013"/>
                  <a:gd name="connsiteY28" fmla="*/ 572656 h 871372"/>
                  <a:gd name="connsiteX29" fmla="*/ 842486 w 870013"/>
                  <a:gd name="connsiteY29" fmla="*/ 590087 h 871372"/>
                  <a:gd name="connsiteX30" fmla="*/ 870013 w 870013"/>
                  <a:gd name="connsiteY30" fmla="*/ 462356 h 871372"/>
                  <a:gd name="connsiteX31" fmla="*/ 789051 w 870013"/>
                  <a:gd name="connsiteY31" fmla="*/ 444926 h 871372"/>
                  <a:gd name="connsiteX32" fmla="*/ 779621 w 870013"/>
                  <a:gd name="connsiteY32" fmla="*/ 354724 h 871372"/>
                  <a:gd name="connsiteX33" fmla="*/ 855345 w 870013"/>
                  <a:gd name="connsiteY33" fmla="*/ 321196 h 871372"/>
                  <a:gd name="connsiteX34" fmla="*/ 802577 w 870013"/>
                  <a:gd name="connsiteY34" fmla="*/ 201657 h 871372"/>
                  <a:gd name="connsiteX35" fmla="*/ 726853 w 870013"/>
                  <a:gd name="connsiteY35" fmla="*/ 235090 h 871372"/>
                  <a:gd name="connsiteX36" fmla="*/ 666179 w 870013"/>
                  <a:gd name="connsiteY36" fmla="*/ 167558 h 871372"/>
                  <a:gd name="connsiteX37" fmla="*/ 707803 w 870013"/>
                  <a:gd name="connsiteY37" fmla="*/ 95930 h 871372"/>
                  <a:gd name="connsiteX38" fmla="*/ 653796 w 870013"/>
                  <a:gd name="connsiteY38" fmla="*/ 58877 h 871372"/>
                  <a:gd name="connsiteX39" fmla="*/ 594836 w 870013"/>
                  <a:gd name="connsiteY39" fmla="*/ 30302 h 871372"/>
                  <a:gd name="connsiteX40" fmla="*/ 553212 w 870013"/>
                  <a:gd name="connsiteY40" fmla="*/ 101930 h 871372"/>
                  <a:gd name="connsiteX41" fmla="*/ 464439 w 870013"/>
                  <a:gd name="connsiteY41" fmla="*/ 82785 h 871372"/>
                  <a:gd name="connsiteX42" fmla="*/ 455962 w 870013"/>
                  <a:gd name="connsiteY42" fmla="*/ 489 h 871372"/>
                  <a:gd name="connsiteX43" fmla="*/ 325946 w 870013"/>
                  <a:gd name="connsiteY43" fmla="*/ 13919 h 871372"/>
                  <a:gd name="connsiteX44" fmla="*/ 334423 w 870013"/>
                  <a:gd name="connsiteY44" fmla="*/ 96311 h 871372"/>
                  <a:gd name="connsiteX45" fmla="*/ 251365 w 870013"/>
                  <a:gd name="connsiteY45" fmla="*/ 132887 h 871372"/>
                  <a:gd name="connsiteX46" fmla="*/ 196120 w 870013"/>
                  <a:gd name="connsiteY46" fmla="*/ 71260 h 871372"/>
                  <a:gd name="connsiteX47" fmla="*/ 98774 w 870013"/>
                  <a:gd name="connsiteY47" fmla="*/ 158509 h 871372"/>
                  <a:gd name="connsiteX48" fmla="*/ 154115 w 870013"/>
                  <a:gd name="connsiteY48" fmla="*/ 220231 h 871372"/>
                  <a:gd name="connsiteX49" fmla="*/ 128778 w 870013"/>
                  <a:gd name="connsiteY49" fmla="*/ 257950 h 87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70013" h="871372">
                    <a:moveTo>
                      <a:pt x="583311" y="179750"/>
                    </a:moveTo>
                    <a:cubicBezTo>
                      <a:pt x="724567" y="261760"/>
                      <a:pt x="772668" y="442830"/>
                      <a:pt x="690658" y="584181"/>
                    </a:cubicBezTo>
                    <a:cubicBezTo>
                      <a:pt x="608648" y="725437"/>
                      <a:pt x="427577" y="773538"/>
                      <a:pt x="286226" y="691528"/>
                    </a:cubicBezTo>
                    <a:cubicBezTo>
                      <a:pt x="144971" y="609518"/>
                      <a:pt x="96869" y="428447"/>
                      <a:pt x="178879" y="287192"/>
                    </a:cubicBezTo>
                    <a:cubicBezTo>
                      <a:pt x="260890" y="145936"/>
                      <a:pt x="441960" y="97835"/>
                      <a:pt x="583216" y="179845"/>
                    </a:cubicBezTo>
                    <a:moveTo>
                      <a:pt x="128683" y="257855"/>
                    </a:moveTo>
                    <a:cubicBezTo>
                      <a:pt x="120968" y="271190"/>
                      <a:pt x="114300" y="284810"/>
                      <a:pt x="108490" y="298622"/>
                    </a:cubicBezTo>
                    <a:lnTo>
                      <a:pt x="27527" y="281191"/>
                    </a:lnTo>
                    <a:cubicBezTo>
                      <a:pt x="11716" y="322910"/>
                      <a:pt x="2667" y="365963"/>
                      <a:pt x="0" y="408921"/>
                    </a:cubicBezTo>
                    <a:lnTo>
                      <a:pt x="80963" y="426352"/>
                    </a:lnTo>
                    <a:cubicBezTo>
                      <a:pt x="80201" y="456832"/>
                      <a:pt x="83439" y="487121"/>
                      <a:pt x="90392" y="516554"/>
                    </a:cubicBezTo>
                    <a:lnTo>
                      <a:pt x="14669" y="550082"/>
                    </a:lnTo>
                    <a:cubicBezTo>
                      <a:pt x="26099" y="592087"/>
                      <a:pt x="43815" y="632473"/>
                      <a:pt x="67437" y="669620"/>
                    </a:cubicBezTo>
                    <a:lnTo>
                      <a:pt x="143161" y="636188"/>
                    </a:lnTo>
                    <a:cubicBezTo>
                      <a:pt x="160115" y="660857"/>
                      <a:pt x="180404" y="683622"/>
                      <a:pt x="203740" y="703720"/>
                    </a:cubicBezTo>
                    <a:lnTo>
                      <a:pt x="162116" y="775348"/>
                    </a:lnTo>
                    <a:cubicBezTo>
                      <a:pt x="178975" y="788778"/>
                      <a:pt x="196977" y="801256"/>
                      <a:pt x="216218" y="812400"/>
                    </a:cubicBezTo>
                    <a:cubicBezTo>
                      <a:pt x="235458" y="823544"/>
                      <a:pt x="255079" y="833069"/>
                      <a:pt x="275177" y="840975"/>
                    </a:cubicBezTo>
                    <a:lnTo>
                      <a:pt x="316802" y="769347"/>
                    </a:lnTo>
                    <a:cubicBezTo>
                      <a:pt x="345853" y="779634"/>
                      <a:pt x="375666" y="786016"/>
                      <a:pt x="405479" y="788492"/>
                    </a:cubicBezTo>
                    <a:lnTo>
                      <a:pt x="413957" y="870884"/>
                    </a:lnTo>
                    <a:cubicBezTo>
                      <a:pt x="457867" y="872979"/>
                      <a:pt x="501777" y="868312"/>
                      <a:pt x="543973" y="857453"/>
                    </a:cubicBezTo>
                    <a:lnTo>
                      <a:pt x="535496" y="775062"/>
                    </a:lnTo>
                    <a:cubicBezTo>
                      <a:pt x="564452" y="766490"/>
                      <a:pt x="592455" y="754298"/>
                      <a:pt x="618554" y="738486"/>
                    </a:cubicBezTo>
                    <a:lnTo>
                      <a:pt x="673799" y="800113"/>
                    </a:lnTo>
                    <a:cubicBezTo>
                      <a:pt x="709898" y="776491"/>
                      <a:pt x="742760" y="747344"/>
                      <a:pt x="771144" y="712864"/>
                    </a:cubicBezTo>
                    <a:lnTo>
                      <a:pt x="715899" y="651142"/>
                    </a:lnTo>
                    <a:cubicBezTo>
                      <a:pt x="725043" y="639236"/>
                      <a:pt x="733520" y="626758"/>
                      <a:pt x="741236" y="613423"/>
                    </a:cubicBezTo>
                    <a:cubicBezTo>
                      <a:pt x="748951" y="600088"/>
                      <a:pt x="755618" y="586467"/>
                      <a:pt x="761429" y="572656"/>
                    </a:cubicBezTo>
                    <a:lnTo>
                      <a:pt x="842486" y="590087"/>
                    </a:lnTo>
                    <a:cubicBezTo>
                      <a:pt x="858393" y="548367"/>
                      <a:pt x="867347" y="505314"/>
                      <a:pt x="870013" y="462356"/>
                    </a:cubicBezTo>
                    <a:lnTo>
                      <a:pt x="789051" y="444926"/>
                    </a:lnTo>
                    <a:cubicBezTo>
                      <a:pt x="789813" y="414446"/>
                      <a:pt x="786575" y="384156"/>
                      <a:pt x="779621" y="354724"/>
                    </a:cubicBezTo>
                    <a:lnTo>
                      <a:pt x="855345" y="321196"/>
                    </a:lnTo>
                    <a:cubicBezTo>
                      <a:pt x="843915" y="279095"/>
                      <a:pt x="826103" y="238805"/>
                      <a:pt x="802577" y="201657"/>
                    </a:cubicBezTo>
                    <a:lnTo>
                      <a:pt x="726853" y="235090"/>
                    </a:lnTo>
                    <a:cubicBezTo>
                      <a:pt x="709898" y="210420"/>
                      <a:pt x="689610" y="187655"/>
                      <a:pt x="666179" y="167558"/>
                    </a:cubicBezTo>
                    <a:lnTo>
                      <a:pt x="707803" y="95930"/>
                    </a:lnTo>
                    <a:cubicBezTo>
                      <a:pt x="691039" y="82404"/>
                      <a:pt x="672942" y="70022"/>
                      <a:pt x="653796" y="58877"/>
                    </a:cubicBezTo>
                    <a:cubicBezTo>
                      <a:pt x="634556" y="47733"/>
                      <a:pt x="614839" y="38208"/>
                      <a:pt x="594836" y="30302"/>
                    </a:cubicBezTo>
                    <a:lnTo>
                      <a:pt x="553212" y="101930"/>
                    </a:lnTo>
                    <a:cubicBezTo>
                      <a:pt x="524161" y="91643"/>
                      <a:pt x="494348" y="85262"/>
                      <a:pt x="464439" y="82785"/>
                    </a:cubicBezTo>
                    <a:lnTo>
                      <a:pt x="455962" y="489"/>
                    </a:lnTo>
                    <a:cubicBezTo>
                      <a:pt x="412052" y="-1606"/>
                      <a:pt x="368141" y="3061"/>
                      <a:pt x="325946" y="13919"/>
                    </a:cubicBezTo>
                    <a:lnTo>
                      <a:pt x="334423" y="96311"/>
                    </a:lnTo>
                    <a:cubicBezTo>
                      <a:pt x="305371" y="104883"/>
                      <a:pt x="277463" y="117075"/>
                      <a:pt x="251365" y="132887"/>
                    </a:cubicBezTo>
                    <a:lnTo>
                      <a:pt x="196120" y="71260"/>
                    </a:lnTo>
                    <a:cubicBezTo>
                      <a:pt x="160020" y="94787"/>
                      <a:pt x="127159" y="124028"/>
                      <a:pt x="98774" y="158509"/>
                    </a:cubicBezTo>
                    <a:lnTo>
                      <a:pt x="154115" y="220231"/>
                    </a:lnTo>
                    <a:cubicBezTo>
                      <a:pt x="144971" y="232137"/>
                      <a:pt x="136398" y="244615"/>
                      <a:pt x="128778" y="257950"/>
                    </a:cubicBezTo>
                  </a:path>
                </a:pathLst>
              </a:custGeom>
              <a:grpFill/>
              <a:ln w="9525" cap="flat">
                <a:noFill/>
                <a:prstDash val="solid"/>
                <a:miter/>
              </a:ln>
            </p:spPr>
            <p:txBody>
              <a:bodyPr rtlCol="0" anchor="ctr"/>
              <a:lstStyle/>
              <a:p>
                <a:endParaRPr lang="LID4096"/>
              </a:p>
            </p:txBody>
          </p:sp>
          <p:sp>
            <p:nvSpPr>
              <p:cNvPr id="32" name="Freeform: Shape 31">
                <a:extLst>
                  <a:ext uri="{FF2B5EF4-FFF2-40B4-BE49-F238E27FC236}">
                    <a16:creationId xmlns:a16="http://schemas.microsoft.com/office/drawing/2014/main" id="{F83DF22C-7414-3364-F1C3-E5B54A1CA808}"/>
                  </a:ext>
                </a:extLst>
              </p:cNvPr>
              <p:cNvSpPr>
                <a:spLocks noGrp="1" noRot="1" noMove="1" noResize="1" noEditPoints="1" noAdjustHandles="1" noChangeArrowheads="1" noChangeShapeType="1"/>
              </p:cNvSpPr>
              <p:nvPr/>
            </p:nvSpPr>
            <p:spPr>
              <a:xfrm>
                <a:off x="11246958" y="1797538"/>
                <a:ext cx="137471" cy="137471"/>
              </a:xfrm>
              <a:custGeom>
                <a:avLst/>
                <a:gdLst>
                  <a:gd name="connsiteX0" fmla="*/ 34255 w 137471"/>
                  <a:gd name="connsiteY0" fmla="*/ 128172 h 137471"/>
                  <a:gd name="connsiteX1" fmla="*/ 128172 w 137471"/>
                  <a:gd name="connsiteY1" fmla="*/ 103216 h 137471"/>
                  <a:gd name="connsiteX2" fmla="*/ 103216 w 137471"/>
                  <a:gd name="connsiteY2" fmla="*/ 9300 h 137471"/>
                  <a:gd name="connsiteX3" fmla="*/ 9300 w 137471"/>
                  <a:gd name="connsiteY3" fmla="*/ 34255 h 137471"/>
                  <a:gd name="connsiteX4" fmla="*/ 34255 w 137471"/>
                  <a:gd name="connsiteY4" fmla="*/ 128172 h 137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71" h="137471">
                    <a:moveTo>
                      <a:pt x="34255" y="128172"/>
                    </a:moveTo>
                    <a:cubicBezTo>
                      <a:pt x="67117" y="147222"/>
                      <a:pt x="109122" y="136077"/>
                      <a:pt x="128172" y="103216"/>
                    </a:cubicBezTo>
                    <a:cubicBezTo>
                      <a:pt x="147222" y="70355"/>
                      <a:pt x="136077" y="28350"/>
                      <a:pt x="103216" y="9300"/>
                    </a:cubicBezTo>
                    <a:cubicBezTo>
                      <a:pt x="70450" y="-9750"/>
                      <a:pt x="28350" y="1394"/>
                      <a:pt x="9300" y="34255"/>
                    </a:cubicBezTo>
                    <a:cubicBezTo>
                      <a:pt x="-9750" y="67021"/>
                      <a:pt x="1394" y="109122"/>
                      <a:pt x="34255" y="128172"/>
                    </a:cubicBezTo>
                  </a:path>
                </a:pathLst>
              </a:custGeom>
              <a:grpFill/>
              <a:ln w="9525" cap="flat">
                <a:noFill/>
                <a:prstDash val="solid"/>
                <a:miter/>
              </a:ln>
            </p:spPr>
            <p:txBody>
              <a:bodyPr rtlCol="0" anchor="ctr"/>
              <a:lstStyle/>
              <a:p>
                <a:endParaRPr lang="LID4096"/>
              </a:p>
            </p:txBody>
          </p:sp>
        </p:grpSp>
        <p:grpSp>
          <p:nvGrpSpPr>
            <p:cNvPr id="44" name="Group 43">
              <a:extLst>
                <a:ext uri="{FF2B5EF4-FFF2-40B4-BE49-F238E27FC236}">
                  <a16:creationId xmlns:a16="http://schemas.microsoft.com/office/drawing/2014/main" id="{A9F3C87B-DCAD-7C91-DD61-02F36DA7C7CB}"/>
                </a:ext>
              </a:extLst>
            </p:cNvPr>
            <p:cNvGrpSpPr>
              <a:grpSpLocks noGrp="1" noUngrp="1" noRot="1" noMove="1" noResize="1"/>
            </p:cNvGrpSpPr>
            <p:nvPr/>
          </p:nvGrpSpPr>
          <p:grpSpPr>
            <a:xfrm>
              <a:off x="8976025" y="737640"/>
              <a:ext cx="568026" cy="562782"/>
              <a:chOff x="8399419" y="894057"/>
              <a:chExt cx="754390" cy="747426"/>
            </a:xfrm>
            <a:solidFill>
              <a:srgbClr val="F47B20"/>
            </a:solidFill>
          </p:grpSpPr>
          <p:sp>
            <p:nvSpPr>
              <p:cNvPr id="38" name="Freeform: Shape 37">
                <a:extLst>
                  <a:ext uri="{FF2B5EF4-FFF2-40B4-BE49-F238E27FC236}">
                    <a16:creationId xmlns:a16="http://schemas.microsoft.com/office/drawing/2014/main" id="{1BFF47B5-BEA7-AD7F-D1DD-ADD0C1FDB858}"/>
                  </a:ext>
                </a:extLst>
              </p:cNvPr>
              <p:cNvSpPr>
                <a:spLocks noGrp="1" noRot="1" noMove="1" noResize="1" noEditPoints="1" noAdjustHandles="1" noChangeArrowheads="1" noChangeShapeType="1"/>
              </p:cNvSpPr>
              <p:nvPr/>
            </p:nvSpPr>
            <p:spPr>
              <a:xfrm>
                <a:off x="8399419" y="894057"/>
                <a:ext cx="754390" cy="747426"/>
              </a:xfrm>
              <a:custGeom>
                <a:avLst/>
                <a:gdLst>
                  <a:gd name="connsiteX0" fmla="*/ 135832 w 754390"/>
                  <a:gd name="connsiteY0" fmla="*/ 288322 h 747426"/>
                  <a:gd name="connsiteX1" fmla="*/ 462635 w 754390"/>
                  <a:gd name="connsiteY1" fmla="*/ 132302 h 747426"/>
                  <a:gd name="connsiteX2" fmla="*/ 618654 w 754390"/>
                  <a:gd name="connsiteY2" fmla="*/ 459105 h 747426"/>
                  <a:gd name="connsiteX3" fmla="*/ 291851 w 754390"/>
                  <a:gd name="connsiteY3" fmla="*/ 615125 h 747426"/>
                  <a:gd name="connsiteX4" fmla="*/ 135832 w 754390"/>
                  <a:gd name="connsiteY4" fmla="*/ 288322 h 747426"/>
                  <a:gd name="connsiteX5" fmla="*/ 88207 w 754390"/>
                  <a:gd name="connsiteY5" fmla="*/ 271558 h 747426"/>
                  <a:gd name="connsiteX6" fmla="*/ 77634 w 754390"/>
                  <a:gd name="connsiteY6" fmla="*/ 309467 h 747426"/>
                  <a:gd name="connsiteX7" fmla="*/ 5911 w 754390"/>
                  <a:gd name="connsiteY7" fmla="*/ 307658 h 747426"/>
                  <a:gd name="connsiteX8" fmla="*/ 2958 w 754390"/>
                  <a:gd name="connsiteY8" fmla="*/ 420815 h 747426"/>
                  <a:gd name="connsiteX9" fmla="*/ 74586 w 754390"/>
                  <a:gd name="connsiteY9" fmla="*/ 422720 h 747426"/>
                  <a:gd name="connsiteX10" fmla="*/ 97065 w 754390"/>
                  <a:gd name="connsiteY10" fmla="*/ 497967 h 747426"/>
                  <a:gd name="connsiteX11" fmla="*/ 38010 w 754390"/>
                  <a:gd name="connsiteY11" fmla="*/ 538544 h 747426"/>
                  <a:gd name="connsiteX12" fmla="*/ 102018 w 754390"/>
                  <a:gd name="connsiteY12" fmla="*/ 631793 h 747426"/>
                  <a:gd name="connsiteX13" fmla="*/ 161073 w 754390"/>
                  <a:gd name="connsiteY13" fmla="*/ 591217 h 747426"/>
                  <a:gd name="connsiteX14" fmla="*/ 223462 w 754390"/>
                  <a:gd name="connsiteY14" fmla="*/ 639032 h 747426"/>
                  <a:gd name="connsiteX15" fmla="*/ 199459 w 754390"/>
                  <a:gd name="connsiteY15" fmla="*/ 706565 h 747426"/>
                  <a:gd name="connsiteX16" fmla="*/ 251465 w 754390"/>
                  <a:gd name="connsiteY16" fmla="*/ 729425 h 747426"/>
                  <a:gd name="connsiteX17" fmla="*/ 306234 w 754390"/>
                  <a:gd name="connsiteY17" fmla="*/ 744284 h 747426"/>
                  <a:gd name="connsiteX18" fmla="*/ 330047 w 754390"/>
                  <a:gd name="connsiteY18" fmla="*/ 676656 h 747426"/>
                  <a:gd name="connsiteX19" fmla="*/ 408628 w 754390"/>
                  <a:gd name="connsiteY19" fmla="*/ 678751 h 747426"/>
                  <a:gd name="connsiteX20" fmla="*/ 428916 w 754390"/>
                  <a:gd name="connsiteY20" fmla="*/ 747427 h 747426"/>
                  <a:gd name="connsiteX21" fmla="*/ 537406 w 754390"/>
                  <a:gd name="connsiteY21" fmla="*/ 715137 h 747426"/>
                  <a:gd name="connsiteX22" fmla="*/ 517022 w 754390"/>
                  <a:gd name="connsiteY22" fmla="*/ 646367 h 747426"/>
                  <a:gd name="connsiteX23" fmla="*/ 581792 w 754390"/>
                  <a:gd name="connsiteY23" fmla="*/ 601980 h 747426"/>
                  <a:gd name="connsiteX24" fmla="*/ 638657 w 754390"/>
                  <a:gd name="connsiteY24" fmla="*/ 645509 h 747426"/>
                  <a:gd name="connsiteX25" fmla="*/ 707427 w 754390"/>
                  <a:gd name="connsiteY25" fmla="*/ 555688 h 747426"/>
                  <a:gd name="connsiteX26" fmla="*/ 650563 w 754390"/>
                  <a:gd name="connsiteY26" fmla="*/ 512064 h 747426"/>
                  <a:gd name="connsiteX27" fmla="*/ 666089 w 754390"/>
                  <a:gd name="connsiteY27" fmla="*/ 475964 h 747426"/>
                  <a:gd name="connsiteX28" fmla="*/ 676757 w 754390"/>
                  <a:gd name="connsiteY28" fmla="*/ 438150 h 747426"/>
                  <a:gd name="connsiteX29" fmla="*/ 748480 w 754390"/>
                  <a:gd name="connsiteY29" fmla="*/ 439960 h 747426"/>
                  <a:gd name="connsiteX30" fmla="*/ 751433 w 754390"/>
                  <a:gd name="connsiteY30" fmla="*/ 326803 h 747426"/>
                  <a:gd name="connsiteX31" fmla="*/ 679805 w 754390"/>
                  <a:gd name="connsiteY31" fmla="*/ 324993 h 747426"/>
                  <a:gd name="connsiteX32" fmla="*/ 657326 w 754390"/>
                  <a:gd name="connsiteY32" fmla="*/ 249650 h 747426"/>
                  <a:gd name="connsiteX33" fmla="*/ 716381 w 754390"/>
                  <a:gd name="connsiteY33" fmla="*/ 208979 h 747426"/>
                  <a:gd name="connsiteX34" fmla="*/ 652373 w 754390"/>
                  <a:gd name="connsiteY34" fmla="*/ 115729 h 747426"/>
                  <a:gd name="connsiteX35" fmla="*/ 593318 w 754390"/>
                  <a:gd name="connsiteY35" fmla="*/ 156305 h 747426"/>
                  <a:gd name="connsiteX36" fmla="*/ 530929 w 754390"/>
                  <a:gd name="connsiteY36" fmla="*/ 108585 h 747426"/>
                  <a:gd name="connsiteX37" fmla="*/ 554837 w 754390"/>
                  <a:gd name="connsiteY37" fmla="*/ 40862 h 747426"/>
                  <a:gd name="connsiteX38" fmla="*/ 502925 w 754390"/>
                  <a:gd name="connsiteY38" fmla="*/ 18002 h 747426"/>
                  <a:gd name="connsiteX39" fmla="*/ 448252 w 754390"/>
                  <a:gd name="connsiteY39" fmla="*/ 3143 h 747426"/>
                  <a:gd name="connsiteX40" fmla="*/ 424344 w 754390"/>
                  <a:gd name="connsiteY40" fmla="*/ 70771 h 747426"/>
                  <a:gd name="connsiteX41" fmla="*/ 345858 w 754390"/>
                  <a:gd name="connsiteY41" fmla="*/ 68675 h 747426"/>
                  <a:gd name="connsiteX42" fmla="*/ 325475 w 754390"/>
                  <a:gd name="connsiteY42" fmla="*/ 0 h 747426"/>
                  <a:gd name="connsiteX43" fmla="*/ 216985 w 754390"/>
                  <a:gd name="connsiteY43" fmla="*/ 32290 h 747426"/>
                  <a:gd name="connsiteX44" fmla="*/ 237368 w 754390"/>
                  <a:gd name="connsiteY44" fmla="*/ 101060 h 747426"/>
                  <a:gd name="connsiteX45" fmla="*/ 172598 w 754390"/>
                  <a:gd name="connsiteY45" fmla="*/ 145447 h 747426"/>
                  <a:gd name="connsiteX46" fmla="*/ 115734 w 754390"/>
                  <a:gd name="connsiteY46" fmla="*/ 101822 h 747426"/>
                  <a:gd name="connsiteX47" fmla="*/ 46868 w 754390"/>
                  <a:gd name="connsiteY47" fmla="*/ 191643 h 747426"/>
                  <a:gd name="connsiteX48" fmla="*/ 103828 w 754390"/>
                  <a:gd name="connsiteY48" fmla="*/ 235268 h 747426"/>
                  <a:gd name="connsiteX49" fmla="*/ 88207 w 754390"/>
                  <a:gd name="connsiteY49" fmla="*/ 271367 h 74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54390" h="747426">
                    <a:moveTo>
                      <a:pt x="135832" y="288322"/>
                    </a:moveTo>
                    <a:cubicBezTo>
                      <a:pt x="182981" y="155067"/>
                      <a:pt x="329285" y="85154"/>
                      <a:pt x="462635" y="132302"/>
                    </a:cubicBezTo>
                    <a:cubicBezTo>
                      <a:pt x="595889" y="179356"/>
                      <a:pt x="665803" y="325755"/>
                      <a:pt x="618654" y="459105"/>
                    </a:cubicBezTo>
                    <a:cubicBezTo>
                      <a:pt x="571410" y="592360"/>
                      <a:pt x="425201" y="662273"/>
                      <a:pt x="291851" y="615125"/>
                    </a:cubicBezTo>
                    <a:cubicBezTo>
                      <a:pt x="158501" y="567976"/>
                      <a:pt x="88683" y="421576"/>
                      <a:pt x="135832" y="288322"/>
                    </a:cubicBezTo>
                    <a:moveTo>
                      <a:pt x="88207" y="271558"/>
                    </a:moveTo>
                    <a:cubicBezTo>
                      <a:pt x="83730" y="284131"/>
                      <a:pt x="80301" y="296799"/>
                      <a:pt x="77634" y="309467"/>
                    </a:cubicBezTo>
                    <a:lnTo>
                      <a:pt x="5911" y="307658"/>
                    </a:lnTo>
                    <a:cubicBezTo>
                      <a:pt x="-947" y="345758"/>
                      <a:pt x="-1709" y="383858"/>
                      <a:pt x="2958" y="420815"/>
                    </a:cubicBezTo>
                    <a:lnTo>
                      <a:pt x="74586" y="422720"/>
                    </a:lnTo>
                    <a:cubicBezTo>
                      <a:pt x="78777" y="448723"/>
                      <a:pt x="86492" y="473964"/>
                      <a:pt x="97065" y="497967"/>
                    </a:cubicBezTo>
                    <a:lnTo>
                      <a:pt x="38010" y="538544"/>
                    </a:lnTo>
                    <a:cubicBezTo>
                      <a:pt x="54488" y="572453"/>
                      <a:pt x="76015" y="603980"/>
                      <a:pt x="102018" y="631793"/>
                    </a:cubicBezTo>
                    <a:lnTo>
                      <a:pt x="161073" y="591217"/>
                    </a:lnTo>
                    <a:cubicBezTo>
                      <a:pt x="179456" y="609505"/>
                      <a:pt x="200411" y="625507"/>
                      <a:pt x="223462" y="639032"/>
                    </a:cubicBezTo>
                    <a:lnTo>
                      <a:pt x="199459" y="706565"/>
                    </a:lnTo>
                    <a:cubicBezTo>
                      <a:pt x="216032" y="715328"/>
                      <a:pt x="233368" y="722948"/>
                      <a:pt x="251465" y="729425"/>
                    </a:cubicBezTo>
                    <a:cubicBezTo>
                      <a:pt x="269563" y="735806"/>
                      <a:pt x="287851" y="740759"/>
                      <a:pt x="306234" y="744284"/>
                    </a:cubicBezTo>
                    <a:lnTo>
                      <a:pt x="330047" y="676656"/>
                    </a:lnTo>
                    <a:cubicBezTo>
                      <a:pt x="356526" y="680847"/>
                      <a:pt x="382910" y="681419"/>
                      <a:pt x="408628" y="678751"/>
                    </a:cubicBezTo>
                    <a:lnTo>
                      <a:pt x="428916" y="747427"/>
                    </a:lnTo>
                    <a:cubicBezTo>
                      <a:pt x="466635" y="742188"/>
                      <a:pt x="503211" y="731139"/>
                      <a:pt x="537406" y="715137"/>
                    </a:cubicBezTo>
                    <a:lnTo>
                      <a:pt x="517022" y="646367"/>
                    </a:lnTo>
                    <a:cubicBezTo>
                      <a:pt x="540359" y="634365"/>
                      <a:pt x="562076" y="619601"/>
                      <a:pt x="581792" y="601980"/>
                    </a:cubicBezTo>
                    <a:lnTo>
                      <a:pt x="638657" y="645509"/>
                    </a:lnTo>
                    <a:cubicBezTo>
                      <a:pt x="665517" y="619697"/>
                      <a:pt x="688853" y="589502"/>
                      <a:pt x="707427" y="555688"/>
                    </a:cubicBezTo>
                    <a:lnTo>
                      <a:pt x="650563" y="512064"/>
                    </a:lnTo>
                    <a:cubicBezTo>
                      <a:pt x="656373" y="500539"/>
                      <a:pt x="661612" y="488442"/>
                      <a:pt x="666089" y="475964"/>
                    </a:cubicBezTo>
                    <a:cubicBezTo>
                      <a:pt x="670565" y="463391"/>
                      <a:pt x="673994" y="450818"/>
                      <a:pt x="676757" y="438150"/>
                    </a:cubicBezTo>
                    <a:lnTo>
                      <a:pt x="748480" y="439960"/>
                    </a:lnTo>
                    <a:cubicBezTo>
                      <a:pt x="755338" y="401955"/>
                      <a:pt x="756100" y="363950"/>
                      <a:pt x="751433" y="326803"/>
                    </a:cubicBezTo>
                    <a:lnTo>
                      <a:pt x="679805" y="324993"/>
                    </a:lnTo>
                    <a:cubicBezTo>
                      <a:pt x="675518" y="298895"/>
                      <a:pt x="667994" y="273653"/>
                      <a:pt x="657326" y="249650"/>
                    </a:cubicBezTo>
                    <a:lnTo>
                      <a:pt x="716381" y="208979"/>
                    </a:lnTo>
                    <a:cubicBezTo>
                      <a:pt x="699903" y="175070"/>
                      <a:pt x="678376" y="143542"/>
                      <a:pt x="652373" y="115729"/>
                    </a:cubicBezTo>
                    <a:lnTo>
                      <a:pt x="593318" y="156305"/>
                    </a:lnTo>
                    <a:cubicBezTo>
                      <a:pt x="574934" y="138017"/>
                      <a:pt x="554075" y="121920"/>
                      <a:pt x="530929" y="108585"/>
                    </a:cubicBezTo>
                    <a:lnTo>
                      <a:pt x="554837" y="40862"/>
                    </a:lnTo>
                    <a:cubicBezTo>
                      <a:pt x="538358" y="32195"/>
                      <a:pt x="521023" y="24479"/>
                      <a:pt x="502925" y="18002"/>
                    </a:cubicBezTo>
                    <a:cubicBezTo>
                      <a:pt x="484828" y="11525"/>
                      <a:pt x="466540" y="6668"/>
                      <a:pt x="448252" y="3143"/>
                    </a:cubicBezTo>
                    <a:lnTo>
                      <a:pt x="424344" y="70771"/>
                    </a:lnTo>
                    <a:cubicBezTo>
                      <a:pt x="397960" y="66580"/>
                      <a:pt x="371576" y="66008"/>
                      <a:pt x="345858" y="68675"/>
                    </a:cubicBezTo>
                    <a:lnTo>
                      <a:pt x="325475" y="0"/>
                    </a:lnTo>
                    <a:cubicBezTo>
                      <a:pt x="287660" y="5334"/>
                      <a:pt x="251180" y="16288"/>
                      <a:pt x="216985" y="32290"/>
                    </a:cubicBezTo>
                    <a:lnTo>
                      <a:pt x="237368" y="101060"/>
                    </a:lnTo>
                    <a:cubicBezTo>
                      <a:pt x="214032" y="112967"/>
                      <a:pt x="192220" y="127825"/>
                      <a:pt x="172598" y="145447"/>
                    </a:cubicBezTo>
                    <a:lnTo>
                      <a:pt x="115734" y="101822"/>
                    </a:lnTo>
                    <a:cubicBezTo>
                      <a:pt x="88778" y="127730"/>
                      <a:pt x="65537" y="157829"/>
                      <a:pt x="46868" y="191643"/>
                    </a:cubicBezTo>
                    <a:lnTo>
                      <a:pt x="103828" y="235268"/>
                    </a:lnTo>
                    <a:cubicBezTo>
                      <a:pt x="97922" y="246793"/>
                      <a:pt x="92684" y="258890"/>
                      <a:pt x="88207" y="271367"/>
                    </a:cubicBezTo>
                  </a:path>
                </a:pathLst>
              </a:custGeom>
              <a:grpFill/>
              <a:ln w="9525" cap="flat">
                <a:noFill/>
                <a:prstDash val="solid"/>
                <a:miter/>
              </a:ln>
            </p:spPr>
            <p:txBody>
              <a:bodyPr rtlCol="0" anchor="ctr"/>
              <a:lstStyle/>
              <a:p>
                <a:endParaRPr lang="LID4096"/>
              </a:p>
            </p:txBody>
          </p:sp>
          <p:sp>
            <p:nvSpPr>
              <p:cNvPr id="40" name="Freeform: Shape 39">
                <a:extLst>
                  <a:ext uri="{FF2B5EF4-FFF2-40B4-BE49-F238E27FC236}">
                    <a16:creationId xmlns:a16="http://schemas.microsoft.com/office/drawing/2014/main" id="{22EA8787-32AD-88FE-6052-420F586E55C6}"/>
                  </a:ext>
                </a:extLst>
              </p:cNvPr>
              <p:cNvSpPr>
                <a:spLocks noGrp="1" noRot="1" noMove="1" noResize="1" noEditPoints="1" noAdjustHandles="1" noChangeArrowheads="1" noChangeShapeType="1"/>
              </p:cNvSpPr>
              <p:nvPr/>
            </p:nvSpPr>
            <p:spPr>
              <a:xfrm>
                <a:off x="8618195" y="1109405"/>
                <a:ext cx="316839" cy="316889"/>
              </a:xfrm>
              <a:custGeom>
                <a:avLst/>
                <a:gdLst>
                  <a:gd name="connsiteX0" fmla="*/ 194805 w 316839"/>
                  <a:gd name="connsiteY0" fmla="*/ 21920 h 316889"/>
                  <a:gd name="connsiteX1" fmla="*/ 295008 w 316839"/>
                  <a:gd name="connsiteY1" fmla="*/ 194799 h 316889"/>
                  <a:gd name="connsiteX2" fmla="*/ 122225 w 316839"/>
                  <a:gd name="connsiteY2" fmla="*/ 294907 h 316889"/>
                  <a:gd name="connsiteX3" fmla="*/ 22022 w 316839"/>
                  <a:gd name="connsiteY3" fmla="*/ 122123 h 316889"/>
                  <a:gd name="connsiteX4" fmla="*/ 194805 w 316839"/>
                  <a:gd name="connsiteY4" fmla="*/ 21920 h 316889"/>
                  <a:gd name="connsiteX5" fmla="*/ 117748 w 316839"/>
                  <a:gd name="connsiteY5" fmla="*/ 311575 h 316889"/>
                  <a:gd name="connsiteX6" fmla="*/ 311486 w 316839"/>
                  <a:gd name="connsiteY6" fmla="*/ 199180 h 316889"/>
                  <a:gd name="connsiteX7" fmla="*/ 199187 w 316839"/>
                  <a:gd name="connsiteY7" fmla="*/ 5347 h 316889"/>
                  <a:gd name="connsiteX8" fmla="*/ 5353 w 316839"/>
                  <a:gd name="connsiteY8" fmla="*/ 117742 h 316889"/>
                  <a:gd name="connsiteX9" fmla="*/ 117748 w 316839"/>
                  <a:gd name="connsiteY9" fmla="*/ 311575 h 31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6839" h="316889">
                    <a:moveTo>
                      <a:pt x="194805" y="21920"/>
                    </a:moveTo>
                    <a:cubicBezTo>
                      <a:pt x="270053" y="41923"/>
                      <a:pt x="315011" y="119456"/>
                      <a:pt x="295008" y="194799"/>
                    </a:cubicBezTo>
                    <a:cubicBezTo>
                      <a:pt x="275006" y="270046"/>
                      <a:pt x="197472" y="314909"/>
                      <a:pt x="122225" y="294907"/>
                    </a:cubicBezTo>
                    <a:cubicBezTo>
                      <a:pt x="46882" y="274904"/>
                      <a:pt x="2019" y="197275"/>
                      <a:pt x="22022" y="122123"/>
                    </a:cubicBezTo>
                    <a:cubicBezTo>
                      <a:pt x="42024" y="46780"/>
                      <a:pt x="119558" y="1918"/>
                      <a:pt x="194805" y="21920"/>
                    </a:cubicBezTo>
                    <a:moveTo>
                      <a:pt x="117748" y="311575"/>
                    </a:moveTo>
                    <a:cubicBezTo>
                      <a:pt x="202139" y="333959"/>
                      <a:pt x="289007" y="283572"/>
                      <a:pt x="311486" y="199180"/>
                    </a:cubicBezTo>
                    <a:cubicBezTo>
                      <a:pt x="333965" y="114789"/>
                      <a:pt x="283578" y="27826"/>
                      <a:pt x="199187" y="5347"/>
                    </a:cubicBezTo>
                    <a:cubicBezTo>
                      <a:pt x="114700" y="-17132"/>
                      <a:pt x="27832" y="33350"/>
                      <a:pt x="5353" y="117742"/>
                    </a:cubicBezTo>
                    <a:cubicBezTo>
                      <a:pt x="-17126" y="202228"/>
                      <a:pt x="33261" y="289096"/>
                      <a:pt x="117748" y="311575"/>
                    </a:cubicBezTo>
                  </a:path>
                </a:pathLst>
              </a:custGeom>
              <a:grpFill/>
              <a:ln w="9525" cap="flat">
                <a:noFill/>
                <a:prstDash val="solid"/>
                <a:miter/>
              </a:ln>
            </p:spPr>
            <p:txBody>
              <a:bodyPr rtlCol="0" anchor="ctr"/>
              <a:lstStyle/>
              <a:p>
                <a:endParaRPr lang="LID4096"/>
              </a:p>
            </p:txBody>
          </p:sp>
          <p:sp>
            <p:nvSpPr>
              <p:cNvPr id="41" name="Freeform: Shape 40">
                <a:extLst>
                  <a:ext uri="{FF2B5EF4-FFF2-40B4-BE49-F238E27FC236}">
                    <a16:creationId xmlns:a16="http://schemas.microsoft.com/office/drawing/2014/main" id="{8BF2198C-D0B0-A7EC-CCA2-40D0F6A2B690}"/>
                  </a:ext>
                </a:extLst>
              </p:cNvPr>
              <p:cNvSpPr>
                <a:spLocks noGrp="1" noRot="1" noMove="1" noResize="1" noEditPoints="1" noAdjustHandles="1" noChangeArrowheads="1" noChangeShapeType="1"/>
              </p:cNvSpPr>
              <p:nvPr/>
            </p:nvSpPr>
            <p:spPr>
              <a:xfrm>
                <a:off x="8559555" y="1050663"/>
                <a:ext cx="434215" cy="434215"/>
              </a:xfrm>
              <a:custGeom>
                <a:avLst/>
                <a:gdLst>
                  <a:gd name="connsiteX0" fmla="*/ 266875 w 434215"/>
                  <a:gd name="connsiteY0" fmla="*/ 30084 h 434215"/>
                  <a:gd name="connsiteX1" fmla="*/ 404131 w 434215"/>
                  <a:gd name="connsiteY1" fmla="*/ 267066 h 434215"/>
                  <a:gd name="connsiteX2" fmla="*/ 167339 w 434215"/>
                  <a:gd name="connsiteY2" fmla="*/ 404322 h 434215"/>
                  <a:gd name="connsiteX3" fmla="*/ 29989 w 434215"/>
                  <a:gd name="connsiteY3" fmla="*/ 167435 h 434215"/>
                  <a:gd name="connsiteX4" fmla="*/ 266875 w 434215"/>
                  <a:gd name="connsiteY4" fmla="*/ 30180 h 434215"/>
                  <a:gd name="connsiteX5" fmla="*/ 161338 w 434215"/>
                  <a:gd name="connsiteY5" fmla="*/ 426896 h 434215"/>
                  <a:gd name="connsiteX6" fmla="*/ 426895 w 434215"/>
                  <a:gd name="connsiteY6" fmla="*/ 272972 h 434215"/>
                  <a:gd name="connsiteX7" fmla="*/ 272971 w 434215"/>
                  <a:gd name="connsiteY7" fmla="*/ 7320 h 434215"/>
                  <a:gd name="connsiteX8" fmla="*/ 7319 w 434215"/>
                  <a:gd name="connsiteY8" fmla="*/ 161244 h 434215"/>
                  <a:gd name="connsiteX9" fmla="*/ 161338 w 434215"/>
                  <a:gd name="connsiteY9" fmla="*/ 426801 h 43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215" h="434215">
                    <a:moveTo>
                      <a:pt x="266875" y="30084"/>
                    </a:moveTo>
                    <a:cubicBezTo>
                      <a:pt x="370031" y="57516"/>
                      <a:pt x="431563" y="163911"/>
                      <a:pt x="404131" y="267066"/>
                    </a:cubicBezTo>
                    <a:cubicBezTo>
                      <a:pt x="376699" y="370222"/>
                      <a:pt x="270495" y="431754"/>
                      <a:pt x="167339" y="404322"/>
                    </a:cubicBezTo>
                    <a:cubicBezTo>
                      <a:pt x="64183" y="376794"/>
                      <a:pt x="2557" y="270686"/>
                      <a:pt x="29989" y="167435"/>
                    </a:cubicBezTo>
                    <a:cubicBezTo>
                      <a:pt x="57421" y="64279"/>
                      <a:pt x="163720" y="2748"/>
                      <a:pt x="266875" y="30180"/>
                    </a:cubicBezTo>
                    <a:moveTo>
                      <a:pt x="161338" y="426896"/>
                    </a:moveTo>
                    <a:cubicBezTo>
                      <a:pt x="276972" y="457662"/>
                      <a:pt x="396130" y="388605"/>
                      <a:pt x="426895" y="272972"/>
                    </a:cubicBezTo>
                    <a:cubicBezTo>
                      <a:pt x="457661" y="157243"/>
                      <a:pt x="388605" y="38181"/>
                      <a:pt x="272971" y="7320"/>
                    </a:cubicBezTo>
                    <a:cubicBezTo>
                      <a:pt x="157243" y="-23446"/>
                      <a:pt x="38085" y="45610"/>
                      <a:pt x="7319" y="161244"/>
                    </a:cubicBezTo>
                    <a:cubicBezTo>
                      <a:pt x="-23447" y="276972"/>
                      <a:pt x="45610" y="396035"/>
                      <a:pt x="161338" y="426801"/>
                    </a:cubicBezTo>
                  </a:path>
                </a:pathLst>
              </a:custGeom>
              <a:grpFill/>
              <a:ln w="9525" cap="flat">
                <a:noFill/>
                <a:prstDash val="solid"/>
                <a:miter/>
              </a:ln>
            </p:spPr>
            <p:txBody>
              <a:bodyPr rtlCol="0" anchor="ctr"/>
              <a:lstStyle/>
              <a:p>
                <a:endParaRPr lang="LID4096"/>
              </a:p>
            </p:txBody>
          </p:sp>
          <p:sp>
            <p:nvSpPr>
              <p:cNvPr id="42" name="Freeform: Shape 41">
                <a:extLst>
                  <a:ext uri="{FF2B5EF4-FFF2-40B4-BE49-F238E27FC236}">
                    <a16:creationId xmlns:a16="http://schemas.microsoft.com/office/drawing/2014/main" id="{3CB14D97-CA2F-FEF8-9EEA-6BC7094CE37B}"/>
                  </a:ext>
                </a:extLst>
              </p:cNvPr>
              <p:cNvSpPr>
                <a:spLocks noGrp="1" noRot="1" noMove="1" noResize="1" noEditPoints="1" noAdjustHandles="1" noChangeArrowheads="1" noChangeShapeType="1"/>
              </p:cNvSpPr>
              <p:nvPr/>
            </p:nvSpPr>
            <p:spPr>
              <a:xfrm>
                <a:off x="8705893" y="1197096"/>
                <a:ext cx="141443" cy="141443"/>
              </a:xfrm>
              <a:custGeom>
                <a:avLst/>
                <a:gdLst>
                  <a:gd name="connsiteX0" fmla="*/ 35194 w 141443"/>
                  <a:gd name="connsiteY0" fmla="*/ 131872 h 141443"/>
                  <a:gd name="connsiteX1" fmla="*/ 131872 w 141443"/>
                  <a:gd name="connsiteY1" fmla="*/ 106250 h 141443"/>
                  <a:gd name="connsiteX2" fmla="*/ 106250 w 141443"/>
                  <a:gd name="connsiteY2" fmla="*/ 9571 h 141443"/>
                  <a:gd name="connsiteX3" fmla="*/ 9571 w 141443"/>
                  <a:gd name="connsiteY3" fmla="*/ 35194 h 141443"/>
                  <a:gd name="connsiteX4" fmla="*/ 35194 w 141443"/>
                  <a:gd name="connsiteY4" fmla="*/ 131872 h 14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43" h="141443">
                    <a:moveTo>
                      <a:pt x="35194" y="131872"/>
                    </a:moveTo>
                    <a:cubicBezTo>
                      <a:pt x="69007" y="151494"/>
                      <a:pt x="112251" y="139969"/>
                      <a:pt x="131872" y="106250"/>
                    </a:cubicBezTo>
                    <a:cubicBezTo>
                      <a:pt x="151494" y="72436"/>
                      <a:pt x="139969" y="29193"/>
                      <a:pt x="106250" y="9571"/>
                    </a:cubicBezTo>
                    <a:cubicBezTo>
                      <a:pt x="72436" y="-10050"/>
                      <a:pt x="29193" y="1475"/>
                      <a:pt x="9571" y="35194"/>
                    </a:cubicBezTo>
                    <a:cubicBezTo>
                      <a:pt x="-10050" y="68912"/>
                      <a:pt x="1475" y="112251"/>
                      <a:pt x="35194" y="131872"/>
                    </a:cubicBezTo>
                  </a:path>
                </a:pathLst>
              </a:custGeom>
              <a:grpFill/>
              <a:ln w="9525" cap="flat">
                <a:noFill/>
                <a:prstDash val="solid"/>
                <a:miter/>
              </a:ln>
            </p:spPr>
            <p:txBody>
              <a:bodyPr rtlCol="0" anchor="ctr"/>
              <a:lstStyle/>
              <a:p>
                <a:endParaRPr lang="LID4096"/>
              </a:p>
            </p:txBody>
          </p:sp>
        </p:grpSp>
        <p:sp>
          <p:nvSpPr>
            <p:cNvPr id="15" name="Rectangle 14">
              <a:extLst>
                <a:ext uri="{FF2B5EF4-FFF2-40B4-BE49-F238E27FC236}">
                  <a16:creationId xmlns:a16="http://schemas.microsoft.com/office/drawing/2014/main" id="{54529840-0C89-C7E2-6D30-BAAA1187ADA1}"/>
                </a:ext>
              </a:extLst>
            </p:cNvPr>
            <p:cNvSpPr>
              <a:spLocks noGrp="1" noRot="1" noMove="1" noResize="1" noEditPoints="1" noAdjustHandles="1" noChangeArrowheads="1" noChangeShapeType="1"/>
            </p:cNvSpPr>
            <p:nvPr/>
          </p:nvSpPr>
          <p:spPr>
            <a:xfrm>
              <a:off x="13044694" y="-80040"/>
              <a:ext cx="1676958" cy="606175"/>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Right</a:t>
              </a:r>
              <a:endParaRPr lang="LID4096"/>
            </a:p>
          </p:txBody>
        </p:sp>
      </p:grpSp>
      <p:grpSp>
        <p:nvGrpSpPr>
          <p:cNvPr id="99" name="Lines Left">
            <a:extLst>
              <a:ext uri="{FF2B5EF4-FFF2-40B4-BE49-F238E27FC236}">
                <a16:creationId xmlns:a16="http://schemas.microsoft.com/office/drawing/2014/main" id="{848FE605-DDF9-64F7-9BFA-C9203490F871}"/>
              </a:ext>
            </a:extLst>
          </p:cNvPr>
          <p:cNvGrpSpPr>
            <a:grpSpLocks noGrp="1" noUngrp="1" noRot="1" noMove="1" noResize="1"/>
          </p:cNvGrpSpPr>
          <p:nvPr/>
        </p:nvGrpSpPr>
        <p:grpSpPr>
          <a:xfrm>
            <a:off x="-2094142" y="5097138"/>
            <a:ext cx="4627135" cy="1424892"/>
            <a:chOff x="-2094142" y="5097138"/>
            <a:chExt cx="4627135" cy="1424892"/>
          </a:xfrm>
        </p:grpSpPr>
        <p:grpSp>
          <p:nvGrpSpPr>
            <p:cNvPr id="98" name="Group 97">
              <a:extLst>
                <a:ext uri="{FF2B5EF4-FFF2-40B4-BE49-F238E27FC236}">
                  <a16:creationId xmlns:a16="http://schemas.microsoft.com/office/drawing/2014/main" id="{AD3AC856-4551-13A8-3804-79D5DDB3F49D}"/>
                </a:ext>
              </a:extLst>
            </p:cNvPr>
            <p:cNvGrpSpPr>
              <a:grpSpLocks noGrp="1" noUngrp="1" noRot="1" noMove="1" noResize="1"/>
            </p:cNvGrpSpPr>
            <p:nvPr/>
          </p:nvGrpSpPr>
          <p:grpSpPr>
            <a:xfrm>
              <a:off x="-1487584" y="5097138"/>
              <a:ext cx="4020577" cy="1424892"/>
              <a:chOff x="-1487584" y="5097138"/>
              <a:chExt cx="4020577" cy="1424892"/>
            </a:xfrm>
          </p:grpSpPr>
          <p:grpSp>
            <p:nvGrpSpPr>
              <p:cNvPr id="74" name="Group 73">
                <a:extLst>
                  <a:ext uri="{FF2B5EF4-FFF2-40B4-BE49-F238E27FC236}">
                    <a16:creationId xmlns:a16="http://schemas.microsoft.com/office/drawing/2014/main" id="{CD46525A-D254-BD3C-B5DF-EF4E97FA5915}"/>
                  </a:ext>
                </a:extLst>
              </p:cNvPr>
              <p:cNvGrpSpPr>
                <a:grpSpLocks noGrp="1" noUngrp="1" noRot="1" noMove="1" noResize="1"/>
              </p:cNvGrpSpPr>
              <p:nvPr/>
            </p:nvGrpSpPr>
            <p:grpSpPr>
              <a:xfrm>
                <a:off x="-1145835" y="6064824"/>
                <a:ext cx="2961356" cy="457206"/>
                <a:chOff x="-928236" y="6061564"/>
                <a:chExt cx="4209383" cy="649890"/>
              </a:xfrm>
            </p:grpSpPr>
            <p:sp>
              <p:nvSpPr>
                <p:cNvPr id="65" name="Freeform: Shape 64">
                  <a:extLst>
                    <a:ext uri="{FF2B5EF4-FFF2-40B4-BE49-F238E27FC236}">
                      <a16:creationId xmlns:a16="http://schemas.microsoft.com/office/drawing/2014/main" id="{B7FC784F-8E70-C1C1-6B37-776AC45A71F7}"/>
                    </a:ext>
                  </a:extLst>
                </p:cNvPr>
                <p:cNvSpPr>
                  <a:spLocks noGrp="1" noRot="1" noMove="1" noResize="1" noEditPoints="1" noAdjustHandles="1" noChangeArrowheads="1" noChangeShapeType="1"/>
                </p:cNvSpPr>
                <p:nvPr/>
              </p:nvSpPr>
              <p:spPr>
                <a:xfrm>
                  <a:off x="-928236" y="6368554"/>
                  <a:ext cx="4209383" cy="342900"/>
                </a:xfrm>
                <a:custGeom>
                  <a:avLst/>
                  <a:gdLst>
                    <a:gd name="connsiteX0" fmla="*/ 0 w 4209383"/>
                    <a:gd name="connsiteY0" fmla="*/ 0 h 342900"/>
                    <a:gd name="connsiteX1" fmla="*/ 1269111 w 4209383"/>
                    <a:gd name="connsiteY1" fmla="*/ 0 h 342900"/>
                    <a:gd name="connsiteX2" fmla="*/ 1552861 w 4209383"/>
                    <a:gd name="connsiteY2" fmla="*/ 342900 h 342900"/>
                    <a:gd name="connsiteX3" fmla="*/ 2459450 w 4209383"/>
                    <a:gd name="connsiteY3" fmla="*/ 342900 h 342900"/>
                    <a:gd name="connsiteX4" fmla="*/ 2695861 w 4209383"/>
                    <a:gd name="connsiteY4" fmla="*/ 57150 h 342900"/>
                    <a:gd name="connsiteX5" fmla="*/ 4209383 w 4209383"/>
                    <a:gd name="connsiteY5" fmla="*/ 5715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9383" h="342900">
                      <a:moveTo>
                        <a:pt x="0" y="0"/>
                      </a:moveTo>
                      <a:lnTo>
                        <a:pt x="1269111" y="0"/>
                      </a:lnTo>
                      <a:lnTo>
                        <a:pt x="1552861" y="342900"/>
                      </a:lnTo>
                      <a:lnTo>
                        <a:pt x="2459450" y="342900"/>
                      </a:lnTo>
                      <a:lnTo>
                        <a:pt x="2695861" y="57150"/>
                      </a:lnTo>
                      <a:lnTo>
                        <a:pt x="4209383" y="57150"/>
                      </a:lnTo>
                    </a:path>
                  </a:pathLst>
                </a:custGeom>
                <a:noFill/>
                <a:ln w="38100" cap="flat">
                  <a:solidFill>
                    <a:srgbClr val="005CAB"/>
                  </a:solidFill>
                  <a:prstDash val="solid"/>
                  <a:miter/>
                  <a:tailEnd type="oval"/>
                </a:ln>
              </p:spPr>
              <p:txBody>
                <a:bodyPr rtlCol="0" anchor="ctr"/>
                <a:lstStyle/>
                <a:p>
                  <a:endParaRPr lang="LID4096"/>
                </a:p>
              </p:txBody>
            </p:sp>
            <p:grpSp>
              <p:nvGrpSpPr>
                <p:cNvPr id="72" name="Group 71">
                  <a:extLst>
                    <a:ext uri="{FF2B5EF4-FFF2-40B4-BE49-F238E27FC236}">
                      <a16:creationId xmlns:a16="http://schemas.microsoft.com/office/drawing/2014/main" id="{E6981268-9912-8687-9C40-4A2FA6A8E128}"/>
                    </a:ext>
                  </a:extLst>
                </p:cNvPr>
                <p:cNvGrpSpPr>
                  <a:grpSpLocks noGrp="1" noUngrp="1" noRot="1" noMove="1" noResize="1"/>
                </p:cNvGrpSpPr>
                <p:nvPr/>
              </p:nvGrpSpPr>
              <p:grpSpPr>
                <a:xfrm>
                  <a:off x="1272039" y="6061564"/>
                  <a:ext cx="904875" cy="361949"/>
                  <a:chOff x="1272039" y="6061564"/>
                  <a:chExt cx="904875" cy="361949"/>
                </a:xfrm>
              </p:grpSpPr>
              <p:sp>
                <p:nvSpPr>
                  <p:cNvPr id="67" name="Freeform: Shape 66">
                    <a:extLst>
                      <a:ext uri="{FF2B5EF4-FFF2-40B4-BE49-F238E27FC236}">
                        <a16:creationId xmlns:a16="http://schemas.microsoft.com/office/drawing/2014/main" id="{2166AAF3-5F9E-2A03-C13D-26DF13429A2C}"/>
                      </a:ext>
                    </a:extLst>
                  </p:cNvPr>
                  <p:cNvSpPr>
                    <a:spLocks noGrp="1" noRot="1" noMove="1" noResize="1" noEditPoints="1" noAdjustHandles="1" noChangeArrowheads="1" noChangeShapeType="1"/>
                  </p:cNvSpPr>
                  <p:nvPr/>
                </p:nvSpPr>
                <p:spPr>
                  <a:xfrm>
                    <a:off x="1424439" y="6137763"/>
                    <a:ext cx="752475" cy="285750"/>
                  </a:xfrm>
                  <a:custGeom>
                    <a:avLst/>
                    <a:gdLst>
                      <a:gd name="connsiteX0" fmla="*/ 752475 w 752475"/>
                      <a:gd name="connsiteY0" fmla="*/ 285750 h 285750"/>
                      <a:gd name="connsiteX1" fmla="*/ 495300 w 752475"/>
                      <a:gd name="connsiteY1" fmla="*/ 0 h 285750"/>
                      <a:gd name="connsiteX2" fmla="*/ 0 w 752475"/>
                      <a:gd name="connsiteY2" fmla="*/ 0 h 285750"/>
                    </a:gdLst>
                    <a:ahLst/>
                    <a:cxnLst>
                      <a:cxn ang="0">
                        <a:pos x="connsiteX0" y="connsiteY0"/>
                      </a:cxn>
                      <a:cxn ang="0">
                        <a:pos x="connsiteX1" y="connsiteY1"/>
                      </a:cxn>
                      <a:cxn ang="0">
                        <a:pos x="connsiteX2" y="connsiteY2"/>
                      </a:cxn>
                    </a:cxnLst>
                    <a:rect l="l" t="t" r="r" b="b"/>
                    <a:pathLst>
                      <a:path w="752475" h="285750">
                        <a:moveTo>
                          <a:pt x="752475" y="285750"/>
                        </a:moveTo>
                        <a:lnTo>
                          <a:pt x="495300" y="0"/>
                        </a:lnTo>
                        <a:lnTo>
                          <a:pt x="0" y="0"/>
                        </a:lnTo>
                      </a:path>
                    </a:pathLst>
                  </a:custGeom>
                  <a:noFill/>
                  <a:ln w="38100" cap="flat">
                    <a:solidFill>
                      <a:srgbClr val="005CAB"/>
                    </a:solid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9EA5A58B-359A-6F05-6F64-58BAD700E138}"/>
                      </a:ext>
                    </a:extLst>
                  </p:cNvPr>
                  <p:cNvSpPr>
                    <a:spLocks noGrp="1" noRot="1" noMove="1" noResize="1" noEditPoints="1" noAdjustHandles="1" noChangeArrowheads="1" noChangeShapeType="1"/>
                  </p:cNvSpPr>
                  <p:nvPr/>
                </p:nvSpPr>
                <p:spPr>
                  <a:xfrm>
                    <a:off x="1272039" y="6061564"/>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5CAB"/>
                    </a:solidFill>
                    <a:prstDash val="solid"/>
                    <a:miter/>
                  </a:ln>
                </p:spPr>
                <p:txBody>
                  <a:bodyPr rtlCol="0" anchor="ctr"/>
                  <a:lstStyle/>
                  <a:p>
                    <a:endParaRPr lang="LID4096"/>
                  </a:p>
                </p:txBody>
              </p:sp>
            </p:grpSp>
          </p:grpSp>
          <p:grpSp>
            <p:nvGrpSpPr>
              <p:cNvPr id="73" name="Group 72">
                <a:extLst>
                  <a:ext uri="{FF2B5EF4-FFF2-40B4-BE49-F238E27FC236}">
                    <a16:creationId xmlns:a16="http://schemas.microsoft.com/office/drawing/2014/main" id="{E2F32D93-023E-AA47-4609-49A4D1794F28}"/>
                  </a:ext>
                </a:extLst>
              </p:cNvPr>
              <p:cNvGrpSpPr>
                <a:grpSpLocks noGrp="1" noUngrp="1" noRot="1" noMove="1" noResize="1"/>
              </p:cNvGrpSpPr>
              <p:nvPr/>
            </p:nvGrpSpPr>
            <p:grpSpPr>
              <a:xfrm>
                <a:off x="-1373668" y="5479628"/>
                <a:ext cx="3906661" cy="431073"/>
                <a:chOff x="-1252086" y="5229745"/>
                <a:chExt cx="5553075" cy="612743"/>
              </a:xfrm>
            </p:grpSpPr>
            <p:sp>
              <p:nvSpPr>
                <p:cNvPr id="66" name="Freeform: Shape 65">
                  <a:extLst>
                    <a:ext uri="{FF2B5EF4-FFF2-40B4-BE49-F238E27FC236}">
                      <a16:creationId xmlns:a16="http://schemas.microsoft.com/office/drawing/2014/main" id="{01706D0F-3E8B-6A12-D22B-F9099AF74B9B}"/>
                    </a:ext>
                  </a:extLst>
                </p:cNvPr>
                <p:cNvSpPr>
                  <a:spLocks noGrp="1" noRot="1" noMove="1" noResize="1" noEditPoints="1" noAdjustHandles="1" noChangeArrowheads="1" noChangeShapeType="1"/>
                </p:cNvSpPr>
                <p:nvPr/>
              </p:nvSpPr>
              <p:spPr>
                <a:xfrm>
                  <a:off x="-1252086" y="5497969"/>
                  <a:ext cx="5553075" cy="342899"/>
                </a:xfrm>
                <a:custGeom>
                  <a:avLst/>
                  <a:gdLst>
                    <a:gd name="connsiteX0" fmla="*/ 0 w 5553075"/>
                    <a:gd name="connsiteY0" fmla="*/ 342900 h 342899"/>
                    <a:gd name="connsiteX1" fmla="*/ 2699385 w 5553075"/>
                    <a:gd name="connsiteY1" fmla="*/ 342900 h 342899"/>
                    <a:gd name="connsiteX2" fmla="*/ 4038600 w 5553075"/>
                    <a:gd name="connsiteY2" fmla="*/ 342900 h 342899"/>
                    <a:gd name="connsiteX3" fmla="*/ 4381500 w 5553075"/>
                    <a:gd name="connsiteY3" fmla="*/ 0 h 342899"/>
                    <a:gd name="connsiteX4" fmla="*/ 5553075 w 5553075"/>
                    <a:gd name="connsiteY4" fmla="*/ 0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075" h="342899">
                      <a:moveTo>
                        <a:pt x="0" y="342900"/>
                      </a:moveTo>
                      <a:lnTo>
                        <a:pt x="2699385" y="342900"/>
                      </a:lnTo>
                      <a:lnTo>
                        <a:pt x="4038600" y="342900"/>
                      </a:lnTo>
                      <a:lnTo>
                        <a:pt x="4381500" y="0"/>
                      </a:lnTo>
                      <a:lnTo>
                        <a:pt x="5553075" y="0"/>
                      </a:lnTo>
                    </a:path>
                  </a:pathLst>
                </a:custGeom>
                <a:noFill/>
                <a:ln w="38100" cap="flat">
                  <a:solidFill>
                    <a:srgbClr val="005CAB"/>
                  </a:solidFill>
                  <a:prstDash val="solid"/>
                  <a:miter/>
                  <a:tailEnd type="oval"/>
                </a:ln>
              </p:spPr>
              <p:txBody>
                <a:bodyPr rtlCol="0" anchor="ctr"/>
                <a:lstStyle/>
                <a:p>
                  <a:endParaRPr lang="LID4096"/>
                </a:p>
              </p:txBody>
            </p:sp>
            <p:grpSp>
              <p:nvGrpSpPr>
                <p:cNvPr id="71" name="Group 70">
                  <a:extLst>
                    <a:ext uri="{FF2B5EF4-FFF2-40B4-BE49-F238E27FC236}">
                      <a16:creationId xmlns:a16="http://schemas.microsoft.com/office/drawing/2014/main" id="{5F969C3D-AF61-7DCF-B0A0-6DB5A43AA6E6}"/>
                    </a:ext>
                  </a:extLst>
                </p:cNvPr>
                <p:cNvGrpSpPr>
                  <a:grpSpLocks noGrp="1" noUngrp="1" noRot="1" noMove="1" noResize="1"/>
                </p:cNvGrpSpPr>
                <p:nvPr/>
              </p:nvGrpSpPr>
              <p:grpSpPr>
                <a:xfrm>
                  <a:off x="1186314" y="5229745"/>
                  <a:ext cx="1247870" cy="612743"/>
                  <a:chOff x="1186314" y="5229745"/>
                  <a:chExt cx="1247870" cy="612743"/>
                </a:xfrm>
              </p:grpSpPr>
              <p:sp>
                <p:nvSpPr>
                  <p:cNvPr id="69" name="Freeform: Shape 68">
                    <a:extLst>
                      <a:ext uri="{FF2B5EF4-FFF2-40B4-BE49-F238E27FC236}">
                        <a16:creationId xmlns:a16="http://schemas.microsoft.com/office/drawing/2014/main" id="{D6E91507-FA9F-7033-C60C-1243B55B65F1}"/>
                      </a:ext>
                    </a:extLst>
                  </p:cNvPr>
                  <p:cNvSpPr>
                    <a:spLocks noGrp="1" noRot="1" noMove="1" noResize="1" noEditPoints="1" noAdjustHandles="1" noChangeArrowheads="1" noChangeShapeType="1"/>
                  </p:cNvSpPr>
                  <p:nvPr/>
                </p:nvSpPr>
                <p:spPr>
                  <a:xfrm>
                    <a:off x="1186314" y="5308422"/>
                    <a:ext cx="1095470" cy="534066"/>
                  </a:xfrm>
                  <a:custGeom>
                    <a:avLst/>
                    <a:gdLst>
                      <a:gd name="connsiteX0" fmla="*/ 0 w 1095470"/>
                      <a:gd name="connsiteY0" fmla="*/ 534067 h 534066"/>
                      <a:gd name="connsiteX1" fmla="*/ 781050 w 1095470"/>
                      <a:gd name="connsiteY1" fmla="*/ 10192 h 534066"/>
                      <a:gd name="connsiteX2" fmla="*/ 1095470 w 1095470"/>
                      <a:gd name="connsiteY2" fmla="*/ 0 h 534066"/>
                    </a:gdLst>
                    <a:ahLst/>
                    <a:cxnLst>
                      <a:cxn ang="0">
                        <a:pos x="connsiteX0" y="connsiteY0"/>
                      </a:cxn>
                      <a:cxn ang="0">
                        <a:pos x="connsiteX1" y="connsiteY1"/>
                      </a:cxn>
                      <a:cxn ang="0">
                        <a:pos x="connsiteX2" y="connsiteY2"/>
                      </a:cxn>
                    </a:cxnLst>
                    <a:rect l="l" t="t" r="r" b="b"/>
                    <a:pathLst>
                      <a:path w="1095470" h="534066">
                        <a:moveTo>
                          <a:pt x="0" y="534067"/>
                        </a:moveTo>
                        <a:lnTo>
                          <a:pt x="781050" y="10192"/>
                        </a:lnTo>
                        <a:lnTo>
                          <a:pt x="1095470" y="0"/>
                        </a:lnTo>
                      </a:path>
                    </a:pathLst>
                  </a:custGeom>
                  <a:noFill/>
                  <a:ln w="38100" cap="flat">
                    <a:solidFill>
                      <a:srgbClr val="005CAB"/>
                    </a:solidFill>
                    <a:prstDash val="solid"/>
                    <a:miter/>
                  </a:ln>
                </p:spPr>
                <p:txBody>
                  <a:bodyPr rtlCol="0" anchor="ctr"/>
                  <a:lstStyle/>
                  <a:p>
                    <a:endParaRPr lang="LID4096"/>
                  </a:p>
                </p:txBody>
              </p:sp>
              <p:sp>
                <p:nvSpPr>
                  <p:cNvPr id="70" name="Freeform: Shape 69">
                    <a:extLst>
                      <a:ext uri="{FF2B5EF4-FFF2-40B4-BE49-F238E27FC236}">
                        <a16:creationId xmlns:a16="http://schemas.microsoft.com/office/drawing/2014/main" id="{AC2D0BD0-87E4-33FB-F1DC-4E3CD7473C4C}"/>
                      </a:ext>
                    </a:extLst>
                  </p:cNvPr>
                  <p:cNvSpPr>
                    <a:spLocks noGrp="1" noRot="1" noMove="1" noResize="1" noEditPoints="1" noAdjustHandles="1" noChangeArrowheads="1" noChangeShapeType="1"/>
                  </p:cNvSpPr>
                  <p:nvPr/>
                </p:nvSpPr>
                <p:spPr>
                  <a:xfrm>
                    <a:off x="2281784" y="5229745"/>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5CAB"/>
                    </a:solidFill>
                    <a:prstDash val="solid"/>
                    <a:miter/>
                  </a:ln>
                </p:spPr>
                <p:txBody>
                  <a:bodyPr rtlCol="0" anchor="ctr"/>
                  <a:lstStyle/>
                  <a:p>
                    <a:endParaRPr lang="LID4096"/>
                  </a:p>
                </p:txBody>
              </p:sp>
            </p:grpSp>
          </p:grpSp>
          <p:sp>
            <p:nvSpPr>
              <p:cNvPr id="64" name="Freeform: Shape 63">
                <a:extLst>
                  <a:ext uri="{FF2B5EF4-FFF2-40B4-BE49-F238E27FC236}">
                    <a16:creationId xmlns:a16="http://schemas.microsoft.com/office/drawing/2014/main" id="{11A918C7-A0EB-E058-A6B0-0AE9DAC5C4D0}"/>
                  </a:ext>
                </a:extLst>
              </p:cNvPr>
              <p:cNvSpPr>
                <a:spLocks noGrp="1" noRot="1" noMove="1" noResize="1" noEditPoints="1" noAdjustHandles="1" noChangeArrowheads="1" noChangeShapeType="1"/>
              </p:cNvSpPr>
              <p:nvPr/>
            </p:nvSpPr>
            <p:spPr>
              <a:xfrm>
                <a:off x="-1487584" y="5097138"/>
                <a:ext cx="2961356" cy="498953"/>
              </a:xfrm>
              <a:custGeom>
                <a:avLst/>
                <a:gdLst>
                  <a:gd name="connsiteX0" fmla="*/ 0 w 4209383"/>
                  <a:gd name="connsiteY0" fmla="*/ 709232 h 709231"/>
                  <a:gd name="connsiteX1" fmla="*/ 2332196 w 4209383"/>
                  <a:gd name="connsiteY1" fmla="*/ 709232 h 709231"/>
                  <a:gd name="connsiteX2" fmla="*/ 3185446 w 4209383"/>
                  <a:gd name="connsiteY2" fmla="*/ 0 h 709231"/>
                  <a:gd name="connsiteX3" fmla="*/ 4209383 w 4209383"/>
                  <a:gd name="connsiteY3" fmla="*/ 0 h 709231"/>
                </a:gdLst>
                <a:ahLst/>
                <a:cxnLst>
                  <a:cxn ang="0">
                    <a:pos x="connsiteX0" y="connsiteY0"/>
                  </a:cxn>
                  <a:cxn ang="0">
                    <a:pos x="connsiteX1" y="connsiteY1"/>
                  </a:cxn>
                  <a:cxn ang="0">
                    <a:pos x="connsiteX2" y="connsiteY2"/>
                  </a:cxn>
                  <a:cxn ang="0">
                    <a:pos x="connsiteX3" y="connsiteY3"/>
                  </a:cxn>
                </a:cxnLst>
                <a:rect l="l" t="t" r="r" b="b"/>
                <a:pathLst>
                  <a:path w="4209383" h="709231">
                    <a:moveTo>
                      <a:pt x="0" y="709232"/>
                    </a:moveTo>
                    <a:lnTo>
                      <a:pt x="2332196" y="709232"/>
                    </a:lnTo>
                    <a:lnTo>
                      <a:pt x="3185446" y="0"/>
                    </a:lnTo>
                    <a:lnTo>
                      <a:pt x="4209383" y="0"/>
                    </a:lnTo>
                  </a:path>
                </a:pathLst>
              </a:custGeom>
              <a:noFill/>
              <a:ln w="38100" cap="flat">
                <a:solidFill>
                  <a:srgbClr val="005CAB"/>
                </a:solidFill>
                <a:prstDash val="solid"/>
                <a:miter/>
                <a:tailEnd type="oval"/>
              </a:ln>
            </p:spPr>
            <p:txBody>
              <a:bodyPr rtlCol="0" anchor="ctr"/>
              <a:lstStyle/>
              <a:p>
                <a:endParaRPr lang="LID4096"/>
              </a:p>
            </p:txBody>
          </p:sp>
        </p:grpSp>
        <p:sp>
          <p:nvSpPr>
            <p:cNvPr id="97" name="Rectangle 96">
              <a:extLst>
                <a:ext uri="{FF2B5EF4-FFF2-40B4-BE49-F238E27FC236}">
                  <a16:creationId xmlns:a16="http://schemas.microsoft.com/office/drawing/2014/main" id="{2AE85F0D-CB18-656D-B351-F7CF8E12E548}"/>
                </a:ext>
              </a:extLst>
            </p:cNvPr>
            <p:cNvSpPr>
              <a:spLocks noGrp="1" noRot="1" noMove="1" noResize="1" noEditPoints="1" noAdjustHandles="1" noChangeArrowheads="1" noChangeShapeType="1"/>
            </p:cNvSpPr>
            <p:nvPr/>
          </p:nvSpPr>
          <p:spPr>
            <a:xfrm>
              <a:off x="-2094142" y="5538770"/>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5C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Left</a:t>
              </a:r>
              <a:endParaRPr lang="LID4096"/>
            </a:p>
          </p:txBody>
        </p:sp>
      </p:grpSp>
      <p:grpSp>
        <p:nvGrpSpPr>
          <p:cNvPr id="101" name="Cogs Left">
            <a:extLst>
              <a:ext uri="{FF2B5EF4-FFF2-40B4-BE49-F238E27FC236}">
                <a16:creationId xmlns:a16="http://schemas.microsoft.com/office/drawing/2014/main" id="{CA9A98C1-4F0F-6787-41FF-7E3F26218D99}"/>
              </a:ext>
            </a:extLst>
          </p:cNvPr>
          <p:cNvGrpSpPr>
            <a:grpSpLocks noGrp="1" noUngrp="1" noRot="1" noMove="1" noResize="1"/>
          </p:cNvGrpSpPr>
          <p:nvPr/>
        </p:nvGrpSpPr>
        <p:grpSpPr>
          <a:xfrm>
            <a:off x="-2054586" y="4646390"/>
            <a:ext cx="5112232" cy="2092740"/>
            <a:chOff x="-2054586" y="4646390"/>
            <a:chExt cx="5112232" cy="2092740"/>
          </a:xfrm>
          <a:solidFill>
            <a:srgbClr val="F47B20"/>
          </a:solidFill>
        </p:grpSpPr>
        <p:sp>
          <p:nvSpPr>
            <p:cNvPr id="96" name="Rectangle 95">
              <a:extLst>
                <a:ext uri="{FF2B5EF4-FFF2-40B4-BE49-F238E27FC236}">
                  <a16:creationId xmlns:a16="http://schemas.microsoft.com/office/drawing/2014/main" id="{3E58AA70-BC34-0D4A-F292-CCB9D4FF6E1D}"/>
                </a:ext>
              </a:extLst>
            </p:cNvPr>
            <p:cNvSpPr>
              <a:spLocks noGrp="1" noRot="1" noMove="1" noResize="1" noEditPoints="1" noAdjustHandles="1" noChangeArrowheads="1" noChangeShapeType="1"/>
            </p:cNvSpPr>
            <p:nvPr/>
          </p:nvSpPr>
          <p:spPr>
            <a:xfrm>
              <a:off x="-2054586" y="481808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Left</a:t>
              </a:r>
              <a:endParaRPr lang="LID4096"/>
            </a:p>
          </p:txBody>
        </p:sp>
        <p:grpSp>
          <p:nvGrpSpPr>
            <p:cNvPr id="100" name="Group 99">
              <a:extLst>
                <a:ext uri="{FF2B5EF4-FFF2-40B4-BE49-F238E27FC236}">
                  <a16:creationId xmlns:a16="http://schemas.microsoft.com/office/drawing/2014/main" id="{AF89B8B0-8E87-CB0F-0029-C9BC085D888C}"/>
                </a:ext>
              </a:extLst>
            </p:cNvPr>
            <p:cNvGrpSpPr>
              <a:grpSpLocks noGrp="1" noUngrp="1" noRot="1" noMove="1" noResize="1"/>
            </p:cNvGrpSpPr>
            <p:nvPr/>
          </p:nvGrpSpPr>
          <p:grpSpPr>
            <a:xfrm>
              <a:off x="1019276" y="4646390"/>
              <a:ext cx="2038370" cy="2092740"/>
              <a:chOff x="1019276" y="4646390"/>
              <a:chExt cx="2038370" cy="2092740"/>
            </a:xfrm>
            <a:grpFill/>
          </p:grpSpPr>
          <p:sp>
            <p:nvSpPr>
              <p:cNvPr id="78" name="Freeform: Shape 77">
                <a:extLst>
                  <a:ext uri="{FF2B5EF4-FFF2-40B4-BE49-F238E27FC236}">
                    <a16:creationId xmlns:a16="http://schemas.microsoft.com/office/drawing/2014/main" id="{715EFAAF-9A35-253F-7089-81CD02676D51}"/>
                  </a:ext>
                </a:extLst>
              </p:cNvPr>
              <p:cNvSpPr>
                <a:spLocks noGrp="1" noRot="1" noMove="1" noResize="1" noEditPoints="1" noAdjustHandles="1" noChangeArrowheads="1" noChangeShapeType="1"/>
              </p:cNvSpPr>
              <p:nvPr/>
            </p:nvSpPr>
            <p:spPr>
              <a:xfrm>
                <a:off x="2040774" y="5149290"/>
                <a:ext cx="1016872" cy="1019489"/>
              </a:xfrm>
              <a:custGeom>
                <a:avLst/>
                <a:gdLst>
                  <a:gd name="connsiteX0" fmla="*/ 511250 w 1016872"/>
                  <a:gd name="connsiteY0" fmla="*/ 479038 h 1019489"/>
                  <a:gd name="connsiteX1" fmla="*/ 539207 w 1016872"/>
                  <a:gd name="connsiteY1" fmla="*/ 512503 h 1019489"/>
                  <a:gd name="connsiteX2" fmla="*/ 505683 w 1016872"/>
                  <a:gd name="connsiteY2" fmla="*/ 540400 h 1019489"/>
                  <a:gd name="connsiteX3" fmla="*/ 477725 w 1016872"/>
                  <a:gd name="connsiteY3" fmla="*/ 506936 h 1019489"/>
                  <a:gd name="connsiteX4" fmla="*/ 511250 w 1016872"/>
                  <a:gd name="connsiteY4" fmla="*/ 479038 h 1019489"/>
                  <a:gd name="connsiteX5" fmla="*/ 490716 w 1016872"/>
                  <a:gd name="connsiteY5" fmla="*/ 706167 h 1019489"/>
                  <a:gd name="connsiteX6" fmla="*/ 704915 w 1016872"/>
                  <a:gd name="connsiteY6" fmla="*/ 527469 h 1019489"/>
                  <a:gd name="connsiteX7" fmla="*/ 526276 w 1016872"/>
                  <a:gd name="connsiteY7" fmla="*/ 313271 h 1019489"/>
                  <a:gd name="connsiteX8" fmla="*/ 312078 w 1016872"/>
                  <a:gd name="connsiteY8" fmla="*/ 491969 h 1019489"/>
                  <a:gd name="connsiteX9" fmla="*/ 490716 w 1016872"/>
                  <a:gd name="connsiteY9" fmla="*/ 706167 h 1019489"/>
                  <a:gd name="connsiteX10" fmla="*/ 542799 w 1016872"/>
                  <a:gd name="connsiteY10" fmla="*/ 130502 h 1019489"/>
                  <a:gd name="connsiteX11" fmla="*/ 887743 w 1016872"/>
                  <a:gd name="connsiteY11" fmla="*/ 544052 h 1019489"/>
                  <a:gd name="connsiteX12" fmla="*/ 474134 w 1016872"/>
                  <a:gd name="connsiteY12" fmla="*/ 888996 h 1019489"/>
                  <a:gd name="connsiteX13" fmla="*/ 129249 w 1016872"/>
                  <a:gd name="connsiteY13" fmla="*/ 475446 h 1019489"/>
                  <a:gd name="connsiteX14" fmla="*/ 542739 w 1016872"/>
                  <a:gd name="connsiteY14" fmla="*/ 130502 h 1019489"/>
                  <a:gd name="connsiteX15" fmla="*/ 54537 w 1016872"/>
                  <a:gd name="connsiteY15" fmla="*/ 468682 h 1019489"/>
                  <a:gd name="connsiteX16" fmla="*/ 53400 w 1016872"/>
                  <a:gd name="connsiteY16" fmla="*/ 535012 h 1019489"/>
                  <a:gd name="connsiteX17" fmla="*/ 0 w 1016872"/>
                  <a:gd name="connsiteY17" fmla="*/ 547165 h 1019489"/>
                  <a:gd name="connsiteX18" fmla="*/ 33944 w 1016872"/>
                  <a:gd name="connsiteY18" fmla="*/ 696230 h 1019489"/>
                  <a:gd name="connsiteX19" fmla="*/ 87403 w 1016872"/>
                  <a:gd name="connsiteY19" fmla="*/ 684077 h 1019489"/>
                  <a:gd name="connsiteX20" fmla="*/ 155171 w 1016872"/>
                  <a:gd name="connsiteY20" fmla="*/ 797522 h 1019489"/>
                  <a:gd name="connsiteX21" fmla="*/ 119132 w 1016872"/>
                  <a:gd name="connsiteY21" fmla="*/ 838829 h 1019489"/>
                  <a:gd name="connsiteX22" fmla="*/ 234193 w 1016872"/>
                  <a:gd name="connsiteY22" fmla="*/ 939522 h 1019489"/>
                  <a:gd name="connsiteX23" fmla="*/ 270232 w 1016872"/>
                  <a:gd name="connsiteY23" fmla="*/ 898275 h 1019489"/>
                  <a:gd name="connsiteX24" fmla="*/ 391759 w 1016872"/>
                  <a:gd name="connsiteY24" fmla="*/ 950238 h 1019489"/>
                  <a:gd name="connsiteX25" fmla="*/ 386850 w 1016872"/>
                  <a:gd name="connsiteY25" fmla="*/ 1004776 h 1019489"/>
                  <a:gd name="connsiteX26" fmla="*/ 462520 w 1016872"/>
                  <a:gd name="connsiteY26" fmla="*/ 1017407 h 1019489"/>
                  <a:gd name="connsiteX27" fmla="*/ 539147 w 1016872"/>
                  <a:gd name="connsiteY27" fmla="*/ 1018545 h 1019489"/>
                  <a:gd name="connsiteX28" fmla="*/ 544056 w 1016872"/>
                  <a:gd name="connsiteY28" fmla="*/ 964007 h 1019489"/>
                  <a:gd name="connsiteX29" fmla="*/ 672946 w 1016872"/>
                  <a:gd name="connsiteY29" fmla="*/ 934673 h 1019489"/>
                  <a:gd name="connsiteX30" fmla="*/ 701083 w 1016872"/>
                  <a:gd name="connsiteY30" fmla="*/ 981668 h 1019489"/>
                  <a:gd name="connsiteX31" fmla="*/ 832308 w 1016872"/>
                  <a:gd name="connsiteY31" fmla="*/ 903244 h 1019489"/>
                  <a:gd name="connsiteX32" fmla="*/ 804231 w 1016872"/>
                  <a:gd name="connsiteY32" fmla="*/ 856250 h 1019489"/>
                  <a:gd name="connsiteX33" fmla="*/ 891335 w 1016872"/>
                  <a:gd name="connsiteY33" fmla="*/ 756754 h 1019489"/>
                  <a:gd name="connsiteX34" fmla="*/ 941682 w 1016872"/>
                  <a:gd name="connsiteY34" fmla="*/ 778365 h 1019489"/>
                  <a:gd name="connsiteX35" fmla="*/ 1001847 w 1016872"/>
                  <a:gd name="connsiteY35" fmla="*/ 637741 h 1019489"/>
                  <a:gd name="connsiteX36" fmla="*/ 951560 w 1016872"/>
                  <a:gd name="connsiteY36" fmla="*/ 616190 h 1019489"/>
                  <a:gd name="connsiteX37" fmla="*/ 962335 w 1016872"/>
                  <a:gd name="connsiteY37" fmla="*/ 550817 h 1019489"/>
                  <a:gd name="connsiteX38" fmla="*/ 963473 w 1016872"/>
                  <a:gd name="connsiteY38" fmla="*/ 484546 h 1019489"/>
                  <a:gd name="connsiteX39" fmla="*/ 1016873 w 1016872"/>
                  <a:gd name="connsiteY39" fmla="*/ 472393 h 1019489"/>
                  <a:gd name="connsiteX40" fmla="*/ 982869 w 1016872"/>
                  <a:gd name="connsiteY40" fmla="*/ 323269 h 1019489"/>
                  <a:gd name="connsiteX41" fmla="*/ 929469 w 1016872"/>
                  <a:gd name="connsiteY41" fmla="*/ 335481 h 1019489"/>
                  <a:gd name="connsiteX42" fmla="*/ 861702 w 1016872"/>
                  <a:gd name="connsiteY42" fmla="*/ 221976 h 1019489"/>
                  <a:gd name="connsiteX43" fmla="*/ 897741 w 1016872"/>
                  <a:gd name="connsiteY43" fmla="*/ 180729 h 1019489"/>
                  <a:gd name="connsiteX44" fmla="*/ 782680 w 1016872"/>
                  <a:gd name="connsiteY44" fmla="*/ 79916 h 1019489"/>
                  <a:gd name="connsiteX45" fmla="*/ 746581 w 1016872"/>
                  <a:gd name="connsiteY45" fmla="*/ 121163 h 1019489"/>
                  <a:gd name="connsiteX46" fmla="*/ 624994 w 1016872"/>
                  <a:gd name="connsiteY46" fmla="*/ 69200 h 1019489"/>
                  <a:gd name="connsiteX47" fmla="*/ 629963 w 1016872"/>
                  <a:gd name="connsiteY47" fmla="*/ 14663 h 1019489"/>
                  <a:gd name="connsiteX48" fmla="*/ 554353 w 1016872"/>
                  <a:gd name="connsiteY48" fmla="*/ 2151 h 1019489"/>
                  <a:gd name="connsiteX49" fmla="*/ 477666 w 1016872"/>
                  <a:gd name="connsiteY49" fmla="*/ 894 h 1019489"/>
                  <a:gd name="connsiteX50" fmla="*/ 472697 w 1016872"/>
                  <a:gd name="connsiteY50" fmla="*/ 55431 h 1019489"/>
                  <a:gd name="connsiteX51" fmla="*/ 343747 w 1016872"/>
                  <a:gd name="connsiteY51" fmla="*/ 84765 h 1019489"/>
                  <a:gd name="connsiteX52" fmla="*/ 315730 w 1016872"/>
                  <a:gd name="connsiteY52" fmla="*/ 37711 h 1019489"/>
                  <a:gd name="connsiteX53" fmla="*/ 184505 w 1016872"/>
                  <a:gd name="connsiteY53" fmla="*/ 116194 h 1019489"/>
                  <a:gd name="connsiteX54" fmla="*/ 212522 w 1016872"/>
                  <a:gd name="connsiteY54" fmla="*/ 163189 h 1019489"/>
                  <a:gd name="connsiteX55" fmla="*/ 125478 w 1016872"/>
                  <a:gd name="connsiteY55" fmla="*/ 262685 h 1019489"/>
                  <a:gd name="connsiteX56" fmla="*/ 75131 w 1016872"/>
                  <a:gd name="connsiteY56" fmla="*/ 241193 h 1019489"/>
                  <a:gd name="connsiteX57" fmla="*/ 14966 w 1016872"/>
                  <a:gd name="connsiteY57" fmla="*/ 381757 h 1019489"/>
                  <a:gd name="connsiteX58" fmla="*/ 65313 w 1016872"/>
                  <a:gd name="connsiteY58" fmla="*/ 403368 h 1019489"/>
                  <a:gd name="connsiteX59" fmla="*/ 54477 w 1016872"/>
                  <a:gd name="connsiteY59" fmla="*/ 468741 h 101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16872" h="1019489">
                    <a:moveTo>
                      <a:pt x="511250" y="479038"/>
                    </a:moveTo>
                    <a:cubicBezTo>
                      <a:pt x="528192" y="480535"/>
                      <a:pt x="540704" y="495501"/>
                      <a:pt x="539207" y="512503"/>
                    </a:cubicBezTo>
                    <a:cubicBezTo>
                      <a:pt x="537711" y="529445"/>
                      <a:pt x="522684" y="542017"/>
                      <a:pt x="505683" y="540400"/>
                    </a:cubicBezTo>
                    <a:cubicBezTo>
                      <a:pt x="488741" y="538844"/>
                      <a:pt x="476169" y="523937"/>
                      <a:pt x="477725" y="506936"/>
                    </a:cubicBezTo>
                    <a:cubicBezTo>
                      <a:pt x="479222" y="489994"/>
                      <a:pt x="494248" y="477422"/>
                      <a:pt x="511250" y="479038"/>
                    </a:cubicBezTo>
                    <a:moveTo>
                      <a:pt x="490716" y="706167"/>
                    </a:moveTo>
                    <a:cubicBezTo>
                      <a:pt x="599192" y="715985"/>
                      <a:pt x="695097" y="636005"/>
                      <a:pt x="704915" y="527469"/>
                    </a:cubicBezTo>
                    <a:cubicBezTo>
                      <a:pt x="714732" y="418993"/>
                      <a:pt x="634752" y="323149"/>
                      <a:pt x="526276" y="313271"/>
                    </a:cubicBezTo>
                    <a:cubicBezTo>
                      <a:pt x="417800" y="303513"/>
                      <a:pt x="321956" y="383433"/>
                      <a:pt x="312078" y="491969"/>
                    </a:cubicBezTo>
                    <a:cubicBezTo>
                      <a:pt x="302320" y="600505"/>
                      <a:pt x="382240" y="696349"/>
                      <a:pt x="490716" y="706167"/>
                    </a:cubicBezTo>
                    <a:moveTo>
                      <a:pt x="542799" y="130502"/>
                    </a:moveTo>
                    <a:cubicBezTo>
                      <a:pt x="752268" y="149420"/>
                      <a:pt x="906721" y="334583"/>
                      <a:pt x="887743" y="544052"/>
                    </a:cubicBezTo>
                    <a:cubicBezTo>
                      <a:pt x="868826" y="753521"/>
                      <a:pt x="683602" y="907973"/>
                      <a:pt x="474134" y="888996"/>
                    </a:cubicBezTo>
                    <a:cubicBezTo>
                      <a:pt x="264665" y="870019"/>
                      <a:pt x="110332" y="684855"/>
                      <a:pt x="129249" y="475446"/>
                    </a:cubicBezTo>
                    <a:cubicBezTo>
                      <a:pt x="148167" y="265977"/>
                      <a:pt x="333270" y="111525"/>
                      <a:pt x="542739" y="130502"/>
                    </a:cubicBezTo>
                    <a:moveTo>
                      <a:pt x="54537" y="468682"/>
                    </a:moveTo>
                    <a:cubicBezTo>
                      <a:pt x="52502" y="491071"/>
                      <a:pt x="52203" y="513161"/>
                      <a:pt x="53400" y="535012"/>
                    </a:cubicBezTo>
                    <a:lnTo>
                      <a:pt x="0" y="547165"/>
                    </a:lnTo>
                    <a:cubicBezTo>
                      <a:pt x="3831" y="599248"/>
                      <a:pt x="15505" y="649295"/>
                      <a:pt x="33944" y="696230"/>
                    </a:cubicBezTo>
                    <a:lnTo>
                      <a:pt x="87403" y="684077"/>
                    </a:lnTo>
                    <a:cubicBezTo>
                      <a:pt x="104405" y="725085"/>
                      <a:pt x="127334" y="763399"/>
                      <a:pt x="155171" y="797522"/>
                    </a:cubicBezTo>
                    <a:lnTo>
                      <a:pt x="119132" y="838829"/>
                    </a:lnTo>
                    <a:cubicBezTo>
                      <a:pt x="152118" y="877741"/>
                      <a:pt x="190731" y="911805"/>
                      <a:pt x="234193" y="939522"/>
                    </a:cubicBezTo>
                    <a:lnTo>
                      <a:pt x="270232" y="898275"/>
                    </a:lnTo>
                    <a:cubicBezTo>
                      <a:pt x="307409" y="921084"/>
                      <a:pt x="348237" y="938804"/>
                      <a:pt x="391759" y="950238"/>
                    </a:cubicBezTo>
                    <a:lnTo>
                      <a:pt x="386850" y="1004776"/>
                    </a:lnTo>
                    <a:cubicBezTo>
                      <a:pt x="411335" y="1010762"/>
                      <a:pt x="436658" y="1015132"/>
                      <a:pt x="462520" y="1017407"/>
                    </a:cubicBezTo>
                    <a:cubicBezTo>
                      <a:pt x="488381" y="1019742"/>
                      <a:pt x="514004" y="1020101"/>
                      <a:pt x="539147" y="1018545"/>
                    </a:cubicBezTo>
                    <a:lnTo>
                      <a:pt x="544056" y="964007"/>
                    </a:lnTo>
                    <a:cubicBezTo>
                      <a:pt x="588955" y="960535"/>
                      <a:pt x="632358" y="950478"/>
                      <a:pt x="672946" y="934673"/>
                    </a:cubicBezTo>
                    <a:lnTo>
                      <a:pt x="701083" y="981668"/>
                    </a:lnTo>
                    <a:cubicBezTo>
                      <a:pt x="748676" y="962271"/>
                      <a:pt x="792917" y="935691"/>
                      <a:pt x="832308" y="903244"/>
                    </a:cubicBezTo>
                    <a:lnTo>
                      <a:pt x="804231" y="856250"/>
                    </a:lnTo>
                    <a:cubicBezTo>
                      <a:pt x="837816" y="827634"/>
                      <a:pt x="867210" y="794110"/>
                      <a:pt x="891335" y="756754"/>
                    </a:cubicBezTo>
                    <a:lnTo>
                      <a:pt x="941682" y="778365"/>
                    </a:lnTo>
                    <a:cubicBezTo>
                      <a:pt x="968322" y="735501"/>
                      <a:pt x="988796" y="688268"/>
                      <a:pt x="1001847" y="637741"/>
                    </a:cubicBezTo>
                    <a:lnTo>
                      <a:pt x="951560" y="616190"/>
                    </a:lnTo>
                    <a:cubicBezTo>
                      <a:pt x="956648" y="594938"/>
                      <a:pt x="960300" y="573147"/>
                      <a:pt x="962335" y="550817"/>
                    </a:cubicBezTo>
                    <a:cubicBezTo>
                      <a:pt x="964311" y="528487"/>
                      <a:pt x="964670" y="506337"/>
                      <a:pt x="963473" y="484546"/>
                    </a:cubicBezTo>
                    <a:lnTo>
                      <a:pt x="1016873" y="472393"/>
                    </a:lnTo>
                    <a:cubicBezTo>
                      <a:pt x="1013101" y="420250"/>
                      <a:pt x="1001428" y="370203"/>
                      <a:pt x="982869" y="323269"/>
                    </a:cubicBezTo>
                    <a:lnTo>
                      <a:pt x="929469" y="335481"/>
                    </a:lnTo>
                    <a:cubicBezTo>
                      <a:pt x="912468" y="294354"/>
                      <a:pt x="889539" y="256100"/>
                      <a:pt x="861702" y="221976"/>
                    </a:cubicBezTo>
                    <a:lnTo>
                      <a:pt x="897741" y="180729"/>
                    </a:lnTo>
                    <a:cubicBezTo>
                      <a:pt x="864815" y="141757"/>
                      <a:pt x="826082" y="107694"/>
                      <a:pt x="782680" y="79916"/>
                    </a:cubicBezTo>
                    <a:lnTo>
                      <a:pt x="746581" y="121163"/>
                    </a:lnTo>
                    <a:cubicBezTo>
                      <a:pt x="709404" y="98295"/>
                      <a:pt x="668516" y="80694"/>
                      <a:pt x="624994" y="69200"/>
                    </a:cubicBezTo>
                    <a:lnTo>
                      <a:pt x="629963" y="14663"/>
                    </a:lnTo>
                    <a:cubicBezTo>
                      <a:pt x="605478" y="8676"/>
                      <a:pt x="580275" y="4426"/>
                      <a:pt x="554353" y="2151"/>
                    </a:cubicBezTo>
                    <a:cubicBezTo>
                      <a:pt x="528491" y="-244"/>
                      <a:pt x="502929" y="-603"/>
                      <a:pt x="477666" y="894"/>
                    </a:cubicBezTo>
                    <a:lnTo>
                      <a:pt x="472697" y="55431"/>
                    </a:lnTo>
                    <a:cubicBezTo>
                      <a:pt x="427798" y="58903"/>
                      <a:pt x="384455" y="68961"/>
                      <a:pt x="343747" y="84765"/>
                    </a:cubicBezTo>
                    <a:lnTo>
                      <a:pt x="315730" y="37711"/>
                    </a:lnTo>
                    <a:cubicBezTo>
                      <a:pt x="268077" y="57287"/>
                      <a:pt x="223896" y="83807"/>
                      <a:pt x="184505" y="116194"/>
                    </a:cubicBezTo>
                    <a:lnTo>
                      <a:pt x="212522" y="163189"/>
                    </a:lnTo>
                    <a:cubicBezTo>
                      <a:pt x="178997" y="191804"/>
                      <a:pt x="149544" y="225269"/>
                      <a:pt x="125478" y="262685"/>
                    </a:cubicBezTo>
                    <a:lnTo>
                      <a:pt x="75131" y="241193"/>
                    </a:lnTo>
                    <a:cubicBezTo>
                      <a:pt x="48491" y="283997"/>
                      <a:pt x="28017" y="331231"/>
                      <a:pt x="14966" y="381757"/>
                    </a:cubicBezTo>
                    <a:lnTo>
                      <a:pt x="65313" y="403368"/>
                    </a:lnTo>
                    <a:cubicBezTo>
                      <a:pt x="60165" y="424561"/>
                      <a:pt x="56513" y="446352"/>
                      <a:pt x="54477" y="468741"/>
                    </a:cubicBezTo>
                  </a:path>
                </a:pathLst>
              </a:custGeom>
              <a:grpFill/>
              <a:ln w="5966" cap="flat">
                <a:noFill/>
                <a:prstDash val="solid"/>
                <a:miter/>
              </a:ln>
            </p:spPr>
            <p:txBody>
              <a:bodyPr rtlCol="0" anchor="ctr"/>
              <a:lstStyle/>
              <a:p>
                <a:endParaRPr lang="LID4096"/>
              </a:p>
            </p:txBody>
          </p:sp>
          <p:grpSp>
            <p:nvGrpSpPr>
              <p:cNvPr id="87" name="Group 86">
                <a:extLst>
                  <a:ext uri="{FF2B5EF4-FFF2-40B4-BE49-F238E27FC236}">
                    <a16:creationId xmlns:a16="http://schemas.microsoft.com/office/drawing/2014/main" id="{83CFE9F5-F30A-669B-A050-2BBA65C7EE18}"/>
                  </a:ext>
                </a:extLst>
              </p:cNvPr>
              <p:cNvGrpSpPr>
                <a:grpSpLocks noGrp="1" noUngrp="1" noRot="1" noMove="1" noResize="1"/>
              </p:cNvGrpSpPr>
              <p:nvPr/>
            </p:nvGrpSpPr>
            <p:grpSpPr>
              <a:xfrm>
                <a:off x="1019276" y="4646390"/>
                <a:ext cx="920256" cy="890392"/>
                <a:chOff x="1019276" y="4514850"/>
                <a:chExt cx="920256" cy="890392"/>
              </a:xfrm>
              <a:grpFill/>
            </p:grpSpPr>
            <p:sp>
              <p:nvSpPr>
                <p:cNvPr id="79" name="Freeform: Shape 78">
                  <a:extLst>
                    <a:ext uri="{FF2B5EF4-FFF2-40B4-BE49-F238E27FC236}">
                      <a16:creationId xmlns:a16="http://schemas.microsoft.com/office/drawing/2014/main" id="{3C50E0FE-F2D5-14B4-0E3A-5C6670E715B8}"/>
                    </a:ext>
                  </a:extLst>
                </p:cNvPr>
                <p:cNvSpPr>
                  <a:spLocks noGrp="1" noRot="1" noMove="1" noResize="1" noEditPoints="1" noAdjustHandles="1" noChangeArrowheads="1" noChangeShapeType="1"/>
                </p:cNvSpPr>
                <p:nvPr/>
              </p:nvSpPr>
              <p:spPr>
                <a:xfrm>
                  <a:off x="1019276" y="4514850"/>
                  <a:ext cx="920256" cy="890392"/>
                </a:xfrm>
                <a:custGeom>
                  <a:avLst/>
                  <a:gdLst>
                    <a:gd name="connsiteX0" fmla="*/ 325548 w 485328"/>
                    <a:gd name="connsiteY0" fmla="*/ 96949 h 469578"/>
                    <a:gd name="connsiteX1" fmla="*/ 385473 w 485328"/>
                    <a:gd name="connsiteY1" fmla="*/ 314919 h 469578"/>
                    <a:gd name="connsiteX2" fmla="*/ 159840 w 485328"/>
                    <a:gd name="connsiteY2" fmla="*/ 372749 h 469578"/>
                    <a:gd name="connsiteX3" fmla="*/ 99975 w 485328"/>
                    <a:gd name="connsiteY3" fmla="*/ 154779 h 469578"/>
                    <a:gd name="connsiteX4" fmla="*/ 325608 w 485328"/>
                    <a:gd name="connsiteY4" fmla="*/ 96949 h 469578"/>
                    <a:gd name="connsiteX5" fmla="*/ 71838 w 485328"/>
                    <a:gd name="connsiteY5" fmla="*/ 139035 h 469578"/>
                    <a:gd name="connsiteX6" fmla="*/ 60524 w 485328"/>
                    <a:gd name="connsiteY6" fmla="*/ 161005 h 469578"/>
                    <a:gd name="connsiteX7" fmla="*/ 15326 w 485328"/>
                    <a:gd name="connsiteY7" fmla="*/ 151606 h 469578"/>
                    <a:gd name="connsiteX8" fmla="*/ 0 w 485328"/>
                    <a:gd name="connsiteY8" fmla="*/ 220452 h 469578"/>
                    <a:gd name="connsiteX9" fmla="*/ 45138 w 485328"/>
                    <a:gd name="connsiteY9" fmla="*/ 229850 h 469578"/>
                    <a:gd name="connsiteX10" fmla="*/ 50407 w 485328"/>
                    <a:gd name="connsiteY10" fmla="*/ 278461 h 469578"/>
                    <a:gd name="connsiteX11" fmla="*/ 8142 w 485328"/>
                    <a:gd name="connsiteY11" fmla="*/ 296540 h 469578"/>
                    <a:gd name="connsiteX12" fmla="*/ 37595 w 485328"/>
                    <a:gd name="connsiteY12" fmla="*/ 360956 h 469578"/>
                    <a:gd name="connsiteX13" fmla="*/ 79860 w 485328"/>
                    <a:gd name="connsiteY13" fmla="*/ 342936 h 469578"/>
                    <a:gd name="connsiteX14" fmla="*/ 113684 w 485328"/>
                    <a:gd name="connsiteY14" fmla="*/ 379334 h 469578"/>
                    <a:gd name="connsiteX15" fmla="*/ 90457 w 485328"/>
                    <a:gd name="connsiteY15" fmla="*/ 417947 h 469578"/>
                    <a:gd name="connsiteX16" fmla="*/ 120629 w 485328"/>
                    <a:gd name="connsiteY16" fmla="*/ 437882 h 469578"/>
                    <a:gd name="connsiteX17" fmla="*/ 153495 w 485328"/>
                    <a:gd name="connsiteY17" fmla="*/ 453268 h 469578"/>
                    <a:gd name="connsiteX18" fmla="*/ 176723 w 485328"/>
                    <a:gd name="connsiteY18" fmla="*/ 414655 h 469578"/>
                    <a:gd name="connsiteX19" fmla="*/ 226231 w 485328"/>
                    <a:gd name="connsiteY19" fmla="*/ 424952 h 469578"/>
                    <a:gd name="connsiteX20" fmla="*/ 230961 w 485328"/>
                    <a:gd name="connsiteY20" fmla="*/ 469312 h 469578"/>
                    <a:gd name="connsiteX21" fmla="*/ 303517 w 485328"/>
                    <a:gd name="connsiteY21" fmla="*/ 462068 h 469578"/>
                    <a:gd name="connsiteX22" fmla="*/ 298788 w 485328"/>
                    <a:gd name="connsiteY22" fmla="*/ 417648 h 469578"/>
                    <a:gd name="connsiteX23" fmla="*/ 345124 w 485328"/>
                    <a:gd name="connsiteY23" fmla="*/ 397952 h 469578"/>
                    <a:gd name="connsiteX24" fmla="*/ 375954 w 485328"/>
                    <a:gd name="connsiteY24" fmla="*/ 431178 h 469578"/>
                    <a:gd name="connsiteX25" fmla="*/ 430252 w 485328"/>
                    <a:gd name="connsiteY25" fmla="*/ 384183 h 469578"/>
                    <a:gd name="connsiteX26" fmla="*/ 399422 w 485328"/>
                    <a:gd name="connsiteY26" fmla="*/ 350898 h 469578"/>
                    <a:gd name="connsiteX27" fmla="*/ 413550 w 485328"/>
                    <a:gd name="connsiteY27" fmla="*/ 330544 h 469578"/>
                    <a:gd name="connsiteX28" fmla="*/ 424805 w 485328"/>
                    <a:gd name="connsiteY28" fmla="*/ 308573 h 469578"/>
                    <a:gd name="connsiteX29" fmla="*/ 470003 w 485328"/>
                    <a:gd name="connsiteY29" fmla="*/ 317972 h 469578"/>
                    <a:gd name="connsiteX30" fmla="*/ 485328 w 485328"/>
                    <a:gd name="connsiteY30" fmla="*/ 249067 h 469578"/>
                    <a:gd name="connsiteX31" fmla="*/ 440190 w 485328"/>
                    <a:gd name="connsiteY31" fmla="*/ 239668 h 469578"/>
                    <a:gd name="connsiteX32" fmla="*/ 434922 w 485328"/>
                    <a:gd name="connsiteY32" fmla="*/ 190998 h 469578"/>
                    <a:gd name="connsiteX33" fmla="*/ 477187 w 485328"/>
                    <a:gd name="connsiteY33" fmla="*/ 172918 h 469578"/>
                    <a:gd name="connsiteX34" fmla="*/ 447733 w 485328"/>
                    <a:gd name="connsiteY34" fmla="*/ 108503 h 469578"/>
                    <a:gd name="connsiteX35" fmla="*/ 405468 w 485328"/>
                    <a:gd name="connsiteY35" fmla="*/ 126523 h 469578"/>
                    <a:gd name="connsiteX36" fmla="*/ 371644 w 485328"/>
                    <a:gd name="connsiteY36" fmla="*/ 90125 h 469578"/>
                    <a:gd name="connsiteX37" fmla="*/ 394872 w 485328"/>
                    <a:gd name="connsiteY37" fmla="*/ 51512 h 469578"/>
                    <a:gd name="connsiteX38" fmla="*/ 364700 w 485328"/>
                    <a:gd name="connsiteY38" fmla="*/ 31576 h 469578"/>
                    <a:gd name="connsiteX39" fmla="*/ 331774 w 485328"/>
                    <a:gd name="connsiteY39" fmla="*/ 16191 h 469578"/>
                    <a:gd name="connsiteX40" fmla="*/ 308546 w 485328"/>
                    <a:gd name="connsiteY40" fmla="*/ 54804 h 469578"/>
                    <a:gd name="connsiteX41" fmla="*/ 259037 w 485328"/>
                    <a:gd name="connsiteY41" fmla="*/ 44447 h 469578"/>
                    <a:gd name="connsiteX42" fmla="*/ 254428 w 485328"/>
                    <a:gd name="connsiteY42" fmla="*/ 267 h 469578"/>
                    <a:gd name="connsiteX43" fmla="*/ 181871 w 485328"/>
                    <a:gd name="connsiteY43" fmla="*/ 7511 h 469578"/>
                    <a:gd name="connsiteX44" fmla="*/ 186600 w 485328"/>
                    <a:gd name="connsiteY44" fmla="*/ 51931 h 469578"/>
                    <a:gd name="connsiteX45" fmla="*/ 140265 w 485328"/>
                    <a:gd name="connsiteY45" fmla="*/ 71626 h 469578"/>
                    <a:gd name="connsiteX46" fmla="*/ 109434 w 485328"/>
                    <a:gd name="connsiteY46" fmla="*/ 38401 h 469578"/>
                    <a:gd name="connsiteX47" fmla="*/ 55136 w 485328"/>
                    <a:gd name="connsiteY47" fmla="*/ 85395 h 469578"/>
                    <a:gd name="connsiteX48" fmla="*/ 86027 w 485328"/>
                    <a:gd name="connsiteY48" fmla="*/ 118621 h 469578"/>
                    <a:gd name="connsiteX49" fmla="*/ 71898 w 485328"/>
                    <a:gd name="connsiteY49" fmla="*/ 138915 h 46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5328" h="469578">
                      <a:moveTo>
                        <a:pt x="325548" y="96949"/>
                      </a:moveTo>
                      <a:cubicBezTo>
                        <a:pt x="404390" y="141190"/>
                        <a:pt x="431210" y="238770"/>
                        <a:pt x="385473" y="314919"/>
                      </a:cubicBezTo>
                      <a:cubicBezTo>
                        <a:pt x="339676" y="391068"/>
                        <a:pt x="238683" y="416989"/>
                        <a:pt x="159840" y="372749"/>
                      </a:cubicBezTo>
                      <a:cubicBezTo>
                        <a:pt x="80998" y="328509"/>
                        <a:pt x="54178" y="230988"/>
                        <a:pt x="99975" y="154779"/>
                      </a:cubicBezTo>
                      <a:cubicBezTo>
                        <a:pt x="145772" y="78631"/>
                        <a:pt x="246765" y="52709"/>
                        <a:pt x="325608" y="96949"/>
                      </a:cubicBezTo>
                      <a:moveTo>
                        <a:pt x="71838" y="139035"/>
                      </a:moveTo>
                      <a:cubicBezTo>
                        <a:pt x="67528" y="146219"/>
                        <a:pt x="63816" y="153582"/>
                        <a:pt x="60524" y="161005"/>
                      </a:cubicBezTo>
                      <a:lnTo>
                        <a:pt x="15326" y="151606"/>
                      </a:lnTo>
                      <a:cubicBezTo>
                        <a:pt x="6525" y="174056"/>
                        <a:pt x="1497" y="197284"/>
                        <a:pt x="0" y="220452"/>
                      </a:cubicBezTo>
                      <a:lnTo>
                        <a:pt x="45138" y="229850"/>
                      </a:lnTo>
                      <a:cubicBezTo>
                        <a:pt x="44719" y="246254"/>
                        <a:pt x="46515" y="262597"/>
                        <a:pt x="50407" y="278461"/>
                      </a:cubicBezTo>
                      <a:lnTo>
                        <a:pt x="8142" y="296540"/>
                      </a:lnTo>
                      <a:cubicBezTo>
                        <a:pt x="14547" y="319229"/>
                        <a:pt x="24425" y="340961"/>
                        <a:pt x="37595" y="360956"/>
                      </a:cubicBezTo>
                      <a:lnTo>
                        <a:pt x="79860" y="342936"/>
                      </a:lnTo>
                      <a:cubicBezTo>
                        <a:pt x="89319" y="356226"/>
                        <a:pt x="100634" y="368499"/>
                        <a:pt x="113684" y="379334"/>
                      </a:cubicBezTo>
                      <a:lnTo>
                        <a:pt x="90457" y="417947"/>
                      </a:lnTo>
                      <a:cubicBezTo>
                        <a:pt x="99855" y="425191"/>
                        <a:pt x="109913" y="431896"/>
                        <a:pt x="120629" y="437882"/>
                      </a:cubicBezTo>
                      <a:cubicBezTo>
                        <a:pt x="131345" y="443869"/>
                        <a:pt x="142360" y="449017"/>
                        <a:pt x="153495" y="453268"/>
                      </a:cubicBezTo>
                      <a:lnTo>
                        <a:pt x="176723" y="414655"/>
                      </a:lnTo>
                      <a:cubicBezTo>
                        <a:pt x="192946" y="420222"/>
                        <a:pt x="209589" y="423635"/>
                        <a:pt x="226231" y="424952"/>
                      </a:cubicBezTo>
                      <a:lnTo>
                        <a:pt x="230961" y="469312"/>
                      </a:lnTo>
                      <a:cubicBezTo>
                        <a:pt x="255505" y="470449"/>
                        <a:pt x="279930" y="467935"/>
                        <a:pt x="303517" y="462068"/>
                      </a:cubicBezTo>
                      <a:lnTo>
                        <a:pt x="298788" y="417648"/>
                      </a:lnTo>
                      <a:cubicBezTo>
                        <a:pt x="314952" y="413038"/>
                        <a:pt x="330576" y="406453"/>
                        <a:pt x="345124" y="397952"/>
                      </a:cubicBezTo>
                      <a:lnTo>
                        <a:pt x="375954" y="431178"/>
                      </a:lnTo>
                      <a:cubicBezTo>
                        <a:pt x="396069" y="418486"/>
                        <a:pt x="414448" y="402742"/>
                        <a:pt x="430252" y="384183"/>
                      </a:cubicBezTo>
                      <a:lnTo>
                        <a:pt x="399422" y="350898"/>
                      </a:lnTo>
                      <a:cubicBezTo>
                        <a:pt x="404510" y="344493"/>
                        <a:pt x="409299" y="337728"/>
                        <a:pt x="413550" y="330544"/>
                      </a:cubicBezTo>
                      <a:cubicBezTo>
                        <a:pt x="417860" y="323360"/>
                        <a:pt x="421572" y="315997"/>
                        <a:pt x="424805" y="308573"/>
                      </a:cubicBezTo>
                      <a:lnTo>
                        <a:pt x="470003" y="317972"/>
                      </a:lnTo>
                      <a:cubicBezTo>
                        <a:pt x="478863" y="295523"/>
                        <a:pt x="483892" y="272295"/>
                        <a:pt x="485328" y="249067"/>
                      </a:cubicBezTo>
                      <a:lnTo>
                        <a:pt x="440190" y="239668"/>
                      </a:lnTo>
                      <a:cubicBezTo>
                        <a:pt x="440609" y="223265"/>
                        <a:pt x="438813" y="206922"/>
                        <a:pt x="434922" y="190998"/>
                      </a:cubicBezTo>
                      <a:lnTo>
                        <a:pt x="477187" y="172918"/>
                      </a:lnTo>
                      <a:cubicBezTo>
                        <a:pt x="470781" y="150230"/>
                        <a:pt x="460903" y="128498"/>
                        <a:pt x="447733" y="108503"/>
                      </a:cubicBezTo>
                      <a:lnTo>
                        <a:pt x="405468" y="126523"/>
                      </a:lnTo>
                      <a:cubicBezTo>
                        <a:pt x="396009" y="113233"/>
                        <a:pt x="384695" y="100960"/>
                        <a:pt x="371644" y="90125"/>
                      </a:cubicBezTo>
                      <a:lnTo>
                        <a:pt x="394872" y="51512"/>
                      </a:lnTo>
                      <a:cubicBezTo>
                        <a:pt x="385473" y="44268"/>
                        <a:pt x="375416" y="37563"/>
                        <a:pt x="364700" y="31576"/>
                      </a:cubicBezTo>
                      <a:cubicBezTo>
                        <a:pt x="353984" y="25530"/>
                        <a:pt x="342969" y="20441"/>
                        <a:pt x="331774" y="16191"/>
                      </a:cubicBezTo>
                      <a:lnTo>
                        <a:pt x="308546" y="54804"/>
                      </a:lnTo>
                      <a:cubicBezTo>
                        <a:pt x="292323" y="49237"/>
                        <a:pt x="275680" y="45765"/>
                        <a:pt x="259037" y="44447"/>
                      </a:cubicBezTo>
                      <a:lnTo>
                        <a:pt x="254428" y="267"/>
                      </a:lnTo>
                      <a:cubicBezTo>
                        <a:pt x="229883" y="-871"/>
                        <a:pt x="205458" y="1644"/>
                        <a:pt x="181871" y="7511"/>
                      </a:cubicBezTo>
                      <a:lnTo>
                        <a:pt x="186600" y="51931"/>
                      </a:lnTo>
                      <a:cubicBezTo>
                        <a:pt x="170437" y="56540"/>
                        <a:pt x="154812" y="63125"/>
                        <a:pt x="140265" y="71626"/>
                      </a:cubicBezTo>
                      <a:lnTo>
                        <a:pt x="109434" y="38401"/>
                      </a:lnTo>
                      <a:cubicBezTo>
                        <a:pt x="89319" y="51093"/>
                        <a:pt x="70940" y="66897"/>
                        <a:pt x="55136" y="85395"/>
                      </a:cubicBezTo>
                      <a:lnTo>
                        <a:pt x="86027" y="118621"/>
                      </a:lnTo>
                      <a:cubicBezTo>
                        <a:pt x="80938" y="125026"/>
                        <a:pt x="76149" y="131791"/>
                        <a:pt x="71898" y="138915"/>
                      </a:cubicBezTo>
                    </a:path>
                  </a:pathLst>
                </a:custGeom>
                <a:grpFill/>
                <a:ln w="5966" cap="flat">
                  <a:noFill/>
                  <a:prstDash val="solid"/>
                  <a:miter/>
                </a:ln>
              </p:spPr>
              <p:txBody>
                <a:bodyPr rtlCol="0" anchor="ctr"/>
                <a:lstStyle/>
                <a:p>
                  <a:endParaRPr lang="LID4096"/>
                </a:p>
              </p:txBody>
            </p:sp>
            <p:sp>
              <p:nvSpPr>
                <p:cNvPr id="80" name="Freeform: Shape 79">
                  <a:extLst>
                    <a:ext uri="{FF2B5EF4-FFF2-40B4-BE49-F238E27FC236}">
                      <a16:creationId xmlns:a16="http://schemas.microsoft.com/office/drawing/2014/main" id="{979E95D2-7D26-67F8-682F-1DE723E3B17B}"/>
                    </a:ext>
                  </a:extLst>
                </p:cNvPr>
                <p:cNvSpPr>
                  <a:spLocks noGrp="1" noRot="1" noMove="1" noResize="1" noEditPoints="1" noAdjustHandles="1" noChangeArrowheads="1" noChangeShapeType="1"/>
                </p:cNvSpPr>
                <p:nvPr/>
              </p:nvSpPr>
              <p:spPr>
                <a:xfrm>
                  <a:off x="1406726" y="4889960"/>
                  <a:ext cx="145492" cy="140513"/>
                </a:xfrm>
                <a:custGeom>
                  <a:avLst/>
                  <a:gdLst>
                    <a:gd name="connsiteX0" fmla="*/ 19082 w 76730"/>
                    <a:gd name="connsiteY0" fmla="*/ 69080 h 74104"/>
                    <a:gd name="connsiteX1" fmla="*/ 71524 w 76730"/>
                    <a:gd name="connsiteY1" fmla="*/ 55671 h 74104"/>
                    <a:gd name="connsiteX2" fmla="*/ 57635 w 76730"/>
                    <a:gd name="connsiteY2" fmla="*/ 5025 h 74104"/>
                    <a:gd name="connsiteX3" fmla="*/ 5193 w 76730"/>
                    <a:gd name="connsiteY3" fmla="*/ 18434 h 74104"/>
                    <a:gd name="connsiteX4" fmla="*/ 19082 w 76730"/>
                    <a:gd name="connsiteY4" fmla="*/ 69080 h 7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 h="74104">
                      <a:moveTo>
                        <a:pt x="19082" y="69080"/>
                      </a:moveTo>
                      <a:cubicBezTo>
                        <a:pt x="37401" y="79377"/>
                        <a:pt x="60868" y="73331"/>
                        <a:pt x="71524" y="55671"/>
                      </a:cubicBezTo>
                      <a:cubicBezTo>
                        <a:pt x="82180" y="37950"/>
                        <a:pt x="75954" y="15321"/>
                        <a:pt x="57635" y="5025"/>
                      </a:cubicBezTo>
                      <a:cubicBezTo>
                        <a:pt x="39316" y="-5272"/>
                        <a:pt x="15849" y="774"/>
                        <a:pt x="5193" y="18434"/>
                      </a:cubicBezTo>
                      <a:cubicBezTo>
                        <a:pt x="-5463" y="36095"/>
                        <a:pt x="823" y="58784"/>
                        <a:pt x="19082" y="69080"/>
                      </a:cubicBezTo>
                    </a:path>
                  </a:pathLst>
                </a:custGeom>
                <a:grpFill/>
                <a:ln w="5966" cap="flat">
                  <a:noFill/>
                  <a:prstDash val="solid"/>
                  <a:miter/>
                </a:ln>
              </p:spPr>
              <p:txBody>
                <a:bodyPr rtlCol="0" anchor="ctr"/>
                <a:lstStyle/>
                <a:p>
                  <a:endParaRPr lang="LID4096"/>
                </a:p>
              </p:txBody>
            </p:sp>
          </p:grpSp>
          <p:grpSp>
            <p:nvGrpSpPr>
              <p:cNvPr id="85" name="Group 84">
                <a:extLst>
                  <a:ext uri="{FF2B5EF4-FFF2-40B4-BE49-F238E27FC236}">
                    <a16:creationId xmlns:a16="http://schemas.microsoft.com/office/drawing/2014/main" id="{F7F16504-0D34-7459-9D9D-8265513379C4}"/>
                  </a:ext>
                </a:extLst>
              </p:cNvPr>
              <p:cNvGrpSpPr>
                <a:grpSpLocks noGrp="1" noUngrp="1" noRot="1" noMove="1" noResize="1"/>
              </p:cNvGrpSpPr>
              <p:nvPr/>
            </p:nvGrpSpPr>
            <p:grpSpPr>
              <a:xfrm>
                <a:off x="1410167" y="5918774"/>
                <a:ext cx="828208" cy="820356"/>
                <a:chOff x="3737192" y="5692348"/>
                <a:chExt cx="474200" cy="469703"/>
              </a:xfrm>
              <a:grpFill/>
            </p:grpSpPr>
            <p:sp>
              <p:nvSpPr>
                <p:cNvPr id="81" name="Freeform: Shape 80">
                  <a:extLst>
                    <a:ext uri="{FF2B5EF4-FFF2-40B4-BE49-F238E27FC236}">
                      <a16:creationId xmlns:a16="http://schemas.microsoft.com/office/drawing/2014/main" id="{C2EC7351-EE5C-4B14-A1AF-8A234D067AB5}"/>
                    </a:ext>
                  </a:extLst>
                </p:cNvPr>
                <p:cNvSpPr>
                  <a:spLocks noGrp="1" noRot="1" noMove="1" noResize="1" noEditPoints="1" noAdjustHandles="1" noChangeArrowheads="1" noChangeShapeType="1"/>
                </p:cNvSpPr>
                <p:nvPr/>
              </p:nvSpPr>
              <p:spPr>
                <a:xfrm>
                  <a:off x="3737192" y="5692348"/>
                  <a:ext cx="474200" cy="469703"/>
                </a:xfrm>
                <a:custGeom>
                  <a:avLst/>
                  <a:gdLst>
                    <a:gd name="connsiteX0" fmla="*/ 85312 w 474200"/>
                    <a:gd name="connsiteY0" fmla="*/ 181153 h 469703"/>
                    <a:gd name="connsiteX1" fmla="*/ 290710 w 474200"/>
                    <a:gd name="connsiteY1" fmla="*/ 83093 h 469703"/>
                    <a:gd name="connsiteX2" fmla="*/ 388769 w 474200"/>
                    <a:gd name="connsiteY2" fmla="*/ 288491 h 469703"/>
                    <a:gd name="connsiteX3" fmla="*/ 183371 w 474200"/>
                    <a:gd name="connsiteY3" fmla="*/ 386551 h 469703"/>
                    <a:gd name="connsiteX4" fmla="*/ 85312 w 474200"/>
                    <a:gd name="connsiteY4" fmla="*/ 181153 h 469703"/>
                    <a:gd name="connsiteX5" fmla="*/ 55439 w 474200"/>
                    <a:gd name="connsiteY5" fmla="*/ 170556 h 469703"/>
                    <a:gd name="connsiteX6" fmla="*/ 48794 w 474200"/>
                    <a:gd name="connsiteY6" fmla="*/ 194383 h 469703"/>
                    <a:gd name="connsiteX7" fmla="*/ 3715 w 474200"/>
                    <a:gd name="connsiteY7" fmla="*/ 193245 h 469703"/>
                    <a:gd name="connsiteX8" fmla="*/ 1859 w 474200"/>
                    <a:gd name="connsiteY8" fmla="*/ 264365 h 469703"/>
                    <a:gd name="connsiteX9" fmla="*/ 46878 w 474200"/>
                    <a:gd name="connsiteY9" fmla="*/ 265563 h 469703"/>
                    <a:gd name="connsiteX10" fmla="*/ 61006 w 474200"/>
                    <a:gd name="connsiteY10" fmla="*/ 312856 h 469703"/>
                    <a:gd name="connsiteX11" fmla="*/ 23890 w 474200"/>
                    <a:gd name="connsiteY11" fmla="*/ 338359 h 469703"/>
                    <a:gd name="connsiteX12" fmla="*/ 64119 w 474200"/>
                    <a:gd name="connsiteY12" fmla="*/ 396967 h 469703"/>
                    <a:gd name="connsiteX13" fmla="*/ 101236 w 474200"/>
                    <a:gd name="connsiteY13" fmla="*/ 371464 h 469703"/>
                    <a:gd name="connsiteX14" fmla="*/ 140448 w 474200"/>
                    <a:gd name="connsiteY14" fmla="*/ 401517 h 469703"/>
                    <a:gd name="connsiteX15" fmla="*/ 125361 w 474200"/>
                    <a:gd name="connsiteY15" fmla="*/ 443961 h 469703"/>
                    <a:gd name="connsiteX16" fmla="*/ 158048 w 474200"/>
                    <a:gd name="connsiteY16" fmla="*/ 458329 h 469703"/>
                    <a:gd name="connsiteX17" fmla="*/ 192411 w 474200"/>
                    <a:gd name="connsiteY17" fmla="*/ 467668 h 469703"/>
                    <a:gd name="connsiteX18" fmla="*/ 207437 w 474200"/>
                    <a:gd name="connsiteY18" fmla="*/ 425164 h 469703"/>
                    <a:gd name="connsiteX19" fmla="*/ 256826 w 474200"/>
                    <a:gd name="connsiteY19" fmla="*/ 426481 h 469703"/>
                    <a:gd name="connsiteX20" fmla="*/ 269637 w 474200"/>
                    <a:gd name="connsiteY20" fmla="*/ 469703 h 469703"/>
                    <a:gd name="connsiteX21" fmla="*/ 337824 w 474200"/>
                    <a:gd name="connsiteY21" fmla="*/ 449409 h 469703"/>
                    <a:gd name="connsiteX22" fmla="*/ 325012 w 474200"/>
                    <a:gd name="connsiteY22" fmla="*/ 406186 h 469703"/>
                    <a:gd name="connsiteX23" fmla="*/ 365721 w 474200"/>
                    <a:gd name="connsiteY23" fmla="*/ 378289 h 469703"/>
                    <a:gd name="connsiteX24" fmla="*/ 401460 w 474200"/>
                    <a:gd name="connsiteY24" fmla="*/ 405647 h 469703"/>
                    <a:gd name="connsiteX25" fmla="*/ 444683 w 474200"/>
                    <a:gd name="connsiteY25" fmla="*/ 349195 h 469703"/>
                    <a:gd name="connsiteX26" fmla="*/ 408944 w 474200"/>
                    <a:gd name="connsiteY26" fmla="*/ 321776 h 469703"/>
                    <a:gd name="connsiteX27" fmla="*/ 418702 w 474200"/>
                    <a:gd name="connsiteY27" fmla="*/ 299087 h 469703"/>
                    <a:gd name="connsiteX28" fmla="*/ 425407 w 474200"/>
                    <a:gd name="connsiteY28" fmla="*/ 275321 h 469703"/>
                    <a:gd name="connsiteX29" fmla="*/ 470485 w 474200"/>
                    <a:gd name="connsiteY29" fmla="*/ 276458 h 469703"/>
                    <a:gd name="connsiteX30" fmla="*/ 472341 w 474200"/>
                    <a:gd name="connsiteY30" fmla="*/ 205338 h 469703"/>
                    <a:gd name="connsiteX31" fmla="*/ 427322 w 474200"/>
                    <a:gd name="connsiteY31" fmla="*/ 204201 h 469703"/>
                    <a:gd name="connsiteX32" fmla="*/ 413194 w 474200"/>
                    <a:gd name="connsiteY32" fmla="*/ 156847 h 469703"/>
                    <a:gd name="connsiteX33" fmla="*/ 450311 w 474200"/>
                    <a:gd name="connsiteY33" fmla="*/ 131285 h 469703"/>
                    <a:gd name="connsiteX34" fmla="*/ 410081 w 474200"/>
                    <a:gd name="connsiteY34" fmla="*/ 72736 h 469703"/>
                    <a:gd name="connsiteX35" fmla="*/ 372965 w 474200"/>
                    <a:gd name="connsiteY35" fmla="*/ 98239 h 469703"/>
                    <a:gd name="connsiteX36" fmla="*/ 333753 w 474200"/>
                    <a:gd name="connsiteY36" fmla="*/ 68247 h 469703"/>
                    <a:gd name="connsiteX37" fmla="*/ 348779 w 474200"/>
                    <a:gd name="connsiteY37" fmla="*/ 25682 h 469703"/>
                    <a:gd name="connsiteX38" fmla="*/ 316152 w 474200"/>
                    <a:gd name="connsiteY38" fmla="*/ 11315 h 469703"/>
                    <a:gd name="connsiteX39" fmla="*/ 281790 w 474200"/>
                    <a:gd name="connsiteY39" fmla="*/ 1976 h 469703"/>
                    <a:gd name="connsiteX40" fmla="*/ 266763 w 474200"/>
                    <a:gd name="connsiteY40" fmla="*/ 44480 h 469703"/>
                    <a:gd name="connsiteX41" fmla="*/ 217374 w 474200"/>
                    <a:gd name="connsiteY41" fmla="*/ 43163 h 469703"/>
                    <a:gd name="connsiteX42" fmla="*/ 204563 w 474200"/>
                    <a:gd name="connsiteY42" fmla="*/ 0 h 469703"/>
                    <a:gd name="connsiteX43" fmla="*/ 136377 w 474200"/>
                    <a:gd name="connsiteY43" fmla="*/ 20294 h 469703"/>
                    <a:gd name="connsiteX44" fmla="*/ 149188 w 474200"/>
                    <a:gd name="connsiteY44" fmla="*/ 63517 h 469703"/>
                    <a:gd name="connsiteX45" fmla="*/ 108479 w 474200"/>
                    <a:gd name="connsiteY45" fmla="*/ 91414 h 469703"/>
                    <a:gd name="connsiteX46" fmla="*/ 72740 w 474200"/>
                    <a:gd name="connsiteY46" fmla="*/ 63996 h 469703"/>
                    <a:gd name="connsiteX47" fmla="*/ 29457 w 474200"/>
                    <a:gd name="connsiteY47" fmla="*/ 120449 h 469703"/>
                    <a:gd name="connsiteX48" fmla="*/ 65257 w 474200"/>
                    <a:gd name="connsiteY48" fmla="*/ 147867 h 469703"/>
                    <a:gd name="connsiteX49" fmla="*/ 55439 w 474200"/>
                    <a:gd name="connsiteY49" fmla="*/ 170556 h 469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74200" h="469703">
                      <a:moveTo>
                        <a:pt x="85312" y="181153"/>
                      </a:moveTo>
                      <a:cubicBezTo>
                        <a:pt x="114945" y="97401"/>
                        <a:pt x="206898" y="53460"/>
                        <a:pt x="290710" y="83093"/>
                      </a:cubicBezTo>
                      <a:cubicBezTo>
                        <a:pt x="374461" y="112667"/>
                        <a:pt x="418402" y="204680"/>
                        <a:pt x="388769" y="288491"/>
                      </a:cubicBezTo>
                      <a:cubicBezTo>
                        <a:pt x="359076" y="372243"/>
                        <a:pt x="267182" y="416184"/>
                        <a:pt x="183371" y="386551"/>
                      </a:cubicBezTo>
                      <a:cubicBezTo>
                        <a:pt x="99560" y="356917"/>
                        <a:pt x="55678" y="264904"/>
                        <a:pt x="85312" y="181153"/>
                      </a:cubicBezTo>
                      <a:moveTo>
                        <a:pt x="55439" y="170556"/>
                      </a:moveTo>
                      <a:cubicBezTo>
                        <a:pt x="52625" y="178459"/>
                        <a:pt x="50470" y="186421"/>
                        <a:pt x="48794" y="194383"/>
                      </a:cubicBezTo>
                      <a:lnTo>
                        <a:pt x="3715" y="193245"/>
                      </a:lnTo>
                      <a:cubicBezTo>
                        <a:pt x="-595" y="217191"/>
                        <a:pt x="-1074" y="241138"/>
                        <a:pt x="1859" y="264365"/>
                      </a:cubicBezTo>
                      <a:lnTo>
                        <a:pt x="46878" y="265563"/>
                      </a:lnTo>
                      <a:cubicBezTo>
                        <a:pt x="49512" y="281906"/>
                        <a:pt x="54361" y="297770"/>
                        <a:pt x="61006" y="312856"/>
                      </a:cubicBezTo>
                      <a:lnTo>
                        <a:pt x="23890" y="338359"/>
                      </a:lnTo>
                      <a:cubicBezTo>
                        <a:pt x="34246" y="359671"/>
                        <a:pt x="47776" y="379486"/>
                        <a:pt x="64119" y="396967"/>
                      </a:cubicBezTo>
                      <a:lnTo>
                        <a:pt x="101236" y="371464"/>
                      </a:lnTo>
                      <a:cubicBezTo>
                        <a:pt x="112790" y="382959"/>
                        <a:pt x="125960" y="393016"/>
                        <a:pt x="140448" y="401517"/>
                      </a:cubicBezTo>
                      <a:lnTo>
                        <a:pt x="125361" y="443961"/>
                      </a:lnTo>
                      <a:cubicBezTo>
                        <a:pt x="135778" y="449469"/>
                        <a:pt x="146674" y="454258"/>
                        <a:pt x="158048" y="458329"/>
                      </a:cubicBezTo>
                      <a:cubicBezTo>
                        <a:pt x="169363" y="462340"/>
                        <a:pt x="180917" y="465453"/>
                        <a:pt x="192411" y="467668"/>
                      </a:cubicBezTo>
                      <a:lnTo>
                        <a:pt x="207437" y="425164"/>
                      </a:lnTo>
                      <a:cubicBezTo>
                        <a:pt x="224079" y="427798"/>
                        <a:pt x="240602" y="428157"/>
                        <a:pt x="256826" y="426481"/>
                      </a:cubicBezTo>
                      <a:lnTo>
                        <a:pt x="269637" y="469703"/>
                      </a:lnTo>
                      <a:cubicBezTo>
                        <a:pt x="293344" y="466411"/>
                        <a:pt x="316332" y="459467"/>
                        <a:pt x="337824" y="449409"/>
                      </a:cubicBezTo>
                      <a:lnTo>
                        <a:pt x="325012" y="406186"/>
                      </a:lnTo>
                      <a:cubicBezTo>
                        <a:pt x="339679" y="398643"/>
                        <a:pt x="353329" y="389364"/>
                        <a:pt x="365721" y="378289"/>
                      </a:cubicBezTo>
                      <a:lnTo>
                        <a:pt x="401460" y="405647"/>
                      </a:lnTo>
                      <a:cubicBezTo>
                        <a:pt x="418402" y="389424"/>
                        <a:pt x="433010" y="370447"/>
                        <a:pt x="444683" y="349195"/>
                      </a:cubicBezTo>
                      <a:lnTo>
                        <a:pt x="408944" y="321776"/>
                      </a:lnTo>
                      <a:cubicBezTo>
                        <a:pt x="412595" y="314533"/>
                        <a:pt x="415888" y="306930"/>
                        <a:pt x="418702" y="299087"/>
                      </a:cubicBezTo>
                      <a:cubicBezTo>
                        <a:pt x="421515" y="291185"/>
                        <a:pt x="423670" y="283223"/>
                        <a:pt x="425407" y="275321"/>
                      </a:cubicBezTo>
                      <a:lnTo>
                        <a:pt x="470485" y="276458"/>
                      </a:lnTo>
                      <a:cubicBezTo>
                        <a:pt x="474795" y="252572"/>
                        <a:pt x="475274" y="228686"/>
                        <a:pt x="472341" y="205338"/>
                      </a:cubicBezTo>
                      <a:lnTo>
                        <a:pt x="427322" y="204201"/>
                      </a:lnTo>
                      <a:cubicBezTo>
                        <a:pt x="424628" y="187798"/>
                        <a:pt x="419899" y="171933"/>
                        <a:pt x="413194" y="156847"/>
                      </a:cubicBezTo>
                      <a:lnTo>
                        <a:pt x="450311" y="131285"/>
                      </a:lnTo>
                      <a:cubicBezTo>
                        <a:pt x="439954" y="109973"/>
                        <a:pt x="426424" y="90157"/>
                        <a:pt x="410081" y="72736"/>
                      </a:cubicBezTo>
                      <a:lnTo>
                        <a:pt x="372965" y="98239"/>
                      </a:lnTo>
                      <a:cubicBezTo>
                        <a:pt x="361411" y="86745"/>
                        <a:pt x="348300" y="76628"/>
                        <a:pt x="333753" y="68247"/>
                      </a:cubicBezTo>
                      <a:lnTo>
                        <a:pt x="348779" y="25682"/>
                      </a:lnTo>
                      <a:cubicBezTo>
                        <a:pt x="338422" y="20235"/>
                        <a:pt x="327527" y="15385"/>
                        <a:pt x="316152" y="11315"/>
                      </a:cubicBezTo>
                      <a:cubicBezTo>
                        <a:pt x="304778" y="7244"/>
                        <a:pt x="293284" y="4191"/>
                        <a:pt x="281790" y="1976"/>
                      </a:cubicBezTo>
                      <a:lnTo>
                        <a:pt x="266763" y="44480"/>
                      </a:lnTo>
                      <a:cubicBezTo>
                        <a:pt x="250181" y="41846"/>
                        <a:pt x="233598" y="41487"/>
                        <a:pt x="217374" y="43163"/>
                      </a:cubicBezTo>
                      <a:lnTo>
                        <a:pt x="204563" y="0"/>
                      </a:lnTo>
                      <a:cubicBezTo>
                        <a:pt x="180797" y="3352"/>
                        <a:pt x="157808" y="10237"/>
                        <a:pt x="136377" y="20294"/>
                      </a:cubicBezTo>
                      <a:lnTo>
                        <a:pt x="149188" y="63517"/>
                      </a:lnTo>
                      <a:cubicBezTo>
                        <a:pt x="134521" y="71000"/>
                        <a:pt x="120812" y="80399"/>
                        <a:pt x="108479" y="91414"/>
                      </a:cubicBezTo>
                      <a:lnTo>
                        <a:pt x="72740" y="63996"/>
                      </a:lnTo>
                      <a:cubicBezTo>
                        <a:pt x="55798" y="80279"/>
                        <a:pt x="41191" y="99197"/>
                        <a:pt x="29457" y="120449"/>
                      </a:cubicBezTo>
                      <a:lnTo>
                        <a:pt x="65257" y="147867"/>
                      </a:lnTo>
                      <a:cubicBezTo>
                        <a:pt x="61545" y="155111"/>
                        <a:pt x="58252" y="162714"/>
                        <a:pt x="55439" y="170556"/>
                      </a:cubicBezTo>
                    </a:path>
                  </a:pathLst>
                </a:custGeom>
                <a:grpFill/>
                <a:ln w="5966" cap="flat">
                  <a:noFill/>
                  <a:prstDash val="solid"/>
                  <a:miter/>
                </a:ln>
              </p:spPr>
              <p:txBody>
                <a:bodyPr rtlCol="0" anchor="ctr"/>
                <a:lstStyle/>
                <a:p>
                  <a:endParaRPr lang="LID4096"/>
                </a:p>
              </p:txBody>
            </p:sp>
            <p:sp>
              <p:nvSpPr>
                <p:cNvPr id="82" name="Freeform: Shape 81">
                  <a:extLst>
                    <a:ext uri="{FF2B5EF4-FFF2-40B4-BE49-F238E27FC236}">
                      <a16:creationId xmlns:a16="http://schemas.microsoft.com/office/drawing/2014/main" id="{EEB397C3-E8C1-806B-B051-0515447AE061}"/>
                    </a:ext>
                  </a:extLst>
                </p:cNvPr>
                <p:cNvSpPr>
                  <a:spLocks noGrp="1" noRot="1" noMove="1" noResize="1" noEditPoints="1" noAdjustHandles="1" noChangeArrowheads="1" noChangeShapeType="1"/>
                </p:cNvSpPr>
                <p:nvPr/>
              </p:nvSpPr>
              <p:spPr>
                <a:xfrm>
                  <a:off x="3874694" y="5827575"/>
                  <a:ext cx="199136" cy="199167"/>
                </a:xfrm>
                <a:custGeom>
                  <a:avLst/>
                  <a:gdLst>
                    <a:gd name="connsiteX0" fmla="*/ 122377 w 199136"/>
                    <a:gd name="connsiteY0" fmla="*/ 13777 h 199167"/>
                    <a:gd name="connsiteX1" fmla="*/ 185355 w 199136"/>
                    <a:gd name="connsiteY1" fmla="*/ 122433 h 199167"/>
                    <a:gd name="connsiteX2" fmla="*/ 76759 w 199136"/>
                    <a:gd name="connsiteY2" fmla="*/ 185351 h 199167"/>
                    <a:gd name="connsiteX3" fmla="*/ 13781 w 199136"/>
                    <a:gd name="connsiteY3" fmla="*/ 76755 h 199167"/>
                    <a:gd name="connsiteX4" fmla="*/ 122377 w 199136"/>
                    <a:gd name="connsiteY4" fmla="*/ 13777 h 199167"/>
                    <a:gd name="connsiteX5" fmla="*/ 74005 w 199136"/>
                    <a:gd name="connsiteY5" fmla="*/ 195827 h 199167"/>
                    <a:gd name="connsiteX6" fmla="*/ 195772 w 199136"/>
                    <a:gd name="connsiteY6" fmla="*/ 125186 h 199167"/>
                    <a:gd name="connsiteX7" fmla="*/ 125190 w 199136"/>
                    <a:gd name="connsiteY7" fmla="*/ 3360 h 199167"/>
                    <a:gd name="connsiteX8" fmla="*/ 3364 w 199136"/>
                    <a:gd name="connsiteY8" fmla="*/ 74001 h 199167"/>
                    <a:gd name="connsiteX9" fmla="*/ 74005 w 199136"/>
                    <a:gd name="connsiteY9" fmla="*/ 195827 h 19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136" h="199167">
                      <a:moveTo>
                        <a:pt x="122377" y="13777"/>
                      </a:moveTo>
                      <a:cubicBezTo>
                        <a:pt x="169670" y="26349"/>
                        <a:pt x="197927" y="75079"/>
                        <a:pt x="185355" y="122433"/>
                      </a:cubicBezTo>
                      <a:cubicBezTo>
                        <a:pt x="172783" y="169726"/>
                        <a:pt x="124053" y="197923"/>
                        <a:pt x="76759" y="185351"/>
                      </a:cubicBezTo>
                      <a:cubicBezTo>
                        <a:pt x="29406" y="172779"/>
                        <a:pt x="1209" y="123989"/>
                        <a:pt x="13781" y="76755"/>
                      </a:cubicBezTo>
                      <a:cubicBezTo>
                        <a:pt x="26353" y="29402"/>
                        <a:pt x="75083" y="1205"/>
                        <a:pt x="122377" y="13777"/>
                      </a:cubicBezTo>
                      <a:moveTo>
                        <a:pt x="74005" y="195827"/>
                      </a:moveTo>
                      <a:cubicBezTo>
                        <a:pt x="127046" y="209896"/>
                        <a:pt x="181643" y="178227"/>
                        <a:pt x="195772" y="125186"/>
                      </a:cubicBezTo>
                      <a:cubicBezTo>
                        <a:pt x="209900" y="72146"/>
                        <a:pt x="178231" y="17489"/>
                        <a:pt x="125190" y="3360"/>
                      </a:cubicBezTo>
                      <a:cubicBezTo>
                        <a:pt x="72090" y="-10768"/>
                        <a:pt x="17493" y="20961"/>
                        <a:pt x="3364" y="74001"/>
                      </a:cubicBezTo>
                      <a:cubicBezTo>
                        <a:pt x="-10764" y="127102"/>
                        <a:pt x="20905" y="181699"/>
                        <a:pt x="74005" y="195827"/>
                      </a:cubicBezTo>
                    </a:path>
                  </a:pathLst>
                </a:custGeom>
                <a:grpFill/>
                <a:ln w="5966" cap="flat">
                  <a:noFill/>
                  <a:prstDash val="solid"/>
                  <a:miter/>
                </a:ln>
              </p:spPr>
              <p:txBody>
                <a:bodyPr rtlCol="0" anchor="ctr"/>
                <a:lstStyle/>
                <a:p>
                  <a:endParaRPr lang="LID4096"/>
                </a:p>
              </p:txBody>
            </p:sp>
            <p:sp>
              <p:nvSpPr>
                <p:cNvPr id="83" name="Freeform: Shape 82">
                  <a:extLst>
                    <a:ext uri="{FF2B5EF4-FFF2-40B4-BE49-F238E27FC236}">
                      <a16:creationId xmlns:a16="http://schemas.microsoft.com/office/drawing/2014/main" id="{BA503904-3D79-93BD-87EF-44E248826106}"/>
                    </a:ext>
                  </a:extLst>
                </p:cNvPr>
                <p:cNvSpPr>
                  <a:spLocks noGrp="1" noRot="1" noMove="1" noResize="1" noEditPoints="1" noAdjustHandles="1" noChangeArrowheads="1" noChangeShapeType="1"/>
                </p:cNvSpPr>
                <p:nvPr/>
              </p:nvSpPr>
              <p:spPr>
                <a:xfrm>
                  <a:off x="3837779" y="5790656"/>
                  <a:ext cx="272907" cy="272907"/>
                </a:xfrm>
                <a:custGeom>
                  <a:avLst/>
                  <a:gdLst>
                    <a:gd name="connsiteX0" fmla="*/ 167793 w 272907"/>
                    <a:gd name="connsiteY0" fmla="*/ 18908 h 272907"/>
                    <a:gd name="connsiteX1" fmla="*/ 254059 w 272907"/>
                    <a:gd name="connsiteY1" fmla="*/ 167853 h 272907"/>
                    <a:gd name="connsiteX2" fmla="*/ 105234 w 272907"/>
                    <a:gd name="connsiteY2" fmla="*/ 254119 h 272907"/>
                    <a:gd name="connsiteX3" fmla="*/ 18908 w 272907"/>
                    <a:gd name="connsiteY3" fmla="*/ 105234 h 272907"/>
                    <a:gd name="connsiteX4" fmla="*/ 167793 w 272907"/>
                    <a:gd name="connsiteY4" fmla="*/ 18968 h 272907"/>
                    <a:gd name="connsiteX5" fmla="*/ 101402 w 272907"/>
                    <a:gd name="connsiteY5" fmla="*/ 268307 h 272907"/>
                    <a:gd name="connsiteX6" fmla="*/ 268307 w 272907"/>
                    <a:gd name="connsiteY6" fmla="*/ 171565 h 272907"/>
                    <a:gd name="connsiteX7" fmla="*/ 171565 w 272907"/>
                    <a:gd name="connsiteY7" fmla="*/ 4600 h 272907"/>
                    <a:gd name="connsiteX8" fmla="*/ 4600 w 272907"/>
                    <a:gd name="connsiteY8" fmla="*/ 101402 h 272907"/>
                    <a:gd name="connsiteX9" fmla="*/ 101402 w 272907"/>
                    <a:gd name="connsiteY9" fmla="*/ 268307 h 27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907" h="272907">
                      <a:moveTo>
                        <a:pt x="167793" y="18908"/>
                      </a:moveTo>
                      <a:cubicBezTo>
                        <a:pt x="232627" y="36149"/>
                        <a:pt x="271300" y="103019"/>
                        <a:pt x="254059" y="167853"/>
                      </a:cubicBezTo>
                      <a:cubicBezTo>
                        <a:pt x="236818" y="232687"/>
                        <a:pt x="170068" y="271360"/>
                        <a:pt x="105234" y="254119"/>
                      </a:cubicBezTo>
                      <a:cubicBezTo>
                        <a:pt x="40400" y="236818"/>
                        <a:pt x="1667" y="170128"/>
                        <a:pt x="18908" y="105234"/>
                      </a:cubicBezTo>
                      <a:cubicBezTo>
                        <a:pt x="36149" y="40400"/>
                        <a:pt x="102959" y="1667"/>
                        <a:pt x="167793" y="18968"/>
                      </a:cubicBezTo>
                      <a:moveTo>
                        <a:pt x="101402" y="268307"/>
                      </a:moveTo>
                      <a:cubicBezTo>
                        <a:pt x="174079" y="287643"/>
                        <a:pt x="248971" y="244241"/>
                        <a:pt x="268307" y="171565"/>
                      </a:cubicBezTo>
                      <a:cubicBezTo>
                        <a:pt x="287644" y="98828"/>
                        <a:pt x="244241" y="23997"/>
                        <a:pt x="171565" y="4600"/>
                      </a:cubicBezTo>
                      <a:cubicBezTo>
                        <a:pt x="98828" y="-14736"/>
                        <a:pt x="23937" y="28666"/>
                        <a:pt x="4600" y="101402"/>
                      </a:cubicBezTo>
                      <a:cubicBezTo>
                        <a:pt x="-14736" y="174139"/>
                        <a:pt x="28666" y="248971"/>
                        <a:pt x="101402" y="268307"/>
                      </a:cubicBezTo>
                    </a:path>
                  </a:pathLst>
                </a:custGeom>
                <a:grpFill/>
                <a:ln w="5966" cap="flat">
                  <a:noFill/>
                  <a:prstDash val="solid"/>
                  <a:miter/>
                </a:ln>
              </p:spPr>
              <p:txBody>
                <a:bodyPr rtlCol="0" anchor="ctr"/>
                <a:lstStyle/>
                <a:p>
                  <a:endParaRPr lang="LID4096"/>
                </a:p>
              </p:txBody>
            </p:sp>
            <p:sp>
              <p:nvSpPr>
                <p:cNvPr id="84" name="Freeform: Shape 83">
                  <a:extLst>
                    <a:ext uri="{FF2B5EF4-FFF2-40B4-BE49-F238E27FC236}">
                      <a16:creationId xmlns:a16="http://schemas.microsoft.com/office/drawing/2014/main" id="{81207604-F819-87E4-90A3-1BA103550093}"/>
                    </a:ext>
                  </a:extLst>
                </p:cNvPr>
                <p:cNvSpPr>
                  <a:spLocks noGrp="1" noRot="1" noMove="1" noResize="1" noEditPoints="1" noAdjustHandles="1" noChangeArrowheads="1" noChangeShapeType="1"/>
                </p:cNvSpPr>
                <p:nvPr/>
              </p:nvSpPr>
              <p:spPr>
                <a:xfrm>
                  <a:off x="3929813" y="5882690"/>
                  <a:ext cx="88898" cy="88898"/>
                </a:xfrm>
                <a:custGeom>
                  <a:avLst/>
                  <a:gdLst>
                    <a:gd name="connsiteX0" fmla="*/ 22120 w 88898"/>
                    <a:gd name="connsiteY0" fmla="*/ 82883 h 88898"/>
                    <a:gd name="connsiteX1" fmla="*/ 82883 w 88898"/>
                    <a:gd name="connsiteY1" fmla="*/ 66779 h 88898"/>
                    <a:gd name="connsiteX2" fmla="*/ 66779 w 88898"/>
                    <a:gd name="connsiteY2" fmla="*/ 6016 h 88898"/>
                    <a:gd name="connsiteX3" fmla="*/ 6016 w 88898"/>
                    <a:gd name="connsiteY3" fmla="*/ 22120 h 88898"/>
                    <a:gd name="connsiteX4" fmla="*/ 22120 w 88898"/>
                    <a:gd name="connsiteY4" fmla="*/ 82883 h 88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98" h="88898">
                      <a:moveTo>
                        <a:pt x="22120" y="82883"/>
                      </a:moveTo>
                      <a:cubicBezTo>
                        <a:pt x="43372" y="95215"/>
                        <a:pt x="70551" y="87971"/>
                        <a:pt x="82883" y="66779"/>
                      </a:cubicBezTo>
                      <a:cubicBezTo>
                        <a:pt x="95215" y="45527"/>
                        <a:pt x="87971" y="18348"/>
                        <a:pt x="66779" y="6016"/>
                      </a:cubicBezTo>
                      <a:cubicBezTo>
                        <a:pt x="45527" y="-6317"/>
                        <a:pt x="18348" y="927"/>
                        <a:pt x="6016" y="22120"/>
                      </a:cubicBezTo>
                      <a:cubicBezTo>
                        <a:pt x="-6317" y="43312"/>
                        <a:pt x="927" y="70551"/>
                        <a:pt x="22120" y="82883"/>
                      </a:cubicBezTo>
                    </a:path>
                  </a:pathLst>
                </a:custGeom>
                <a:grpFill/>
                <a:ln w="5966" cap="flat">
                  <a:noFill/>
                  <a:prstDash val="solid"/>
                  <a:miter/>
                </a:ln>
              </p:spPr>
              <p:txBody>
                <a:bodyPr rtlCol="0" anchor="ctr"/>
                <a:lstStyle/>
                <a:p>
                  <a:endParaRPr lang="LID4096"/>
                </a:p>
              </p:txBody>
            </p:sp>
          </p:grpSp>
        </p:grpSp>
      </p:grpSp>
      <p:sp>
        <p:nvSpPr>
          <p:cNvPr id="3" name="Logo" hidden="1">
            <a:extLst>
              <a:ext uri="{FF2B5EF4-FFF2-40B4-BE49-F238E27FC236}">
                <a16:creationId xmlns:a16="http://schemas.microsoft.com/office/drawing/2014/main" id="{C2D88963-3EBF-A33C-C0FB-4B74D2946242}"/>
              </a:ext>
            </a:extLst>
          </p:cNvPr>
          <p:cNvSpPr/>
          <p:nvPr/>
        </p:nvSpPr>
        <p:spPr>
          <a:xfrm>
            <a:off x="307108" y="456548"/>
            <a:ext cx="1639049" cy="65608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
        <p:nvSpPr>
          <p:cNvPr id="4" name="Logo">
            <a:extLst>
              <a:ext uri="{FF2B5EF4-FFF2-40B4-BE49-F238E27FC236}">
                <a16:creationId xmlns:a16="http://schemas.microsoft.com/office/drawing/2014/main" id="{5E65D33B-A454-C5C4-2DEE-895A8E85C6E6}"/>
              </a:ext>
            </a:extLst>
          </p:cNvPr>
          <p:cNvSpPr/>
          <p:nvPr/>
        </p:nvSpPr>
        <p:spPr>
          <a:xfrm>
            <a:off x="475717" y="501225"/>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Tree>
    <p:extLst>
      <p:ext uri="{BB962C8B-B14F-4D97-AF65-F5344CB8AC3E}">
        <p14:creationId xmlns:p14="http://schemas.microsoft.com/office/powerpoint/2010/main" val="2881744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B4F8E-5B07-67B4-A63D-18341D66F6BA}"/>
            </a:ext>
          </a:extLst>
        </p:cNvPr>
        <p:cNvGrpSpPr/>
        <p:nvPr/>
      </p:nvGrpSpPr>
      <p:grpSpPr>
        <a:xfrm>
          <a:off x="0" y="0"/>
          <a:ext cx="0" cy="0"/>
          <a:chOff x="0" y="0"/>
          <a:chExt cx="0" cy="0"/>
        </a:xfrm>
      </p:grpSpPr>
      <p:grpSp>
        <p:nvGrpSpPr>
          <p:cNvPr id="57" name="Background">
            <a:extLst>
              <a:ext uri="{FF2B5EF4-FFF2-40B4-BE49-F238E27FC236}">
                <a16:creationId xmlns:a16="http://schemas.microsoft.com/office/drawing/2014/main" id="{C2C02AAE-D3BE-3333-6026-D720B2E7D967}"/>
              </a:ext>
            </a:extLst>
          </p:cNvPr>
          <p:cNvGrpSpPr>
            <a:grpSpLocks noGrp="1" noUngrp="1" noRot="1" noMove="1" noResize="1"/>
          </p:cNvGrpSpPr>
          <p:nvPr/>
        </p:nvGrpSpPr>
        <p:grpSpPr>
          <a:xfrm>
            <a:off x="-17896" y="-17452"/>
            <a:ext cx="14533996" cy="6875451"/>
            <a:chOff x="-17896" y="-17452"/>
            <a:chExt cx="14533996" cy="6875451"/>
          </a:xfrm>
        </p:grpSpPr>
        <p:sp>
          <p:nvSpPr>
            <p:cNvPr id="26" name="Background">
              <a:extLst>
                <a:ext uri="{FF2B5EF4-FFF2-40B4-BE49-F238E27FC236}">
                  <a16:creationId xmlns:a16="http://schemas.microsoft.com/office/drawing/2014/main" id="{F3562CA5-3985-ED95-577C-E2B7C762A0D8}"/>
                </a:ext>
              </a:extLst>
            </p:cNvPr>
            <p:cNvSpPr>
              <a:spLocks noGrp="1" noRot="1" noMove="1" noResize="1" noEditPoints="1" noAdjustHandles="1" noChangeArrowheads="1" noChangeShapeType="1"/>
            </p:cNvSpPr>
            <p:nvPr/>
          </p:nvSpPr>
          <p:spPr>
            <a:xfrm>
              <a:off x="-17896" y="-17452"/>
              <a:ext cx="8054999" cy="6875451"/>
            </a:xfrm>
            <a:prstGeom prst="rect">
              <a:avLst/>
            </a:prstGeom>
            <a:solidFill>
              <a:srgbClr val="005C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dirty="0"/>
                <a:t>  </a:t>
              </a:r>
              <a:endParaRPr lang="LID4096" dirty="0"/>
            </a:p>
          </p:txBody>
        </p:sp>
        <p:sp>
          <p:nvSpPr>
            <p:cNvPr id="56" name="Rectangle 55">
              <a:extLst>
                <a:ext uri="{FF2B5EF4-FFF2-40B4-BE49-F238E27FC236}">
                  <a16:creationId xmlns:a16="http://schemas.microsoft.com/office/drawing/2014/main" id="{C31D4E61-7F32-1DCA-0B63-F608FE26D0D7}"/>
                </a:ext>
              </a:extLst>
            </p:cNvPr>
            <p:cNvSpPr>
              <a:spLocks noGrp="1" noRot="1" noMove="1" noResize="1" noEditPoints="1" noAdjustHandles="1" noChangeArrowheads="1" noChangeShapeType="1"/>
            </p:cNvSpPr>
            <p:nvPr/>
          </p:nvSpPr>
          <p:spPr>
            <a:xfrm>
              <a:off x="12730144" y="3234379"/>
              <a:ext cx="1785956" cy="90582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Background </a:t>
              </a:r>
              <a:r>
                <a:rPr lang="en-US" dirty="0" err="1"/>
                <a:t>Colour</a:t>
              </a:r>
              <a:endParaRPr lang="LID4096" dirty="0"/>
            </a:p>
          </p:txBody>
        </p:sp>
      </p:grpSp>
      <p:grpSp>
        <p:nvGrpSpPr>
          <p:cNvPr id="55" name="Lines">
            <a:extLst>
              <a:ext uri="{FF2B5EF4-FFF2-40B4-BE49-F238E27FC236}">
                <a16:creationId xmlns:a16="http://schemas.microsoft.com/office/drawing/2014/main" id="{B1A1528E-BD6A-63C7-39A1-4D537EC87D71}"/>
              </a:ext>
            </a:extLst>
          </p:cNvPr>
          <p:cNvGrpSpPr>
            <a:grpSpLocks noGrp="1" noUngrp="1" noRot="1" noMove="1" noResize="1"/>
          </p:cNvGrpSpPr>
          <p:nvPr/>
        </p:nvGrpSpPr>
        <p:grpSpPr>
          <a:xfrm>
            <a:off x="5627047" y="399748"/>
            <a:ext cx="8764015" cy="2328878"/>
            <a:chOff x="5627047" y="399748"/>
            <a:chExt cx="8764015" cy="2328878"/>
          </a:xfrm>
        </p:grpSpPr>
        <p:sp>
          <p:nvSpPr>
            <p:cNvPr id="12" name="Rectangle 11">
              <a:extLst>
                <a:ext uri="{FF2B5EF4-FFF2-40B4-BE49-F238E27FC236}">
                  <a16:creationId xmlns:a16="http://schemas.microsoft.com/office/drawing/2014/main" id="{6EE13F59-D459-F3AB-A556-CDC3C056DFE6}"/>
                </a:ext>
              </a:extLst>
            </p:cNvPr>
            <p:cNvSpPr>
              <a:spLocks noGrp="1" noRot="1" noMove="1" noResize="1" noEditPoints="1" noAdjustHandles="1" noChangeArrowheads="1" noChangeShapeType="1"/>
            </p:cNvSpPr>
            <p:nvPr/>
          </p:nvSpPr>
          <p:spPr>
            <a:xfrm>
              <a:off x="12730143" y="623347"/>
              <a:ext cx="1660919" cy="725490"/>
            </a:xfrm>
            <a:prstGeom prst="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a:t>
              </a:r>
              <a:endParaRPr lang="LID4096"/>
            </a:p>
          </p:txBody>
        </p:sp>
        <p:grpSp>
          <p:nvGrpSpPr>
            <p:cNvPr id="52" name="Group 51">
              <a:extLst>
                <a:ext uri="{FF2B5EF4-FFF2-40B4-BE49-F238E27FC236}">
                  <a16:creationId xmlns:a16="http://schemas.microsoft.com/office/drawing/2014/main" id="{E7D2EE4B-1B0C-93C3-08E9-4D2943952632}"/>
                </a:ext>
              </a:extLst>
            </p:cNvPr>
            <p:cNvGrpSpPr>
              <a:grpSpLocks noGrp="1" noUngrp="1" noRot="1" noMove="1" noResize="1"/>
            </p:cNvGrpSpPr>
            <p:nvPr/>
          </p:nvGrpSpPr>
          <p:grpSpPr>
            <a:xfrm>
              <a:off x="5627047" y="399748"/>
              <a:ext cx="2919326" cy="2328878"/>
              <a:chOff x="5627047" y="399748"/>
              <a:chExt cx="2919326" cy="2328878"/>
            </a:xfrm>
          </p:grpSpPr>
          <p:sp>
            <p:nvSpPr>
              <p:cNvPr id="39" name="Freeform: Shape 38">
                <a:extLst>
                  <a:ext uri="{FF2B5EF4-FFF2-40B4-BE49-F238E27FC236}">
                    <a16:creationId xmlns:a16="http://schemas.microsoft.com/office/drawing/2014/main" id="{F4F20A0F-E73C-B484-20DA-D1B565EFE42B}"/>
                  </a:ext>
                </a:extLst>
              </p:cNvPr>
              <p:cNvSpPr>
                <a:spLocks noGrp="1" noRot="1" noMove="1" noResize="1" noEditPoints="1" noAdjustHandles="1" noChangeArrowheads="1" noChangeShapeType="1"/>
              </p:cNvSpPr>
              <p:nvPr/>
            </p:nvSpPr>
            <p:spPr>
              <a:xfrm>
                <a:off x="6841999" y="1714189"/>
                <a:ext cx="1291438" cy="181010"/>
              </a:xfrm>
              <a:custGeom>
                <a:avLst/>
                <a:gdLst>
                  <a:gd name="connsiteX0" fmla="*/ 0 w 1291438"/>
                  <a:gd name="connsiteY0" fmla="*/ 13961 h 181010"/>
                  <a:gd name="connsiteX1" fmla="*/ 223384 w 1291438"/>
                  <a:gd name="connsiteY1" fmla="*/ 13961 h 181010"/>
                  <a:gd name="connsiteX2" fmla="*/ 368165 w 1291438"/>
                  <a:gd name="connsiteY2" fmla="*/ 181011 h 181010"/>
                  <a:gd name="connsiteX3" fmla="*/ 684113 w 1291438"/>
                  <a:gd name="connsiteY3" fmla="*/ 181011 h 181010"/>
                  <a:gd name="connsiteX4" fmla="*/ 851651 w 1291438"/>
                  <a:gd name="connsiteY4" fmla="*/ 0 h 181010"/>
                  <a:gd name="connsiteX5" fmla="*/ 1291438 w 1291438"/>
                  <a:gd name="connsiteY5" fmla="*/ 0 h 1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1438" h="181010">
                    <a:moveTo>
                      <a:pt x="0" y="13961"/>
                    </a:moveTo>
                    <a:lnTo>
                      <a:pt x="223384" y="13961"/>
                    </a:lnTo>
                    <a:lnTo>
                      <a:pt x="368165" y="181011"/>
                    </a:lnTo>
                    <a:lnTo>
                      <a:pt x="684113" y="181011"/>
                    </a:lnTo>
                    <a:lnTo>
                      <a:pt x="851651" y="0"/>
                    </a:lnTo>
                    <a:lnTo>
                      <a:pt x="1291438" y="0"/>
                    </a:lnTo>
                  </a:path>
                </a:pathLst>
              </a:custGeom>
              <a:noFill/>
              <a:ln w="27913" cap="flat">
                <a:solidFill>
                  <a:schemeClr val="bg1"/>
                </a:solidFill>
                <a:prstDash val="solid"/>
                <a:miter/>
              </a:ln>
            </p:spPr>
            <p:txBody>
              <a:bodyPr rtlCol="0" anchor="ctr"/>
              <a:lstStyle/>
              <a:p>
                <a:endParaRPr lang="LID4096"/>
              </a:p>
            </p:txBody>
          </p:sp>
          <p:sp>
            <p:nvSpPr>
              <p:cNvPr id="40" name="Freeform: Shape 39">
                <a:extLst>
                  <a:ext uri="{FF2B5EF4-FFF2-40B4-BE49-F238E27FC236}">
                    <a16:creationId xmlns:a16="http://schemas.microsoft.com/office/drawing/2014/main" id="{DB5722EC-FF53-3D24-348A-D535D6CEA2A4}"/>
                  </a:ext>
                </a:extLst>
              </p:cNvPr>
              <p:cNvSpPr>
                <a:spLocks noGrp="1" noRot="1" noMove="1" noResize="1" noEditPoints="1" noAdjustHandles="1" noChangeArrowheads="1" noChangeShapeType="1"/>
              </p:cNvSpPr>
              <p:nvPr/>
            </p:nvSpPr>
            <p:spPr>
              <a:xfrm>
                <a:off x="6126846" y="1867024"/>
                <a:ext cx="2419527" cy="418844"/>
              </a:xfrm>
              <a:custGeom>
                <a:avLst/>
                <a:gdLst>
                  <a:gd name="connsiteX0" fmla="*/ 0 w 2419527"/>
                  <a:gd name="connsiteY0" fmla="*/ 0 h 418844"/>
                  <a:gd name="connsiteX1" fmla="*/ 415843 w 2419527"/>
                  <a:gd name="connsiteY1" fmla="*/ 408862 h 418844"/>
                  <a:gd name="connsiteX2" fmla="*/ 1096326 w 2419527"/>
                  <a:gd name="connsiteY2" fmla="*/ 408862 h 418844"/>
                  <a:gd name="connsiteX3" fmla="*/ 1224912 w 2419527"/>
                  <a:gd name="connsiteY3" fmla="*/ 309107 h 418844"/>
                  <a:gd name="connsiteX4" fmla="*/ 1610528 w 2419527"/>
                  <a:gd name="connsiteY4" fmla="*/ 309107 h 418844"/>
                  <a:gd name="connsiteX5" fmla="*/ 1712587 w 2419527"/>
                  <a:gd name="connsiteY5" fmla="*/ 418845 h 418844"/>
                  <a:gd name="connsiteX6" fmla="*/ 2419527 w 2419527"/>
                  <a:gd name="connsiteY6" fmla="*/ 418845 h 41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9527" h="418844">
                    <a:moveTo>
                      <a:pt x="0" y="0"/>
                    </a:moveTo>
                    <a:lnTo>
                      <a:pt x="415843" y="408862"/>
                    </a:lnTo>
                    <a:lnTo>
                      <a:pt x="1096326" y="408862"/>
                    </a:lnTo>
                    <a:lnTo>
                      <a:pt x="1224912" y="309107"/>
                    </a:lnTo>
                    <a:lnTo>
                      <a:pt x="1610528" y="309107"/>
                    </a:lnTo>
                    <a:lnTo>
                      <a:pt x="1712587" y="418845"/>
                    </a:lnTo>
                    <a:lnTo>
                      <a:pt x="2419527" y="418845"/>
                    </a:lnTo>
                  </a:path>
                </a:pathLst>
              </a:custGeom>
              <a:noFill/>
              <a:ln w="27913" cap="flat">
                <a:solidFill>
                  <a:schemeClr val="bg1"/>
                </a:solidFill>
                <a:prstDash val="solid"/>
                <a:miter/>
              </a:ln>
            </p:spPr>
            <p:txBody>
              <a:bodyPr rtlCol="0" anchor="ctr"/>
              <a:lstStyle/>
              <a:p>
                <a:endParaRPr lang="LID4096"/>
              </a:p>
            </p:txBody>
          </p:sp>
          <p:grpSp>
            <p:nvGrpSpPr>
              <p:cNvPr id="50" name="Group 49">
                <a:extLst>
                  <a:ext uri="{FF2B5EF4-FFF2-40B4-BE49-F238E27FC236}">
                    <a16:creationId xmlns:a16="http://schemas.microsoft.com/office/drawing/2014/main" id="{D0F793D8-351D-2F12-210C-0BE85F7BDFE1}"/>
                  </a:ext>
                </a:extLst>
              </p:cNvPr>
              <p:cNvGrpSpPr>
                <a:grpSpLocks noGrp="1" noUngrp="1" noRot="1" noMove="1" noResize="1"/>
              </p:cNvGrpSpPr>
              <p:nvPr/>
            </p:nvGrpSpPr>
            <p:grpSpPr>
              <a:xfrm>
                <a:off x="7082124" y="2282837"/>
                <a:ext cx="1193706" cy="445789"/>
                <a:chOff x="7082124" y="2282837"/>
                <a:chExt cx="1193706" cy="445789"/>
              </a:xfrm>
            </p:grpSpPr>
            <p:sp>
              <p:nvSpPr>
                <p:cNvPr id="44" name="Freeform: Shape 43">
                  <a:extLst>
                    <a:ext uri="{FF2B5EF4-FFF2-40B4-BE49-F238E27FC236}">
                      <a16:creationId xmlns:a16="http://schemas.microsoft.com/office/drawing/2014/main" id="{EDFA0550-B344-81BA-CE18-AD065313F5F9}"/>
                    </a:ext>
                  </a:extLst>
                </p:cNvPr>
                <p:cNvSpPr>
                  <a:spLocks noGrp="1" noRot="1" noMove="1" noResize="1" noEditPoints="1" noAdjustHandles="1" noChangeArrowheads="1" noChangeShapeType="1"/>
                </p:cNvSpPr>
                <p:nvPr/>
              </p:nvSpPr>
              <p:spPr>
                <a:xfrm>
                  <a:off x="7193815" y="2282837"/>
                  <a:ext cx="1082015" cy="389944"/>
                </a:xfrm>
                <a:custGeom>
                  <a:avLst/>
                  <a:gdLst>
                    <a:gd name="connsiteX0" fmla="*/ 1082016 w 1082015"/>
                    <a:gd name="connsiteY0" fmla="*/ 0 h 389944"/>
                    <a:gd name="connsiteX1" fmla="*/ 767882 w 1082015"/>
                    <a:gd name="connsiteY1" fmla="*/ 389945 h 389944"/>
                    <a:gd name="connsiteX2" fmla="*/ 0 w 1082015"/>
                    <a:gd name="connsiteY2" fmla="*/ 389945 h 389944"/>
                  </a:gdLst>
                  <a:ahLst/>
                  <a:cxnLst>
                    <a:cxn ang="0">
                      <a:pos x="connsiteX0" y="connsiteY0"/>
                    </a:cxn>
                    <a:cxn ang="0">
                      <a:pos x="connsiteX1" y="connsiteY1"/>
                    </a:cxn>
                    <a:cxn ang="0">
                      <a:pos x="connsiteX2" y="connsiteY2"/>
                    </a:cxn>
                  </a:cxnLst>
                  <a:rect l="l" t="t" r="r" b="b"/>
                  <a:pathLst>
                    <a:path w="1082015" h="389944">
                      <a:moveTo>
                        <a:pt x="1082016" y="0"/>
                      </a:moveTo>
                      <a:lnTo>
                        <a:pt x="767882" y="389945"/>
                      </a:lnTo>
                      <a:lnTo>
                        <a:pt x="0" y="389945"/>
                      </a:lnTo>
                    </a:path>
                  </a:pathLst>
                </a:custGeom>
                <a:noFill/>
                <a:ln w="27913" cap="flat">
                  <a:solidFill>
                    <a:schemeClr val="bg1"/>
                  </a:solidFill>
                  <a:prstDash val="solid"/>
                  <a:miter/>
                </a:ln>
              </p:spPr>
              <p:txBody>
                <a:bodyPr rtlCol="0" anchor="ctr"/>
                <a:lstStyle/>
                <a:p>
                  <a:endParaRPr lang="LID4096"/>
                </a:p>
              </p:txBody>
            </p:sp>
            <p:sp>
              <p:nvSpPr>
                <p:cNvPr id="45" name="Freeform: Shape 44">
                  <a:extLst>
                    <a:ext uri="{FF2B5EF4-FFF2-40B4-BE49-F238E27FC236}">
                      <a16:creationId xmlns:a16="http://schemas.microsoft.com/office/drawing/2014/main" id="{81CBBBB8-9A9D-7C06-312B-F72B6BBB0CE5}"/>
                    </a:ext>
                  </a:extLst>
                </p:cNvPr>
                <p:cNvSpPr>
                  <a:spLocks noGrp="1" noRot="1" noMove="1" noResize="1" noEditPoints="1" noAdjustHandles="1" noChangeArrowheads="1" noChangeShapeType="1"/>
                </p:cNvSpPr>
                <p:nvPr/>
              </p:nvSpPr>
              <p:spPr>
                <a:xfrm>
                  <a:off x="7082124" y="2616935"/>
                  <a:ext cx="111691" cy="111691"/>
                </a:xfrm>
                <a:custGeom>
                  <a:avLst/>
                  <a:gdLst>
                    <a:gd name="connsiteX0" fmla="*/ 111692 w 111691"/>
                    <a:gd name="connsiteY0" fmla="*/ 55846 h 111691"/>
                    <a:gd name="connsiteX1" fmla="*/ 55846 w 111691"/>
                    <a:gd name="connsiteY1" fmla="*/ 111692 h 111691"/>
                    <a:gd name="connsiteX2" fmla="*/ 0 w 111691"/>
                    <a:gd name="connsiteY2" fmla="*/ 55846 h 111691"/>
                    <a:gd name="connsiteX3" fmla="*/ 55846 w 111691"/>
                    <a:gd name="connsiteY3" fmla="*/ 0 h 111691"/>
                    <a:gd name="connsiteX4" fmla="*/ 111692 w 111691"/>
                    <a:gd name="connsiteY4" fmla="*/ 55846 h 11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91" h="111691">
                      <a:moveTo>
                        <a:pt x="111692" y="55846"/>
                      </a:moveTo>
                      <a:cubicBezTo>
                        <a:pt x="111692" y="86689"/>
                        <a:pt x="86689" y="111692"/>
                        <a:pt x="55846" y="111692"/>
                      </a:cubicBezTo>
                      <a:cubicBezTo>
                        <a:pt x="25003" y="111692"/>
                        <a:pt x="0" y="86689"/>
                        <a:pt x="0" y="55846"/>
                      </a:cubicBezTo>
                      <a:cubicBezTo>
                        <a:pt x="0" y="25003"/>
                        <a:pt x="25003" y="0"/>
                        <a:pt x="55846" y="0"/>
                      </a:cubicBezTo>
                      <a:cubicBezTo>
                        <a:pt x="86689" y="0"/>
                        <a:pt x="111692" y="25003"/>
                        <a:pt x="111692" y="55846"/>
                      </a:cubicBezTo>
                      <a:close/>
                    </a:path>
                  </a:pathLst>
                </a:custGeom>
                <a:noFill/>
                <a:ln w="27913" cap="flat">
                  <a:solidFill>
                    <a:schemeClr val="bg1"/>
                  </a:solidFill>
                  <a:prstDash val="solid"/>
                  <a:miter/>
                </a:ln>
              </p:spPr>
              <p:txBody>
                <a:bodyPr rtlCol="0" anchor="ctr"/>
                <a:lstStyle/>
                <a:p>
                  <a:endParaRPr lang="LID4096"/>
                </a:p>
              </p:txBody>
            </p:sp>
          </p:grpSp>
          <p:sp>
            <p:nvSpPr>
              <p:cNvPr id="38" name="Freeform: Shape 37">
                <a:extLst>
                  <a:ext uri="{FF2B5EF4-FFF2-40B4-BE49-F238E27FC236}">
                    <a16:creationId xmlns:a16="http://schemas.microsoft.com/office/drawing/2014/main" id="{628C3427-A5B5-B622-2559-8E67B026BC4F}"/>
                  </a:ext>
                </a:extLst>
              </p:cNvPr>
              <p:cNvSpPr>
                <a:spLocks noGrp="1" noRot="1" noMove="1" noResize="1" noEditPoints="1" noAdjustHandles="1" noChangeArrowheads="1" noChangeShapeType="1"/>
              </p:cNvSpPr>
              <p:nvPr/>
            </p:nvSpPr>
            <p:spPr>
              <a:xfrm>
                <a:off x="6620039" y="399748"/>
                <a:ext cx="1581689" cy="315077"/>
              </a:xfrm>
              <a:custGeom>
                <a:avLst/>
                <a:gdLst>
                  <a:gd name="connsiteX0" fmla="*/ 0 w 1752167"/>
                  <a:gd name="connsiteY0" fmla="*/ 349037 h 349037"/>
                  <a:gd name="connsiteX1" fmla="*/ 766067 w 1752167"/>
                  <a:gd name="connsiteY1" fmla="*/ 349037 h 349037"/>
                  <a:gd name="connsiteX2" fmla="*/ 1040131 w 1752167"/>
                  <a:gd name="connsiteY2" fmla="*/ 0 h 349037"/>
                  <a:gd name="connsiteX3" fmla="*/ 1752168 w 1752167"/>
                  <a:gd name="connsiteY3" fmla="*/ 0 h 349037"/>
                </a:gdLst>
                <a:ahLst/>
                <a:cxnLst>
                  <a:cxn ang="0">
                    <a:pos x="connsiteX0" y="connsiteY0"/>
                  </a:cxn>
                  <a:cxn ang="0">
                    <a:pos x="connsiteX1" y="connsiteY1"/>
                  </a:cxn>
                  <a:cxn ang="0">
                    <a:pos x="connsiteX2" y="connsiteY2"/>
                  </a:cxn>
                  <a:cxn ang="0">
                    <a:pos x="connsiteX3" y="connsiteY3"/>
                  </a:cxn>
                </a:cxnLst>
                <a:rect l="l" t="t" r="r" b="b"/>
                <a:pathLst>
                  <a:path w="1752167" h="349037">
                    <a:moveTo>
                      <a:pt x="0" y="349037"/>
                    </a:moveTo>
                    <a:lnTo>
                      <a:pt x="766067" y="349037"/>
                    </a:lnTo>
                    <a:lnTo>
                      <a:pt x="1040131" y="0"/>
                    </a:lnTo>
                    <a:lnTo>
                      <a:pt x="1752168" y="0"/>
                    </a:lnTo>
                  </a:path>
                </a:pathLst>
              </a:custGeom>
              <a:noFill/>
              <a:ln w="27913" cap="flat">
                <a:solidFill>
                  <a:schemeClr val="bg1"/>
                </a:solidFill>
                <a:prstDash val="solid"/>
                <a:miter/>
                <a:headEnd type="oval"/>
              </a:ln>
            </p:spPr>
            <p:txBody>
              <a:bodyPr rtlCol="0" anchor="ctr"/>
              <a:lstStyle/>
              <a:p>
                <a:endParaRPr lang="LID4096"/>
              </a:p>
            </p:txBody>
          </p:sp>
          <p:sp>
            <p:nvSpPr>
              <p:cNvPr id="43" name="Freeform: Shape 42">
                <a:extLst>
                  <a:ext uri="{FF2B5EF4-FFF2-40B4-BE49-F238E27FC236}">
                    <a16:creationId xmlns:a16="http://schemas.microsoft.com/office/drawing/2014/main" id="{D91E46EB-5D1A-DBB3-62BE-0C9D5F8BFFFD}"/>
                  </a:ext>
                </a:extLst>
              </p:cNvPr>
              <p:cNvSpPr>
                <a:spLocks noGrp="1" noRot="1" noMove="1" noResize="1" noEditPoints="1" noAdjustHandles="1" noChangeArrowheads="1" noChangeShapeType="1"/>
              </p:cNvSpPr>
              <p:nvPr/>
            </p:nvSpPr>
            <p:spPr>
              <a:xfrm>
                <a:off x="5627047" y="1152199"/>
                <a:ext cx="2526688" cy="316548"/>
              </a:xfrm>
              <a:custGeom>
                <a:avLst/>
                <a:gdLst>
                  <a:gd name="connsiteX0" fmla="*/ 0 w 3311457"/>
                  <a:gd name="connsiteY0" fmla="*/ 63525 h 414865"/>
                  <a:gd name="connsiteX1" fmla="*/ 104781 w 3311457"/>
                  <a:gd name="connsiteY1" fmla="*/ 0 h 414865"/>
                  <a:gd name="connsiteX2" fmla="*/ 447117 w 3311457"/>
                  <a:gd name="connsiteY2" fmla="*/ 0 h 414865"/>
                  <a:gd name="connsiteX3" fmla="*/ 782472 w 3311457"/>
                  <a:gd name="connsiteY3" fmla="*/ 406419 h 414865"/>
                  <a:gd name="connsiteX4" fmla="*/ 1285435 w 3311457"/>
                  <a:gd name="connsiteY4" fmla="*/ 406419 h 414865"/>
                  <a:gd name="connsiteX5" fmla="*/ 1390286 w 3311457"/>
                  <a:gd name="connsiteY5" fmla="*/ 326001 h 414865"/>
                  <a:gd name="connsiteX6" fmla="*/ 1725571 w 3311457"/>
                  <a:gd name="connsiteY6" fmla="*/ 326001 h 414865"/>
                  <a:gd name="connsiteX7" fmla="*/ 1802429 w 3311457"/>
                  <a:gd name="connsiteY7" fmla="*/ 414866 h 414865"/>
                  <a:gd name="connsiteX8" fmla="*/ 2326404 w 3311457"/>
                  <a:gd name="connsiteY8" fmla="*/ 414866 h 414865"/>
                  <a:gd name="connsiteX9" fmla="*/ 2536036 w 3311457"/>
                  <a:gd name="connsiteY9" fmla="*/ 207468 h 414865"/>
                  <a:gd name="connsiteX10" fmla="*/ 3311457 w 3311457"/>
                  <a:gd name="connsiteY10" fmla="*/ 207468 h 41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11457" h="414865">
                    <a:moveTo>
                      <a:pt x="0" y="63525"/>
                    </a:moveTo>
                    <a:lnTo>
                      <a:pt x="104781" y="0"/>
                    </a:lnTo>
                    <a:lnTo>
                      <a:pt x="447117" y="0"/>
                    </a:lnTo>
                    <a:lnTo>
                      <a:pt x="782472" y="406419"/>
                    </a:lnTo>
                    <a:lnTo>
                      <a:pt x="1285435" y="406419"/>
                    </a:lnTo>
                    <a:lnTo>
                      <a:pt x="1390286" y="326001"/>
                    </a:lnTo>
                    <a:lnTo>
                      <a:pt x="1725571" y="326001"/>
                    </a:lnTo>
                    <a:lnTo>
                      <a:pt x="1802429" y="414866"/>
                    </a:lnTo>
                    <a:lnTo>
                      <a:pt x="2326404" y="414866"/>
                    </a:lnTo>
                    <a:lnTo>
                      <a:pt x="2536036" y="207468"/>
                    </a:lnTo>
                    <a:lnTo>
                      <a:pt x="3311457" y="207468"/>
                    </a:lnTo>
                  </a:path>
                </a:pathLst>
              </a:custGeom>
              <a:noFill/>
              <a:ln w="27913" cap="flat">
                <a:solidFill>
                  <a:schemeClr val="bg1"/>
                </a:solidFill>
                <a:prstDash val="solid"/>
                <a:miter/>
                <a:headEnd type="oval"/>
              </a:ln>
            </p:spPr>
            <p:txBody>
              <a:bodyPr rtlCol="0" anchor="ctr"/>
              <a:lstStyle/>
              <a:p>
                <a:endParaRPr lang="LID4096"/>
              </a:p>
            </p:txBody>
          </p:sp>
          <p:sp>
            <p:nvSpPr>
              <p:cNvPr id="46" name="Freeform: Shape 45">
                <a:extLst>
                  <a:ext uri="{FF2B5EF4-FFF2-40B4-BE49-F238E27FC236}">
                    <a16:creationId xmlns:a16="http://schemas.microsoft.com/office/drawing/2014/main" id="{13D46258-26F5-E584-7988-4CF1FB7E847B}"/>
                  </a:ext>
                </a:extLst>
              </p:cNvPr>
              <p:cNvSpPr>
                <a:spLocks noGrp="1" noRot="1" noMove="1" noResize="1" noEditPoints="1" noAdjustHandles="1" noChangeArrowheads="1" noChangeShapeType="1"/>
              </p:cNvSpPr>
              <p:nvPr/>
            </p:nvSpPr>
            <p:spPr>
              <a:xfrm>
                <a:off x="7336611" y="1216649"/>
                <a:ext cx="463397" cy="101202"/>
              </a:xfrm>
              <a:custGeom>
                <a:avLst/>
                <a:gdLst>
                  <a:gd name="connsiteX0" fmla="*/ 607325 w 607325"/>
                  <a:gd name="connsiteY0" fmla="*/ 132634 h 132634"/>
                  <a:gd name="connsiteX1" fmla="*/ 474691 w 607325"/>
                  <a:gd name="connsiteY1" fmla="*/ 0 h 132634"/>
                  <a:gd name="connsiteX2" fmla="*/ 0 w 607325"/>
                  <a:gd name="connsiteY2" fmla="*/ 0 h 132634"/>
                </a:gdLst>
                <a:ahLst/>
                <a:cxnLst>
                  <a:cxn ang="0">
                    <a:pos x="connsiteX0" y="connsiteY0"/>
                  </a:cxn>
                  <a:cxn ang="0">
                    <a:pos x="connsiteX1" y="connsiteY1"/>
                  </a:cxn>
                  <a:cxn ang="0">
                    <a:pos x="connsiteX2" y="connsiteY2"/>
                  </a:cxn>
                </a:cxnLst>
                <a:rect l="l" t="t" r="r" b="b"/>
                <a:pathLst>
                  <a:path w="607325" h="132634">
                    <a:moveTo>
                      <a:pt x="607325" y="132634"/>
                    </a:moveTo>
                    <a:lnTo>
                      <a:pt x="474691" y="0"/>
                    </a:lnTo>
                    <a:lnTo>
                      <a:pt x="0" y="0"/>
                    </a:lnTo>
                  </a:path>
                </a:pathLst>
              </a:custGeom>
              <a:noFill/>
              <a:ln w="27913" cap="flat">
                <a:solidFill>
                  <a:schemeClr val="bg1"/>
                </a:solidFill>
                <a:prstDash val="solid"/>
                <a:miter/>
              </a:ln>
            </p:spPr>
            <p:txBody>
              <a:bodyPr rtlCol="0" anchor="ctr"/>
              <a:lstStyle/>
              <a:p>
                <a:endParaRPr lang="LID4096"/>
              </a:p>
            </p:txBody>
          </p:sp>
          <p:sp>
            <p:nvSpPr>
              <p:cNvPr id="47" name="Freeform: Shape 46">
                <a:extLst>
                  <a:ext uri="{FF2B5EF4-FFF2-40B4-BE49-F238E27FC236}">
                    <a16:creationId xmlns:a16="http://schemas.microsoft.com/office/drawing/2014/main" id="{24C31F34-0D17-CF14-D174-6CEE05B7220B}"/>
                  </a:ext>
                </a:extLst>
              </p:cNvPr>
              <p:cNvSpPr>
                <a:spLocks noGrp="1" noRot="1" noMove="1" noResize="1" noEditPoints="1" noAdjustHandles="1" noChangeArrowheads="1" noChangeShapeType="1"/>
              </p:cNvSpPr>
              <p:nvPr/>
            </p:nvSpPr>
            <p:spPr>
              <a:xfrm>
                <a:off x="7251389" y="1174037"/>
                <a:ext cx="85222" cy="85222"/>
              </a:xfrm>
              <a:custGeom>
                <a:avLst/>
                <a:gdLst>
                  <a:gd name="connsiteX0" fmla="*/ 111692 w 111691"/>
                  <a:gd name="connsiteY0" fmla="*/ 55846 h 111691"/>
                  <a:gd name="connsiteX1" fmla="*/ 55846 w 111691"/>
                  <a:gd name="connsiteY1" fmla="*/ 111692 h 111691"/>
                  <a:gd name="connsiteX2" fmla="*/ 0 w 111691"/>
                  <a:gd name="connsiteY2" fmla="*/ 55846 h 111691"/>
                  <a:gd name="connsiteX3" fmla="*/ 55846 w 111691"/>
                  <a:gd name="connsiteY3" fmla="*/ 0 h 111691"/>
                  <a:gd name="connsiteX4" fmla="*/ 111692 w 111691"/>
                  <a:gd name="connsiteY4" fmla="*/ 55846 h 11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91" h="111691">
                    <a:moveTo>
                      <a:pt x="111692" y="55846"/>
                    </a:moveTo>
                    <a:cubicBezTo>
                      <a:pt x="111692" y="86689"/>
                      <a:pt x="86689" y="111692"/>
                      <a:pt x="55846" y="111692"/>
                    </a:cubicBezTo>
                    <a:cubicBezTo>
                      <a:pt x="25003" y="111692"/>
                      <a:pt x="0" y="86689"/>
                      <a:pt x="0" y="55846"/>
                    </a:cubicBezTo>
                    <a:cubicBezTo>
                      <a:pt x="0" y="25003"/>
                      <a:pt x="25003" y="0"/>
                      <a:pt x="55846" y="0"/>
                    </a:cubicBezTo>
                    <a:cubicBezTo>
                      <a:pt x="86689" y="0"/>
                      <a:pt x="111692" y="25003"/>
                      <a:pt x="111692" y="55846"/>
                    </a:cubicBezTo>
                    <a:close/>
                  </a:path>
                </a:pathLst>
              </a:custGeom>
              <a:noFill/>
              <a:ln w="27913" cap="flat">
                <a:solidFill>
                  <a:schemeClr val="bg1"/>
                </a:solidFill>
                <a:prstDash val="solid"/>
                <a:miter/>
              </a:ln>
            </p:spPr>
            <p:txBody>
              <a:bodyPr rtlCol="0" anchor="ctr"/>
              <a:lstStyle/>
              <a:p>
                <a:endParaRPr lang="LID4096"/>
              </a:p>
            </p:txBody>
          </p:sp>
        </p:grpSp>
      </p:grpSp>
      <p:grpSp>
        <p:nvGrpSpPr>
          <p:cNvPr id="54" name="Cogs">
            <a:extLst>
              <a:ext uri="{FF2B5EF4-FFF2-40B4-BE49-F238E27FC236}">
                <a16:creationId xmlns:a16="http://schemas.microsoft.com/office/drawing/2014/main" id="{BB679511-3A11-B185-6B63-7437233BC639}"/>
              </a:ext>
            </a:extLst>
          </p:cNvPr>
          <p:cNvGrpSpPr>
            <a:grpSpLocks noGrp="1" noUngrp="1" noRot="1" noMove="1" noResize="1"/>
          </p:cNvGrpSpPr>
          <p:nvPr/>
        </p:nvGrpSpPr>
        <p:grpSpPr>
          <a:xfrm>
            <a:off x="5250448" y="146853"/>
            <a:ext cx="9140615" cy="2200941"/>
            <a:chOff x="5250448" y="146853"/>
            <a:chExt cx="9140615" cy="2200941"/>
          </a:xfrm>
          <a:solidFill>
            <a:srgbClr val="F47B20"/>
          </a:solidFill>
        </p:grpSpPr>
        <p:grpSp>
          <p:nvGrpSpPr>
            <p:cNvPr id="53" name="Group 52">
              <a:extLst>
                <a:ext uri="{FF2B5EF4-FFF2-40B4-BE49-F238E27FC236}">
                  <a16:creationId xmlns:a16="http://schemas.microsoft.com/office/drawing/2014/main" id="{2A985E07-1D0A-DF22-9176-60FF089CC77B}"/>
                </a:ext>
              </a:extLst>
            </p:cNvPr>
            <p:cNvGrpSpPr>
              <a:grpSpLocks noGrp="1" noUngrp="1" noRot="1" noMove="1" noResize="1"/>
            </p:cNvGrpSpPr>
            <p:nvPr/>
          </p:nvGrpSpPr>
          <p:grpSpPr>
            <a:xfrm>
              <a:off x="5250448" y="146853"/>
              <a:ext cx="1925594" cy="2050479"/>
              <a:chOff x="5250448" y="146853"/>
              <a:chExt cx="1925594" cy="2050479"/>
            </a:xfrm>
            <a:grpFill/>
          </p:grpSpPr>
          <p:sp>
            <p:nvSpPr>
              <p:cNvPr id="21" name="Freeform: Shape 20">
                <a:extLst>
                  <a:ext uri="{FF2B5EF4-FFF2-40B4-BE49-F238E27FC236}">
                    <a16:creationId xmlns:a16="http://schemas.microsoft.com/office/drawing/2014/main" id="{6CAEDD15-C066-719A-6B33-D1259C4C6CB8}"/>
                  </a:ext>
                </a:extLst>
              </p:cNvPr>
              <p:cNvSpPr>
                <a:spLocks noGrp="1" noRot="1" noMove="1" noResize="1" noEditPoints="1" noAdjustHandles="1" noChangeArrowheads="1" noChangeShapeType="1"/>
              </p:cNvSpPr>
              <p:nvPr/>
            </p:nvSpPr>
            <p:spPr>
              <a:xfrm>
                <a:off x="6056767" y="146853"/>
                <a:ext cx="1119275" cy="1122155"/>
              </a:xfrm>
              <a:custGeom>
                <a:avLst/>
                <a:gdLst>
                  <a:gd name="connsiteX0" fmla="*/ 623351 w 1239913"/>
                  <a:gd name="connsiteY0" fmla="*/ 584222 h 1243103"/>
                  <a:gd name="connsiteX1" fmla="*/ 657438 w 1239913"/>
                  <a:gd name="connsiteY1" fmla="*/ 625025 h 1243103"/>
                  <a:gd name="connsiteX2" fmla="*/ 616635 w 1239913"/>
                  <a:gd name="connsiteY2" fmla="*/ 659039 h 1243103"/>
                  <a:gd name="connsiteX3" fmla="*/ 582548 w 1239913"/>
                  <a:gd name="connsiteY3" fmla="*/ 618236 h 1243103"/>
                  <a:gd name="connsiteX4" fmla="*/ 623424 w 1239913"/>
                  <a:gd name="connsiteY4" fmla="*/ 584222 h 1243103"/>
                  <a:gd name="connsiteX5" fmla="*/ 598241 w 1239913"/>
                  <a:gd name="connsiteY5" fmla="*/ 861081 h 1243103"/>
                  <a:gd name="connsiteX6" fmla="*/ 859406 w 1239913"/>
                  <a:gd name="connsiteY6" fmla="*/ 643200 h 1243103"/>
                  <a:gd name="connsiteX7" fmla="*/ 641599 w 1239913"/>
                  <a:gd name="connsiteY7" fmla="*/ 382035 h 1243103"/>
                  <a:gd name="connsiteX8" fmla="*/ 380434 w 1239913"/>
                  <a:gd name="connsiteY8" fmla="*/ 599915 h 1243103"/>
                  <a:gd name="connsiteX9" fmla="*/ 598241 w 1239913"/>
                  <a:gd name="connsiteY9" fmla="*/ 861081 h 1243103"/>
                  <a:gd name="connsiteX10" fmla="*/ 661818 w 1239913"/>
                  <a:gd name="connsiteY10" fmla="*/ 159190 h 1243103"/>
                  <a:gd name="connsiteX11" fmla="*/ 1082397 w 1239913"/>
                  <a:gd name="connsiteY11" fmla="*/ 663418 h 1243103"/>
                  <a:gd name="connsiteX12" fmla="*/ 578096 w 1239913"/>
                  <a:gd name="connsiteY12" fmla="*/ 1083998 h 1243103"/>
                  <a:gd name="connsiteX13" fmla="*/ 157589 w 1239913"/>
                  <a:gd name="connsiteY13" fmla="*/ 579770 h 1243103"/>
                  <a:gd name="connsiteX14" fmla="*/ 661744 w 1239913"/>
                  <a:gd name="connsiteY14" fmla="*/ 159190 h 1243103"/>
                  <a:gd name="connsiteX15" fmla="*/ 66496 w 1239913"/>
                  <a:gd name="connsiteY15" fmla="*/ 571522 h 1243103"/>
                  <a:gd name="connsiteX16" fmla="*/ 65109 w 1239913"/>
                  <a:gd name="connsiteY16" fmla="*/ 652397 h 1243103"/>
                  <a:gd name="connsiteX17" fmla="*/ 0 w 1239913"/>
                  <a:gd name="connsiteY17" fmla="*/ 667214 h 1243103"/>
                  <a:gd name="connsiteX18" fmla="*/ 41386 w 1239913"/>
                  <a:gd name="connsiteY18" fmla="*/ 848964 h 1243103"/>
                  <a:gd name="connsiteX19" fmla="*/ 106568 w 1239913"/>
                  <a:gd name="connsiteY19" fmla="*/ 834146 h 1243103"/>
                  <a:gd name="connsiteX20" fmla="*/ 189195 w 1239913"/>
                  <a:gd name="connsiteY20" fmla="*/ 972466 h 1243103"/>
                  <a:gd name="connsiteX21" fmla="*/ 145254 w 1239913"/>
                  <a:gd name="connsiteY21" fmla="*/ 1022831 h 1243103"/>
                  <a:gd name="connsiteX22" fmla="*/ 285544 w 1239913"/>
                  <a:gd name="connsiteY22" fmla="*/ 1145603 h 1243103"/>
                  <a:gd name="connsiteX23" fmla="*/ 329485 w 1239913"/>
                  <a:gd name="connsiteY23" fmla="*/ 1095312 h 1243103"/>
                  <a:gd name="connsiteX24" fmla="*/ 477659 w 1239913"/>
                  <a:gd name="connsiteY24" fmla="*/ 1158669 h 1243103"/>
                  <a:gd name="connsiteX25" fmla="*/ 471674 w 1239913"/>
                  <a:gd name="connsiteY25" fmla="*/ 1225164 h 1243103"/>
                  <a:gd name="connsiteX26" fmla="*/ 563935 w 1239913"/>
                  <a:gd name="connsiteY26" fmla="*/ 1240565 h 1243103"/>
                  <a:gd name="connsiteX27" fmla="*/ 657365 w 1239913"/>
                  <a:gd name="connsiteY27" fmla="*/ 1241952 h 1243103"/>
                  <a:gd name="connsiteX28" fmla="*/ 663350 w 1239913"/>
                  <a:gd name="connsiteY28" fmla="*/ 1175457 h 1243103"/>
                  <a:gd name="connsiteX29" fmla="*/ 820502 w 1239913"/>
                  <a:gd name="connsiteY29" fmla="*/ 1139691 h 1243103"/>
                  <a:gd name="connsiteX30" fmla="*/ 854808 w 1239913"/>
                  <a:gd name="connsiteY30" fmla="*/ 1196989 h 1243103"/>
                  <a:gd name="connsiteX31" fmla="*/ 1014806 w 1239913"/>
                  <a:gd name="connsiteY31" fmla="*/ 1101370 h 1243103"/>
                  <a:gd name="connsiteX32" fmla="*/ 980646 w 1239913"/>
                  <a:gd name="connsiteY32" fmla="*/ 1044071 h 1243103"/>
                  <a:gd name="connsiteX33" fmla="*/ 1086849 w 1239913"/>
                  <a:gd name="connsiteY33" fmla="*/ 922686 h 1243103"/>
                  <a:gd name="connsiteX34" fmla="*/ 1148235 w 1239913"/>
                  <a:gd name="connsiteY34" fmla="*/ 948963 h 1243103"/>
                  <a:gd name="connsiteX35" fmla="*/ 1221592 w 1239913"/>
                  <a:gd name="connsiteY35" fmla="*/ 777505 h 1243103"/>
                  <a:gd name="connsiteX36" fmla="*/ 1160279 w 1239913"/>
                  <a:gd name="connsiteY36" fmla="*/ 751228 h 1243103"/>
                  <a:gd name="connsiteX37" fmla="*/ 1173418 w 1239913"/>
                  <a:gd name="connsiteY37" fmla="*/ 671520 h 1243103"/>
                  <a:gd name="connsiteX38" fmla="*/ 1174804 w 1239913"/>
                  <a:gd name="connsiteY38" fmla="*/ 590718 h 1243103"/>
                  <a:gd name="connsiteX39" fmla="*/ 1239913 w 1239913"/>
                  <a:gd name="connsiteY39" fmla="*/ 575901 h 1243103"/>
                  <a:gd name="connsiteX40" fmla="*/ 1198454 w 1239913"/>
                  <a:gd name="connsiteY40" fmla="*/ 394078 h 1243103"/>
                  <a:gd name="connsiteX41" fmla="*/ 1133345 w 1239913"/>
                  <a:gd name="connsiteY41" fmla="*/ 408969 h 1243103"/>
                  <a:gd name="connsiteX42" fmla="*/ 1050718 w 1239913"/>
                  <a:gd name="connsiteY42" fmla="*/ 270649 h 1243103"/>
                  <a:gd name="connsiteX43" fmla="*/ 1094659 w 1239913"/>
                  <a:gd name="connsiteY43" fmla="*/ 220357 h 1243103"/>
                  <a:gd name="connsiteX44" fmla="*/ 954369 w 1239913"/>
                  <a:gd name="connsiteY44" fmla="*/ 97439 h 1243103"/>
                  <a:gd name="connsiteX45" fmla="*/ 910355 w 1239913"/>
                  <a:gd name="connsiteY45" fmla="*/ 147731 h 1243103"/>
                  <a:gd name="connsiteX46" fmla="*/ 762108 w 1239913"/>
                  <a:gd name="connsiteY46" fmla="*/ 84374 h 1243103"/>
                  <a:gd name="connsiteX47" fmla="*/ 768167 w 1239913"/>
                  <a:gd name="connsiteY47" fmla="*/ 17878 h 1243103"/>
                  <a:gd name="connsiteX48" fmla="*/ 675905 w 1239913"/>
                  <a:gd name="connsiteY48" fmla="*/ 2623 h 1243103"/>
                  <a:gd name="connsiteX49" fmla="*/ 582402 w 1239913"/>
                  <a:gd name="connsiteY49" fmla="*/ 1090 h 1243103"/>
                  <a:gd name="connsiteX50" fmla="*/ 576344 w 1239913"/>
                  <a:gd name="connsiteY50" fmla="*/ 67585 h 1243103"/>
                  <a:gd name="connsiteX51" fmla="*/ 419119 w 1239913"/>
                  <a:gd name="connsiteY51" fmla="*/ 103351 h 1243103"/>
                  <a:gd name="connsiteX52" fmla="*/ 384959 w 1239913"/>
                  <a:gd name="connsiteY52" fmla="*/ 45980 h 1243103"/>
                  <a:gd name="connsiteX53" fmla="*/ 224961 w 1239913"/>
                  <a:gd name="connsiteY53" fmla="*/ 141672 h 1243103"/>
                  <a:gd name="connsiteX54" fmla="*/ 259121 w 1239913"/>
                  <a:gd name="connsiteY54" fmla="*/ 198971 h 1243103"/>
                  <a:gd name="connsiteX55" fmla="*/ 152991 w 1239913"/>
                  <a:gd name="connsiteY55" fmla="*/ 320283 h 1243103"/>
                  <a:gd name="connsiteX56" fmla="*/ 91605 w 1239913"/>
                  <a:gd name="connsiteY56" fmla="*/ 294079 h 1243103"/>
                  <a:gd name="connsiteX57" fmla="*/ 18248 w 1239913"/>
                  <a:gd name="connsiteY57" fmla="*/ 465464 h 1243103"/>
                  <a:gd name="connsiteX58" fmla="*/ 79634 w 1239913"/>
                  <a:gd name="connsiteY58" fmla="*/ 491814 h 1243103"/>
                  <a:gd name="connsiteX59" fmla="*/ 66423 w 1239913"/>
                  <a:gd name="connsiteY59" fmla="*/ 571522 h 124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39913" h="1243103">
                    <a:moveTo>
                      <a:pt x="623351" y="584222"/>
                    </a:moveTo>
                    <a:cubicBezTo>
                      <a:pt x="644007" y="586047"/>
                      <a:pt x="659263" y="604295"/>
                      <a:pt x="657438" y="625025"/>
                    </a:cubicBezTo>
                    <a:cubicBezTo>
                      <a:pt x="655613" y="645681"/>
                      <a:pt x="637292" y="661010"/>
                      <a:pt x="616635" y="659039"/>
                    </a:cubicBezTo>
                    <a:cubicBezTo>
                      <a:pt x="595979" y="657141"/>
                      <a:pt x="580650" y="638966"/>
                      <a:pt x="582548" y="618236"/>
                    </a:cubicBezTo>
                    <a:cubicBezTo>
                      <a:pt x="584373" y="597580"/>
                      <a:pt x="602694" y="582251"/>
                      <a:pt x="623424" y="584222"/>
                    </a:cubicBezTo>
                    <a:moveTo>
                      <a:pt x="598241" y="861081"/>
                    </a:moveTo>
                    <a:cubicBezTo>
                      <a:pt x="730503" y="873051"/>
                      <a:pt x="847436" y="775534"/>
                      <a:pt x="859406" y="643200"/>
                    </a:cubicBezTo>
                    <a:cubicBezTo>
                      <a:pt x="871377" y="510938"/>
                      <a:pt x="773860" y="394005"/>
                      <a:pt x="641599" y="382035"/>
                    </a:cubicBezTo>
                    <a:cubicBezTo>
                      <a:pt x="509337" y="370064"/>
                      <a:pt x="392477" y="467581"/>
                      <a:pt x="380434" y="599915"/>
                    </a:cubicBezTo>
                    <a:cubicBezTo>
                      <a:pt x="368536" y="732250"/>
                      <a:pt x="465980" y="849110"/>
                      <a:pt x="598241" y="861081"/>
                    </a:cubicBezTo>
                    <a:moveTo>
                      <a:pt x="661818" y="159190"/>
                    </a:moveTo>
                    <a:cubicBezTo>
                      <a:pt x="917216" y="182256"/>
                      <a:pt x="1105535" y="408020"/>
                      <a:pt x="1082397" y="663418"/>
                    </a:cubicBezTo>
                    <a:cubicBezTo>
                      <a:pt x="1059331" y="918817"/>
                      <a:pt x="833494" y="1107136"/>
                      <a:pt x="578096" y="1083998"/>
                    </a:cubicBezTo>
                    <a:cubicBezTo>
                      <a:pt x="322697" y="1060859"/>
                      <a:pt x="134524" y="835095"/>
                      <a:pt x="157589" y="579770"/>
                    </a:cubicBezTo>
                    <a:cubicBezTo>
                      <a:pt x="180655" y="324371"/>
                      <a:pt x="406346" y="136052"/>
                      <a:pt x="661744" y="159190"/>
                    </a:cubicBezTo>
                    <a:moveTo>
                      <a:pt x="66496" y="571522"/>
                    </a:moveTo>
                    <a:cubicBezTo>
                      <a:pt x="64014" y="598821"/>
                      <a:pt x="63649" y="625755"/>
                      <a:pt x="65109" y="652397"/>
                    </a:cubicBezTo>
                    <a:lnTo>
                      <a:pt x="0" y="667214"/>
                    </a:lnTo>
                    <a:cubicBezTo>
                      <a:pt x="4671" y="730717"/>
                      <a:pt x="18905" y="791738"/>
                      <a:pt x="41386" y="848964"/>
                    </a:cubicBezTo>
                    <a:lnTo>
                      <a:pt x="106568" y="834146"/>
                    </a:lnTo>
                    <a:cubicBezTo>
                      <a:pt x="127298" y="884146"/>
                      <a:pt x="155254" y="930861"/>
                      <a:pt x="189195" y="972466"/>
                    </a:cubicBezTo>
                    <a:lnTo>
                      <a:pt x="145254" y="1022831"/>
                    </a:lnTo>
                    <a:cubicBezTo>
                      <a:pt x="185472" y="1070275"/>
                      <a:pt x="232552" y="1111808"/>
                      <a:pt x="285544" y="1145603"/>
                    </a:cubicBezTo>
                    <a:lnTo>
                      <a:pt x="329485" y="1095312"/>
                    </a:lnTo>
                    <a:cubicBezTo>
                      <a:pt x="374813" y="1123122"/>
                      <a:pt x="424594" y="1144727"/>
                      <a:pt x="477659" y="1158669"/>
                    </a:cubicBezTo>
                    <a:lnTo>
                      <a:pt x="471674" y="1225164"/>
                    </a:lnTo>
                    <a:cubicBezTo>
                      <a:pt x="501527" y="1232463"/>
                      <a:pt x="532403" y="1237792"/>
                      <a:pt x="563935" y="1240565"/>
                    </a:cubicBezTo>
                    <a:cubicBezTo>
                      <a:pt x="595468" y="1243412"/>
                      <a:pt x="626708" y="1243850"/>
                      <a:pt x="657365" y="1241952"/>
                    </a:cubicBezTo>
                    <a:lnTo>
                      <a:pt x="663350" y="1175457"/>
                    </a:lnTo>
                    <a:cubicBezTo>
                      <a:pt x="718094" y="1171223"/>
                      <a:pt x="771013" y="1158961"/>
                      <a:pt x="820502" y="1139691"/>
                    </a:cubicBezTo>
                    <a:lnTo>
                      <a:pt x="854808" y="1196989"/>
                    </a:lnTo>
                    <a:cubicBezTo>
                      <a:pt x="912836" y="1173340"/>
                      <a:pt x="966778" y="1140932"/>
                      <a:pt x="1014806" y="1101370"/>
                    </a:cubicBezTo>
                    <a:lnTo>
                      <a:pt x="980646" y="1044071"/>
                    </a:lnTo>
                    <a:cubicBezTo>
                      <a:pt x="1021594" y="1009181"/>
                      <a:pt x="1057433" y="968306"/>
                      <a:pt x="1086849" y="922686"/>
                    </a:cubicBezTo>
                    <a:lnTo>
                      <a:pt x="1148235" y="948963"/>
                    </a:lnTo>
                    <a:cubicBezTo>
                      <a:pt x="1180717" y="896701"/>
                      <a:pt x="1205680" y="839110"/>
                      <a:pt x="1221592" y="777505"/>
                    </a:cubicBezTo>
                    <a:lnTo>
                      <a:pt x="1160279" y="751228"/>
                    </a:lnTo>
                    <a:cubicBezTo>
                      <a:pt x="1166483" y="725316"/>
                      <a:pt x="1170936" y="698747"/>
                      <a:pt x="1173418" y="671520"/>
                    </a:cubicBezTo>
                    <a:cubicBezTo>
                      <a:pt x="1175826" y="644295"/>
                      <a:pt x="1176264" y="617287"/>
                      <a:pt x="1174804" y="590718"/>
                    </a:cubicBezTo>
                    <a:lnTo>
                      <a:pt x="1239913" y="575901"/>
                    </a:lnTo>
                    <a:cubicBezTo>
                      <a:pt x="1235315" y="512325"/>
                      <a:pt x="1221081" y="451304"/>
                      <a:pt x="1198454" y="394078"/>
                    </a:cubicBezTo>
                    <a:lnTo>
                      <a:pt x="1133345" y="408969"/>
                    </a:lnTo>
                    <a:cubicBezTo>
                      <a:pt x="1112615" y="358896"/>
                      <a:pt x="1084659" y="312181"/>
                      <a:pt x="1050718" y="270649"/>
                    </a:cubicBezTo>
                    <a:lnTo>
                      <a:pt x="1094659" y="220357"/>
                    </a:lnTo>
                    <a:cubicBezTo>
                      <a:pt x="1054514" y="172840"/>
                      <a:pt x="1007288" y="131307"/>
                      <a:pt x="954369" y="97439"/>
                    </a:cubicBezTo>
                    <a:lnTo>
                      <a:pt x="910355" y="147731"/>
                    </a:lnTo>
                    <a:cubicBezTo>
                      <a:pt x="865027" y="119848"/>
                      <a:pt x="815173" y="98388"/>
                      <a:pt x="762108" y="84374"/>
                    </a:cubicBezTo>
                    <a:lnTo>
                      <a:pt x="768167" y="17878"/>
                    </a:lnTo>
                    <a:cubicBezTo>
                      <a:pt x="738313" y="10579"/>
                      <a:pt x="707583" y="5396"/>
                      <a:pt x="675905" y="2623"/>
                    </a:cubicBezTo>
                    <a:cubicBezTo>
                      <a:pt x="644372" y="-297"/>
                      <a:pt x="613205" y="-735"/>
                      <a:pt x="582402" y="1090"/>
                    </a:cubicBezTo>
                    <a:lnTo>
                      <a:pt x="576344" y="67585"/>
                    </a:lnTo>
                    <a:cubicBezTo>
                      <a:pt x="521600" y="71819"/>
                      <a:pt x="468754" y="84082"/>
                      <a:pt x="419119" y="103351"/>
                    </a:cubicBezTo>
                    <a:lnTo>
                      <a:pt x="384959" y="45980"/>
                    </a:lnTo>
                    <a:cubicBezTo>
                      <a:pt x="326858" y="69848"/>
                      <a:pt x="272990" y="102184"/>
                      <a:pt x="224961" y="141672"/>
                    </a:cubicBezTo>
                    <a:lnTo>
                      <a:pt x="259121" y="198971"/>
                    </a:lnTo>
                    <a:cubicBezTo>
                      <a:pt x="218246" y="233861"/>
                      <a:pt x="182334" y="274663"/>
                      <a:pt x="152991" y="320283"/>
                    </a:cubicBezTo>
                    <a:lnTo>
                      <a:pt x="91605" y="294079"/>
                    </a:lnTo>
                    <a:cubicBezTo>
                      <a:pt x="59123" y="346269"/>
                      <a:pt x="34160" y="403859"/>
                      <a:pt x="18248" y="465464"/>
                    </a:cubicBezTo>
                    <a:lnTo>
                      <a:pt x="79634" y="491814"/>
                    </a:lnTo>
                    <a:cubicBezTo>
                      <a:pt x="73357" y="517654"/>
                      <a:pt x="68904" y="544223"/>
                      <a:pt x="66423" y="571522"/>
                    </a:cubicBezTo>
                  </a:path>
                </a:pathLst>
              </a:custGeom>
              <a:grpFill/>
              <a:ln w="7284" cap="flat">
                <a:noFill/>
                <a:prstDash val="solid"/>
                <a:miter/>
              </a:ln>
            </p:spPr>
            <p:txBody>
              <a:bodyPr rtlCol="0" anchor="ctr"/>
              <a:lstStyle/>
              <a:p>
                <a:endParaRPr lang="LID4096"/>
              </a:p>
            </p:txBody>
          </p:sp>
          <p:grpSp>
            <p:nvGrpSpPr>
              <p:cNvPr id="36" name="Group 35">
                <a:extLst>
                  <a:ext uri="{FF2B5EF4-FFF2-40B4-BE49-F238E27FC236}">
                    <a16:creationId xmlns:a16="http://schemas.microsoft.com/office/drawing/2014/main" id="{C1E02587-1FA4-A514-0E60-6DA6963FB13D}"/>
                  </a:ext>
                </a:extLst>
              </p:cNvPr>
              <p:cNvGrpSpPr>
                <a:grpSpLocks noGrp="1" noUngrp="1" noRot="1" noMove="1" noResize="1"/>
              </p:cNvGrpSpPr>
              <p:nvPr/>
            </p:nvGrpSpPr>
            <p:grpSpPr>
              <a:xfrm>
                <a:off x="5250448" y="829267"/>
                <a:ext cx="749425" cy="751014"/>
                <a:chOff x="4783342" y="312349"/>
                <a:chExt cx="982190" cy="984273"/>
              </a:xfrm>
              <a:grpFill/>
            </p:grpSpPr>
            <p:sp>
              <p:nvSpPr>
                <p:cNvPr id="24" name="Freeform: Shape 23">
                  <a:extLst>
                    <a:ext uri="{FF2B5EF4-FFF2-40B4-BE49-F238E27FC236}">
                      <a16:creationId xmlns:a16="http://schemas.microsoft.com/office/drawing/2014/main" id="{CECD6220-81C2-D8BE-F368-ACFA5B4C88CA}"/>
                    </a:ext>
                  </a:extLst>
                </p:cNvPr>
                <p:cNvSpPr>
                  <a:spLocks noGrp="1" noRot="1" noMove="1" noResize="1" noEditPoints="1" noAdjustHandles="1" noChangeArrowheads="1" noChangeShapeType="1"/>
                </p:cNvSpPr>
                <p:nvPr/>
              </p:nvSpPr>
              <p:spPr>
                <a:xfrm>
                  <a:off x="4783342" y="312349"/>
                  <a:ext cx="982190" cy="984273"/>
                </a:xfrm>
                <a:custGeom>
                  <a:avLst/>
                  <a:gdLst>
                    <a:gd name="connsiteX0" fmla="*/ 541381 w 807071"/>
                    <a:gd name="connsiteY0" fmla="*/ 167155 h 808781"/>
                    <a:gd name="connsiteX1" fmla="*/ 641015 w 807071"/>
                    <a:gd name="connsiteY1" fmla="*/ 542406 h 808781"/>
                    <a:gd name="connsiteX2" fmla="*/ 265763 w 807071"/>
                    <a:gd name="connsiteY2" fmla="*/ 641967 h 808781"/>
                    <a:gd name="connsiteX3" fmla="*/ 166202 w 807071"/>
                    <a:gd name="connsiteY3" fmla="*/ 266716 h 808781"/>
                    <a:gd name="connsiteX4" fmla="*/ 541454 w 807071"/>
                    <a:gd name="connsiteY4" fmla="*/ 167082 h 808781"/>
                    <a:gd name="connsiteX5" fmla="*/ 119415 w 807071"/>
                    <a:gd name="connsiteY5" fmla="*/ 239563 h 808781"/>
                    <a:gd name="connsiteX6" fmla="*/ 100656 w 807071"/>
                    <a:gd name="connsiteY6" fmla="*/ 277373 h 808781"/>
                    <a:gd name="connsiteX7" fmla="*/ 25474 w 807071"/>
                    <a:gd name="connsiteY7" fmla="*/ 261168 h 808781"/>
                    <a:gd name="connsiteX8" fmla="*/ 0 w 807071"/>
                    <a:gd name="connsiteY8" fmla="*/ 379707 h 808781"/>
                    <a:gd name="connsiteX9" fmla="*/ 75109 w 807071"/>
                    <a:gd name="connsiteY9" fmla="*/ 395839 h 808781"/>
                    <a:gd name="connsiteX10" fmla="*/ 83795 w 807071"/>
                    <a:gd name="connsiteY10" fmla="*/ 479560 h 808781"/>
                    <a:gd name="connsiteX11" fmla="*/ 13503 w 807071"/>
                    <a:gd name="connsiteY11" fmla="*/ 510655 h 808781"/>
                    <a:gd name="connsiteX12" fmla="*/ 62481 w 807071"/>
                    <a:gd name="connsiteY12" fmla="*/ 621603 h 808781"/>
                    <a:gd name="connsiteX13" fmla="*/ 132699 w 807071"/>
                    <a:gd name="connsiteY13" fmla="*/ 590581 h 808781"/>
                    <a:gd name="connsiteX14" fmla="*/ 188976 w 807071"/>
                    <a:gd name="connsiteY14" fmla="*/ 653281 h 808781"/>
                    <a:gd name="connsiteX15" fmla="*/ 150363 w 807071"/>
                    <a:gd name="connsiteY15" fmla="*/ 719777 h 808781"/>
                    <a:gd name="connsiteX16" fmla="*/ 200509 w 807071"/>
                    <a:gd name="connsiteY16" fmla="*/ 754156 h 808781"/>
                    <a:gd name="connsiteX17" fmla="*/ 255253 w 807071"/>
                    <a:gd name="connsiteY17" fmla="*/ 780652 h 808781"/>
                    <a:gd name="connsiteX18" fmla="*/ 293865 w 807071"/>
                    <a:gd name="connsiteY18" fmla="*/ 714156 h 808781"/>
                    <a:gd name="connsiteX19" fmla="*/ 376200 w 807071"/>
                    <a:gd name="connsiteY19" fmla="*/ 731894 h 808781"/>
                    <a:gd name="connsiteX20" fmla="*/ 384083 w 807071"/>
                    <a:gd name="connsiteY20" fmla="*/ 808316 h 808781"/>
                    <a:gd name="connsiteX21" fmla="*/ 504739 w 807071"/>
                    <a:gd name="connsiteY21" fmla="*/ 795834 h 808781"/>
                    <a:gd name="connsiteX22" fmla="*/ 496929 w 807071"/>
                    <a:gd name="connsiteY22" fmla="*/ 719339 h 808781"/>
                    <a:gd name="connsiteX23" fmla="*/ 573935 w 807071"/>
                    <a:gd name="connsiteY23" fmla="*/ 685397 h 808781"/>
                    <a:gd name="connsiteX24" fmla="*/ 625175 w 807071"/>
                    <a:gd name="connsiteY24" fmla="*/ 742623 h 808781"/>
                    <a:gd name="connsiteX25" fmla="*/ 715466 w 807071"/>
                    <a:gd name="connsiteY25" fmla="*/ 661675 h 808781"/>
                    <a:gd name="connsiteX26" fmla="*/ 664153 w 807071"/>
                    <a:gd name="connsiteY26" fmla="*/ 604449 h 808781"/>
                    <a:gd name="connsiteX27" fmla="*/ 687656 w 807071"/>
                    <a:gd name="connsiteY27" fmla="*/ 569413 h 808781"/>
                    <a:gd name="connsiteX28" fmla="*/ 706415 w 807071"/>
                    <a:gd name="connsiteY28" fmla="*/ 531604 h 808781"/>
                    <a:gd name="connsiteX29" fmla="*/ 781597 w 807071"/>
                    <a:gd name="connsiteY29" fmla="*/ 547808 h 808781"/>
                    <a:gd name="connsiteX30" fmla="*/ 807071 w 807071"/>
                    <a:gd name="connsiteY30" fmla="*/ 429196 h 808781"/>
                    <a:gd name="connsiteX31" fmla="*/ 731963 w 807071"/>
                    <a:gd name="connsiteY31" fmla="*/ 413065 h 808781"/>
                    <a:gd name="connsiteX32" fmla="*/ 723277 w 807071"/>
                    <a:gd name="connsiteY32" fmla="*/ 329343 h 808781"/>
                    <a:gd name="connsiteX33" fmla="*/ 793568 w 807071"/>
                    <a:gd name="connsiteY33" fmla="*/ 298248 h 808781"/>
                    <a:gd name="connsiteX34" fmla="*/ 744590 w 807071"/>
                    <a:gd name="connsiteY34" fmla="*/ 187301 h 808781"/>
                    <a:gd name="connsiteX35" fmla="*/ 674372 w 807071"/>
                    <a:gd name="connsiteY35" fmla="*/ 218322 h 808781"/>
                    <a:gd name="connsiteX36" fmla="*/ 618095 w 807071"/>
                    <a:gd name="connsiteY36" fmla="*/ 155622 h 808781"/>
                    <a:gd name="connsiteX37" fmla="*/ 656708 w 807071"/>
                    <a:gd name="connsiteY37" fmla="*/ 89127 h 808781"/>
                    <a:gd name="connsiteX38" fmla="*/ 606563 w 807071"/>
                    <a:gd name="connsiteY38" fmla="*/ 54747 h 808781"/>
                    <a:gd name="connsiteX39" fmla="*/ 551819 w 807071"/>
                    <a:gd name="connsiteY39" fmla="*/ 28178 h 808781"/>
                    <a:gd name="connsiteX40" fmla="*/ 513206 w 807071"/>
                    <a:gd name="connsiteY40" fmla="*/ 94674 h 808781"/>
                    <a:gd name="connsiteX41" fmla="*/ 430871 w 807071"/>
                    <a:gd name="connsiteY41" fmla="*/ 76864 h 808781"/>
                    <a:gd name="connsiteX42" fmla="*/ 423061 w 807071"/>
                    <a:gd name="connsiteY42" fmla="*/ 441 h 808781"/>
                    <a:gd name="connsiteX43" fmla="*/ 302405 w 807071"/>
                    <a:gd name="connsiteY43" fmla="*/ 12923 h 808781"/>
                    <a:gd name="connsiteX44" fmla="*/ 310216 w 807071"/>
                    <a:gd name="connsiteY44" fmla="*/ 89346 h 808781"/>
                    <a:gd name="connsiteX45" fmla="*/ 233136 w 807071"/>
                    <a:gd name="connsiteY45" fmla="*/ 123287 h 808781"/>
                    <a:gd name="connsiteX46" fmla="*/ 181896 w 807071"/>
                    <a:gd name="connsiteY46" fmla="*/ 66061 h 808781"/>
                    <a:gd name="connsiteX47" fmla="*/ 91605 w 807071"/>
                    <a:gd name="connsiteY47" fmla="*/ 147009 h 808781"/>
                    <a:gd name="connsiteX48" fmla="*/ 142918 w 807071"/>
                    <a:gd name="connsiteY48" fmla="*/ 204235 h 808781"/>
                    <a:gd name="connsiteX49" fmla="*/ 119415 w 807071"/>
                    <a:gd name="connsiteY49" fmla="*/ 239198 h 80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07071" h="808781">
                      <a:moveTo>
                        <a:pt x="541381" y="167155"/>
                      </a:moveTo>
                      <a:cubicBezTo>
                        <a:pt x="672474" y="243285"/>
                        <a:pt x="717072" y="411313"/>
                        <a:pt x="641015" y="542406"/>
                      </a:cubicBezTo>
                      <a:cubicBezTo>
                        <a:pt x="564884" y="673500"/>
                        <a:pt x="396857" y="718098"/>
                        <a:pt x="265763" y="641967"/>
                      </a:cubicBezTo>
                      <a:cubicBezTo>
                        <a:pt x="134670" y="565837"/>
                        <a:pt x="90072" y="397809"/>
                        <a:pt x="166202" y="266716"/>
                      </a:cubicBezTo>
                      <a:cubicBezTo>
                        <a:pt x="242333" y="135549"/>
                        <a:pt x="410360" y="91024"/>
                        <a:pt x="541454" y="167082"/>
                      </a:cubicBezTo>
                      <a:moveTo>
                        <a:pt x="119415" y="239563"/>
                      </a:moveTo>
                      <a:cubicBezTo>
                        <a:pt x="112188" y="251899"/>
                        <a:pt x="106057" y="264599"/>
                        <a:pt x="100656" y="277373"/>
                      </a:cubicBezTo>
                      <a:lnTo>
                        <a:pt x="25474" y="261168"/>
                      </a:lnTo>
                      <a:cubicBezTo>
                        <a:pt x="10803" y="299854"/>
                        <a:pt x="2409" y="339854"/>
                        <a:pt x="0" y="379707"/>
                      </a:cubicBezTo>
                      <a:lnTo>
                        <a:pt x="75109" y="395839"/>
                      </a:lnTo>
                      <a:cubicBezTo>
                        <a:pt x="74379" y="424086"/>
                        <a:pt x="77444" y="452261"/>
                        <a:pt x="83795" y="479560"/>
                      </a:cubicBezTo>
                      <a:lnTo>
                        <a:pt x="13503" y="510655"/>
                      </a:lnTo>
                      <a:cubicBezTo>
                        <a:pt x="24160" y="549706"/>
                        <a:pt x="40583" y="587150"/>
                        <a:pt x="62481" y="621603"/>
                      </a:cubicBezTo>
                      <a:lnTo>
                        <a:pt x="132699" y="590581"/>
                      </a:lnTo>
                      <a:cubicBezTo>
                        <a:pt x="148465" y="613501"/>
                        <a:pt x="167224" y="634595"/>
                        <a:pt x="188976" y="653281"/>
                      </a:cubicBezTo>
                      <a:lnTo>
                        <a:pt x="150363" y="719777"/>
                      </a:lnTo>
                      <a:cubicBezTo>
                        <a:pt x="165983" y="732258"/>
                        <a:pt x="182699" y="743791"/>
                        <a:pt x="200509" y="754156"/>
                      </a:cubicBezTo>
                      <a:cubicBezTo>
                        <a:pt x="218319" y="764521"/>
                        <a:pt x="236640" y="773353"/>
                        <a:pt x="255253" y="780652"/>
                      </a:cubicBezTo>
                      <a:lnTo>
                        <a:pt x="293865" y="714156"/>
                      </a:lnTo>
                      <a:cubicBezTo>
                        <a:pt x="320872" y="723718"/>
                        <a:pt x="348536" y="729631"/>
                        <a:pt x="376200" y="731894"/>
                      </a:cubicBezTo>
                      <a:lnTo>
                        <a:pt x="384083" y="808316"/>
                      </a:lnTo>
                      <a:cubicBezTo>
                        <a:pt x="424886" y="810287"/>
                        <a:pt x="465542" y="805980"/>
                        <a:pt x="504739" y="795834"/>
                      </a:cubicBezTo>
                      <a:lnTo>
                        <a:pt x="496929" y="719339"/>
                      </a:lnTo>
                      <a:cubicBezTo>
                        <a:pt x="523863" y="711383"/>
                        <a:pt x="549775" y="700069"/>
                        <a:pt x="573935" y="685397"/>
                      </a:cubicBezTo>
                      <a:lnTo>
                        <a:pt x="625175" y="742623"/>
                      </a:lnTo>
                      <a:cubicBezTo>
                        <a:pt x="658679" y="720726"/>
                        <a:pt x="689189" y="693646"/>
                        <a:pt x="715466" y="661675"/>
                      </a:cubicBezTo>
                      <a:lnTo>
                        <a:pt x="664153" y="604449"/>
                      </a:lnTo>
                      <a:cubicBezTo>
                        <a:pt x="672620" y="593355"/>
                        <a:pt x="680576" y="581749"/>
                        <a:pt x="687656" y="569413"/>
                      </a:cubicBezTo>
                      <a:cubicBezTo>
                        <a:pt x="694810" y="557078"/>
                        <a:pt x="701014" y="544450"/>
                        <a:pt x="706415" y="531604"/>
                      </a:cubicBezTo>
                      <a:lnTo>
                        <a:pt x="781597" y="547808"/>
                      </a:lnTo>
                      <a:cubicBezTo>
                        <a:pt x="796342" y="509122"/>
                        <a:pt x="804736" y="469195"/>
                        <a:pt x="807071" y="429196"/>
                      </a:cubicBezTo>
                      <a:lnTo>
                        <a:pt x="731963" y="413065"/>
                      </a:lnTo>
                      <a:cubicBezTo>
                        <a:pt x="732693" y="384817"/>
                        <a:pt x="729700" y="356642"/>
                        <a:pt x="723277" y="329343"/>
                      </a:cubicBezTo>
                      <a:lnTo>
                        <a:pt x="793568" y="298248"/>
                      </a:lnTo>
                      <a:cubicBezTo>
                        <a:pt x="782984" y="259198"/>
                        <a:pt x="766488" y="221753"/>
                        <a:pt x="744590" y="187301"/>
                      </a:cubicBezTo>
                      <a:lnTo>
                        <a:pt x="674372" y="218322"/>
                      </a:lnTo>
                      <a:cubicBezTo>
                        <a:pt x="658679" y="195403"/>
                        <a:pt x="639847" y="174308"/>
                        <a:pt x="618095" y="155622"/>
                      </a:cubicBezTo>
                      <a:lnTo>
                        <a:pt x="656708" y="89127"/>
                      </a:lnTo>
                      <a:cubicBezTo>
                        <a:pt x="641088" y="76645"/>
                        <a:pt x="624373" y="65112"/>
                        <a:pt x="606563" y="54747"/>
                      </a:cubicBezTo>
                      <a:cubicBezTo>
                        <a:pt x="588680" y="44383"/>
                        <a:pt x="570432" y="35624"/>
                        <a:pt x="551819" y="28178"/>
                      </a:cubicBezTo>
                      <a:lnTo>
                        <a:pt x="513206" y="94674"/>
                      </a:lnTo>
                      <a:cubicBezTo>
                        <a:pt x="486272" y="85112"/>
                        <a:pt x="458608" y="79200"/>
                        <a:pt x="430871" y="76864"/>
                      </a:cubicBezTo>
                      <a:lnTo>
                        <a:pt x="423061" y="441"/>
                      </a:lnTo>
                      <a:cubicBezTo>
                        <a:pt x="382258" y="-1456"/>
                        <a:pt x="341602" y="2777"/>
                        <a:pt x="302405" y="12923"/>
                      </a:cubicBezTo>
                      <a:lnTo>
                        <a:pt x="310216" y="89346"/>
                      </a:lnTo>
                      <a:cubicBezTo>
                        <a:pt x="283281" y="97302"/>
                        <a:pt x="257369" y="108688"/>
                        <a:pt x="233136" y="123287"/>
                      </a:cubicBezTo>
                      <a:lnTo>
                        <a:pt x="181896" y="66061"/>
                      </a:lnTo>
                      <a:cubicBezTo>
                        <a:pt x="148393" y="87959"/>
                        <a:pt x="117882" y="115039"/>
                        <a:pt x="91605" y="147009"/>
                      </a:cubicBezTo>
                      <a:lnTo>
                        <a:pt x="142918" y="204235"/>
                      </a:lnTo>
                      <a:cubicBezTo>
                        <a:pt x="134451" y="215257"/>
                        <a:pt x="126495" y="226862"/>
                        <a:pt x="119415" y="239198"/>
                      </a:cubicBezTo>
                    </a:path>
                  </a:pathLst>
                </a:custGeom>
                <a:grpFill/>
                <a:ln w="7284" cap="flat">
                  <a:no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672E02E5-ECE6-E94E-FEAC-92868E69475E}"/>
                    </a:ext>
                  </a:extLst>
                </p:cNvPr>
                <p:cNvSpPr>
                  <a:spLocks noGrp="1" noRot="1" noMove="1" noResize="1" noEditPoints="1" noAdjustHandles="1" noChangeArrowheads="1" noChangeShapeType="1"/>
                </p:cNvSpPr>
                <p:nvPr/>
              </p:nvSpPr>
              <p:spPr>
                <a:xfrm>
                  <a:off x="5210674" y="740893"/>
                  <a:ext cx="127523" cy="127523"/>
                </a:xfrm>
                <a:custGeom>
                  <a:avLst/>
                  <a:gdLst>
                    <a:gd name="connsiteX0" fmla="*/ 31755 w 127523"/>
                    <a:gd name="connsiteY0" fmla="*/ 118907 h 127523"/>
                    <a:gd name="connsiteX1" fmla="*/ 118907 w 127523"/>
                    <a:gd name="connsiteY1" fmla="*/ 95769 h 127523"/>
                    <a:gd name="connsiteX2" fmla="*/ 95768 w 127523"/>
                    <a:gd name="connsiteY2" fmla="*/ 8616 h 127523"/>
                    <a:gd name="connsiteX3" fmla="*/ 8616 w 127523"/>
                    <a:gd name="connsiteY3" fmla="*/ 31755 h 127523"/>
                    <a:gd name="connsiteX4" fmla="*/ 31755 w 127523"/>
                    <a:gd name="connsiteY4" fmla="*/ 118907 h 12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23" h="127523">
                      <a:moveTo>
                        <a:pt x="31755" y="118907"/>
                      </a:moveTo>
                      <a:cubicBezTo>
                        <a:pt x="62265" y="136571"/>
                        <a:pt x="101243" y="126206"/>
                        <a:pt x="118907" y="95769"/>
                      </a:cubicBezTo>
                      <a:cubicBezTo>
                        <a:pt x="136571" y="65331"/>
                        <a:pt x="126206" y="26280"/>
                        <a:pt x="95768" y="8616"/>
                      </a:cubicBezTo>
                      <a:cubicBezTo>
                        <a:pt x="65331" y="-9048"/>
                        <a:pt x="26280" y="1317"/>
                        <a:pt x="8616" y="31755"/>
                      </a:cubicBezTo>
                      <a:cubicBezTo>
                        <a:pt x="-9048" y="62192"/>
                        <a:pt x="1317" y="101243"/>
                        <a:pt x="31755" y="118907"/>
                      </a:cubicBezTo>
                    </a:path>
                  </a:pathLst>
                </a:custGeom>
                <a:grpFill/>
                <a:ln w="7284" cap="flat">
                  <a:noFill/>
                  <a:prstDash val="solid"/>
                  <a:miter/>
                </a:ln>
              </p:spPr>
              <p:txBody>
                <a:bodyPr rtlCol="0" anchor="ctr"/>
                <a:lstStyle/>
                <a:p>
                  <a:endParaRPr lang="LID4096"/>
                </a:p>
              </p:txBody>
            </p:sp>
          </p:grpSp>
          <p:grpSp>
            <p:nvGrpSpPr>
              <p:cNvPr id="35" name="Group 34">
                <a:extLst>
                  <a:ext uri="{FF2B5EF4-FFF2-40B4-BE49-F238E27FC236}">
                    <a16:creationId xmlns:a16="http://schemas.microsoft.com/office/drawing/2014/main" id="{571DB297-4748-0D1B-D346-C8C7659CF7E9}"/>
                  </a:ext>
                </a:extLst>
              </p:cNvPr>
              <p:cNvGrpSpPr>
                <a:grpSpLocks noGrp="1" noUngrp="1" noRot="1" noMove="1" noResize="1"/>
              </p:cNvGrpSpPr>
              <p:nvPr/>
            </p:nvGrpSpPr>
            <p:grpSpPr>
              <a:xfrm>
                <a:off x="5784624" y="1534496"/>
                <a:ext cx="669410" cy="662836"/>
                <a:chOff x="3637809" y="548782"/>
                <a:chExt cx="931104" cy="921960"/>
              </a:xfrm>
              <a:grpFill/>
            </p:grpSpPr>
            <p:sp>
              <p:nvSpPr>
                <p:cNvPr id="27" name="Freeform: Shape 26">
                  <a:extLst>
                    <a:ext uri="{FF2B5EF4-FFF2-40B4-BE49-F238E27FC236}">
                      <a16:creationId xmlns:a16="http://schemas.microsoft.com/office/drawing/2014/main" id="{6C3D7821-9297-227B-1209-ED39BF83FA0C}"/>
                    </a:ext>
                  </a:extLst>
                </p:cNvPr>
                <p:cNvSpPr>
                  <a:spLocks noGrp="1" noRot="1" noMove="1" noResize="1" noEditPoints="1" noAdjustHandles="1" noChangeArrowheads="1" noChangeShapeType="1"/>
                </p:cNvSpPr>
                <p:nvPr/>
              </p:nvSpPr>
              <p:spPr>
                <a:xfrm>
                  <a:off x="3637809" y="548782"/>
                  <a:ext cx="931104" cy="921960"/>
                </a:xfrm>
                <a:custGeom>
                  <a:avLst/>
                  <a:gdLst>
                    <a:gd name="connsiteX0" fmla="*/ 167556 w 931104"/>
                    <a:gd name="connsiteY0" fmla="*/ 355617 h 921960"/>
                    <a:gd name="connsiteX1" fmla="*/ 570836 w 931104"/>
                    <a:gd name="connsiteY1" fmla="*/ 163064 h 921960"/>
                    <a:gd name="connsiteX2" fmla="*/ 763388 w 931104"/>
                    <a:gd name="connsiteY2" fmla="*/ 566344 h 921960"/>
                    <a:gd name="connsiteX3" fmla="*/ 360108 w 931104"/>
                    <a:gd name="connsiteY3" fmla="*/ 758897 h 921960"/>
                    <a:gd name="connsiteX4" fmla="*/ 167483 w 931104"/>
                    <a:gd name="connsiteY4" fmla="*/ 355617 h 921960"/>
                    <a:gd name="connsiteX5" fmla="*/ 108943 w 931104"/>
                    <a:gd name="connsiteY5" fmla="*/ 334814 h 921960"/>
                    <a:gd name="connsiteX6" fmla="*/ 95732 w 931104"/>
                    <a:gd name="connsiteY6" fmla="*/ 381602 h 921960"/>
                    <a:gd name="connsiteX7" fmla="*/ 7265 w 931104"/>
                    <a:gd name="connsiteY7" fmla="*/ 379339 h 921960"/>
                    <a:gd name="connsiteX8" fmla="*/ 3689 w 931104"/>
                    <a:gd name="connsiteY8" fmla="*/ 518899 h 921960"/>
                    <a:gd name="connsiteX9" fmla="*/ 92082 w 931104"/>
                    <a:gd name="connsiteY9" fmla="*/ 521162 h 921960"/>
                    <a:gd name="connsiteX10" fmla="*/ 119746 w 931104"/>
                    <a:gd name="connsiteY10" fmla="*/ 614081 h 921960"/>
                    <a:gd name="connsiteX11" fmla="*/ 46900 w 931104"/>
                    <a:gd name="connsiteY11" fmla="*/ 664153 h 921960"/>
                    <a:gd name="connsiteX12" fmla="*/ 125950 w 931104"/>
                    <a:gd name="connsiteY12" fmla="*/ 779262 h 921960"/>
                    <a:gd name="connsiteX13" fmla="*/ 198796 w 931104"/>
                    <a:gd name="connsiteY13" fmla="*/ 729189 h 921960"/>
                    <a:gd name="connsiteX14" fmla="*/ 275803 w 931104"/>
                    <a:gd name="connsiteY14" fmla="*/ 788094 h 921960"/>
                    <a:gd name="connsiteX15" fmla="*/ 246314 w 931104"/>
                    <a:gd name="connsiteY15" fmla="*/ 871524 h 921960"/>
                    <a:gd name="connsiteX16" fmla="*/ 310401 w 931104"/>
                    <a:gd name="connsiteY16" fmla="*/ 899698 h 921960"/>
                    <a:gd name="connsiteX17" fmla="*/ 377991 w 931104"/>
                    <a:gd name="connsiteY17" fmla="*/ 918019 h 921960"/>
                    <a:gd name="connsiteX18" fmla="*/ 407553 w 931104"/>
                    <a:gd name="connsiteY18" fmla="*/ 834589 h 921960"/>
                    <a:gd name="connsiteX19" fmla="*/ 504486 w 931104"/>
                    <a:gd name="connsiteY19" fmla="*/ 837144 h 921960"/>
                    <a:gd name="connsiteX20" fmla="*/ 529595 w 931104"/>
                    <a:gd name="connsiteY20" fmla="*/ 921961 h 921960"/>
                    <a:gd name="connsiteX21" fmla="*/ 663389 w 931104"/>
                    <a:gd name="connsiteY21" fmla="*/ 882180 h 921960"/>
                    <a:gd name="connsiteX22" fmla="*/ 638280 w 931104"/>
                    <a:gd name="connsiteY22" fmla="*/ 797364 h 921960"/>
                    <a:gd name="connsiteX23" fmla="*/ 718206 w 931104"/>
                    <a:gd name="connsiteY23" fmla="*/ 742547 h 921960"/>
                    <a:gd name="connsiteX24" fmla="*/ 788352 w 931104"/>
                    <a:gd name="connsiteY24" fmla="*/ 796342 h 921960"/>
                    <a:gd name="connsiteX25" fmla="*/ 873241 w 931104"/>
                    <a:gd name="connsiteY25" fmla="*/ 685540 h 921960"/>
                    <a:gd name="connsiteX26" fmla="*/ 803023 w 931104"/>
                    <a:gd name="connsiteY26" fmla="*/ 631672 h 921960"/>
                    <a:gd name="connsiteX27" fmla="*/ 822220 w 931104"/>
                    <a:gd name="connsiteY27" fmla="*/ 587074 h 921960"/>
                    <a:gd name="connsiteX28" fmla="*/ 835358 w 931104"/>
                    <a:gd name="connsiteY28" fmla="*/ 540286 h 921960"/>
                    <a:gd name="connsiteX29" fmla="*/ 923824 w 931104"/>
                    <a:gd name="connsiteY29" fmla="*/ 542622 h 921960"/>
                    <a:gd name="connsiteX30" fmla="*/ 927474 w 931104"/>
                    <a:gd name="connsiteY30" fmla="*/ 403061 h 921960"/>
                    <a:gd name="connsiteX31" fmla="*/ 839081 w 931104"/>
                    <a:gd name="connsiteY31" fmla="*/ 400799 h 921960"/>
                    <a:gd name="connsiteX32" fmla="*/ 811344 w 931104"/>
                    <a:gd name="connsiteY32" fmla="*/ 307880 h 921960"/>
                    <a:gd name="connsiteX33" fmla="*/ 884190 w 931104"/>
                    <a:gd name="connsiteY33" fmla="*/ 257734 h 921960"/>
                    <a:gd name="connsiteX34" fmla="*/ 805213 w 931104"/>
                    <a:gd name="connsiteY34" fmla="*/ 142626 h 921960"/>
                    <a:gd name="connsiteX35" fmla="*/ 732367 w 931104"/>
                    <a:gd name="connsiteY35" fmla="*/ 192772 h 921960"/>
                    <a:gd name="connsiteX36" fmla="*/ 655360 w 931104"/>
                    <a:gd name="connsiteY36" fmla="*/ 133867 h 921960"/>
                    <a:gd name="connsiteX37" fmla="*/ 684849 w 931104"/>
                    <a:gd name="connsiteY37" fmla="*/ 50437 h 921960"/>
                    <a:gd name="connsiteX38" fmla="*/ 620762 w 931104"/>
                    <a:gd name="connsiteY38" fmla="*/ 22262 h 921960"/>
                    <a:gd name="connsiteX39" fmla="*/ 553172 w 931104"/>
                    <a:gd name="connsiteY39" fmla="*/ 3942 h 921960"/>
                    <a:gd name="connsiteX40" fmla="*/ 523683 w 931104"/>
                    <a:gd name="connsiteY40" fmla="*/ 87371 h 921960"/>
                    <a:gd name="connsiteX41" fmla="*/ 426750 w 931104"/>
                    <a:gd name="connsiteY41" fmla="*/ 84817 h 921960"/>
                    <a:gd name="connsiteX42" fmla="*/ 401568 w 931104"/>
                    <a:gd name="connsiteY42" fmla="*/ 0 h 921960"/>
                    <a:gd name="connsiteX43" fmla="*/ 267773 w 931104"/>
                    <a:gd name="connsiteY43" fmla="*/ 39854 h 921960"/>
                    <a:gd name="connsiteX44" fmla="*/ 292956 w 931104"/>
                    <a:gd name="connsiteY44" fmla="*/ 124670 h 921960"/>
                    <a:gd name="connsiteX45" fmla="*/ 212957 w 931104"/>
                    <a:gd name="connsiteY45" fmla="*/ 179487 h 921960"/>
                    <a:gd name="connsiteX46" fmla="*/ 142811 w 931104"/>
                    <a:gd name="connsiteY46" fmla="*/ 125692 h 921960"/>
                    <a:gd name="connsiteX47" fmla="*/ 57849 w 931104"/>
                    <a:gd name="connsiteY47" fmla="*/ 236494 h 921960"/>
                    <a:gd name="connsiteX48" fmla="*/ 128067 w 931104"/>
                    <a:gd name="connsiteY48" fmla="*/ 290362 h 921960"/>
                    <a:gd name="connsiteX49" fmla="*/ 108943 w 931104"/>
                    <a:gd name="connsiteY49" fmla="*/ 334960 h 92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104" h="921960">
                      <a:moveTo>
                        <a:pt x="167556" y="355617"/>
                      </a:moveTo>
                      <a:cubicBezTo>
                        <a:pt x="225730" y="191093"/>
                        <a:pt x="406312" y="104889"/>
                        <a:pt x="570836" y="163064"/>
                      </a:cubicBezTo>
                      <a:cubicBezTo>
                        <a:pt x="735359" y="221238"/>
                        <a:pt x="821563" y="401747"/>
                        <a:pt x="763388" y="566344"/>
                      </a:cubicBezTo>
                      <a:cubicBezTo>
                        <a:pt x="705214" y="730868"/>
                        <a:pt x="524632" y="817144"/>
                        <a:pt x="360108" y="758897"/>
                      </a:cubicBezTo>
                      <a:cubicBezTo>
                        <a:pt x="195584" y="700649"/>
                        <a:pt x="109308" y="520140"/>
                        <a:pt x="167483" y="355617"/>
                      </a:cubicBezTo>
                      <a:moveTo>
                        <a:pt x="108943" y="334814"/>
                      </a:moveTo>
                      <a:cubicBezTo>
                        <a:pt x="103469" y="350288"/>
                        <a:pt x="99162" y="365908"/>
                        <a:pt x="95732" y="381602"/>
                      </a:cubicBezTo>
                      <a:lnTo>
                        <a:pt x="7265" y="379339"/>
                      </a:lnTo>
                      <a:cubicBezTo>
                        <a:pt x="-1129" y="426273"/>
                        <a:pt x="-2151" y="473207"/>
                        <a:pt x="3689" y="518899"/>
                      </a:cubicBezTo>
                      <a:lnTo>
                        <a:pt x="92082" y="521162"/>
                      </a:lnTo>
                      <a:cubicBezTo>
                        <a:pt x="97264" y="553279"/>
                        <a:pt x="106753" y="584519"/>
                        <a:pt x="119746" y="614081"/>
                      </a:cubicBezTo>
                      <a:lnTo>
                        <a:pt x="46900" y="664153"/>
                      </a:lnTo>
                      <a:cubicBezTo>
                        <a:pt x="67265" y="706051"/>
                        <a:pt x="93834" y="744955"/>
                        <a:pt x="125950" y="779262"/>
                      </a:cubicBezTo>
                      <a:lnTo>
                        <a:pt x="198796" y="729189"/>
                      </a:lnTo>
                      <a:cubicBezTo>
                        <a:pt x="221424" y="751744"/>
                        <a:pt x="247263" y="771598"/>
                        <a:pt x="275803" y="788094"/>
                      </a:cubicBezTo>
                      <a:lnTo>
                        <a:pt x="246314" y="871524"/>
                      </a:lnTo>
                      <a:cubicBezTo>
                        <a:pt x="266606" y="882326"/>
                        <a:pt x="288065" y="891815"/>
                        <a:pt x="310401" y="899698"/>
                      </a:cubicBezTo>
                      <a:cubicBezTo>
                        <a:pt x="332809" y="907581"/>
                        <a:pt x="355364" y="913713"/>
                        <a:pt x="377991" y="918019"/>
                      </a:cubicBezTo>
                      <a:lnTo>
                        <a:pt x="407553" y="834589"/>
                      </a:lnTo>
                      <a:cubicBezTo>
                        <a:pt x="440107" y="839699"/>
                        <a:pt x="472589" y="840502"/>
                        <a:pt x="504486" y="837144"/>
                      </a:cubicBezTo>
                      <a:lnTo>
                        <a:pt x="529595" y="921961"/>
                      </a:lnTo>
                      <a:cubicBezTo>
                        <a:pt x="576164" y="915465"/>
                        <a:pt x="621273" y="901961"/>
                        <a:pt x="663389" y="882180"/>
                      </a:cubicBezTo>
                      <a:lnTo>
                        <a:pt x="638280" y="797364"/>
                      </a:lnTo>
                      <a:cubicBezTo>
                        <a:pt x="667039" y="782619"/>
                        <a:pt x="693973" y="764298"/>
                        <a:pt x="718206" y="742547"/>
                      </a:cubicBezTo>
                      <a:lnTo>
                        <a:pt x="788352" y="796342"/>
                      </a:lnTo>
                      <a:cubicBezTo>
                        <a:pt x="821563" y="764444"/>
                        <a:pt x="850322" y="727218"/>
                        <a:pt x="873241" y="685540"/>
                      </a:cubicBezTo>
                      <a:lnTo>
                        <a:pt x="803023" y="631672"/>
                      </a:lnTo>
                      <a:cubicBezTo>
                        <a:pt x="810249" y="617366"/>
                        <a:pt x="816745" y="602548"/>
                        <a:pt x="822220" y="587074"/>
                      </a:cubicBezTo>
                      <a:cubicBezTo>
                        <a:pt x="827694" y="571527"/>
                        <a:pt x="832001" y="555979"/>
                        <a:pt x="835358" y="540286"/>
                      </a:cubicBezTo>
                      <a:lnTo>
                        <a:pt x="923824" y="542622"/>
                      </a:lnTo>
                      <a:cubicBezTo>
                        <a:pt x="932219" y="495688"/>
                        <a:pt x="933240" y="448754"/>
                        <a:pt x="927474" y="403061"/>
                      </a:cubicBezTo>
                      <a:lnTo>
                        <a:pt x="839081" y="400799"/>
                      </a:lnTo>
                      <a:cubicBezTo>
                        <a:pt x="833898" y="368682"/>
                        <a:pt x="824410" y="337442"/>
                        <a:pt x="811344" y="307880"/>
                      </a:cubicBezTo>
                      <a:lnTo>
                        <a:pt x="884190" y="257734"/>
                      </a:lnTo>
                      <a:cubicBezTo>
                        <a:pt x="863825" y="215837"/>
                        <a:pt x="837256" y="177005"/>
                        <a:pt x="805213" y="142626"/>
                      </a:cubicBezTo>
                      <a:lnTo>
                        <a:pt x="732367" y="192772"/>
                      </a:lnTo>
                      <a:cubicBezTo>
                        <a:pt x="709666" y="170144"/>
                        <a:pt x="683827" y="150363"/>
                        <a:pt x="655360" y="133867"/>
                      </a:cubicBezTo>
                      <a:lnTo>
                        <a:pt x="684849" y="50437"/>
                      </a:lnTo>
                      <a:cubicBezTo>
                        <a:pt x="664557" y="39635"/>
                        <a:pt x="643171" y="30146"/>
                        <a:pt x="620762" y="22262"/>
                      </a:cubicBezTo>
                      <a:cubicBezTo>
                        <a:pt x="598354" y="14379"/>
                        <a:pt x="575799" y="8248"/>
                        <a:pt x="553172" y="3942"/>
                      </a:cubicBezTo>
                      <a:lnTo>
                        <a:pt x="523683" y="87371"/>
                      </a:lnTo>
                      <a:cubicBezTo>
                        <a:pt x="491129" y="82262"/>
                        <a:pt x="458574" y="81459"/>
                        <a:pt x="426750" y="84817"/>
                      </a:cubicBezTo>
                      <a:lnTo>
                        <a:pt x="401568" y="0"/>
                      </a:lnTo>
                      <a:cubicBezTo>
                        <a:pt x="354999" y="6496"/>
                        <a:pt x="309890" y="20073"/>
                        <a:pt x="267773" y="39854"/>
                      </a:cubicBezTo>
                      <a:lnTo>
                        <a:pt x="292956" y="124670"/>
                      </a:lnTo>
                      <a:cubicBezTo>
                        <a:pt x="264197" y="139414"/>
                        <a:pt x="237263" y="157736"/>
                        <a:pt x="212957" y="179487"/>
                      </a:cubicBezTo>
                      <a:lnTo>
                        <a:pt x="142811" y="125692"/>
                      </a:lnTo>
                      <a:cubicBezTo>
                        <a:pt x="109600" y="157590"/>
                        <a:pt x="80841" y="194742"/>
                        <a:pt x="57849" y="236494"/>
                      </a:cubicBezTo>
                      <a:lnTo>
                        <a:pt x="128067" y="290362"/>
                      </a:lnTo>
                      <a:cubicBezTo>
                        <a:pt x="120841" y="304595"/>
                        <a:pt x="114344" y="319486"/>
                        <a:pt x="108943" y="334960"/>
                      </a:cubicBezTo>
                    </a:path>
                  </a:pathLst>
                </a:custGeom>
                <a:grpFill/>
                <a:ln w="7284" cap="flat">
                  <a:noFill/>
                  <a:prstDash val="solid"/>
                  <a:miter/>
                </a:ln>
              </p:spPr>
              <p:txBody>
                <a:bodyPr rtlCol="0" anchor="ctr"/>
                <a:lstStyle/>
                <a:p>
                  <a:endParaRPr lang="LID4096"/>
                </a:p>
              </p:txBody>
            </p:sp>
            <p:sp>
              <p:nvSpPr>
                <p:cNvPr id="28" name="Freeform: Shape 27">
                  <a:extLst>
                    <a:ext uri="{FF2B5EF4-FFF2-40B4-BE49-F238E27FC236}">
                      <a16:creationId xmlns:a16="http://schemas.microsoft.com/office/drawing/2014/main" id="{0C65C9B4-502F-FE45-09B1-B0B8776C0036}"/>
                    </a:ext>
                  </a:extLst>
                </p:cNvPr>
                <p:cNvSpPr>
                  <a:spLocks noGrp="1" noRot="1" noMove="1" noResize="1" noEditPoints="1" noAdjustHandles="1" noChangeArrowheads="1" noChangeShapeType="1"/>
                </p:cNvSpPr>
                <p:nvPr/>
              </p:nvSpPr>
              <p:spPr>
                <a:xfrm>
                  <a:off x="4029905" y="936276"/>
                  <a:ext cx="146861" cy="146861"/>
                </a:xfrm>
                <a:custGeom>
                  <a:avLst/>
                  <a:gdLst>
                    <a:gd name="connsiteX0" fmla="*/ 48960 w 146861"/>
                    <a:gd name="connsiteY0" fmla="*/ 142646 h 146861"/>
                    <a:gd name="connsiteX1" fmla="*/ 142609 w 146861"/>
                    <a:gd name="connsiteY1" fmla="*/ 97901 h 146861"/>
                    <a:gd name="connsiteX2" fmla="*/ 97865 w 146861"/>
                    <a:gd name="connsiteY2" fmla="*/ 4253 h 146861"/>
                    <a:gd name="connsiteX3" fmla="*/ 4216 w 146861"/>
                    <a:gd name="connsiteY3" fmla="*/ 48997 h 146861"/>
                    <a:gd name="connsiteX4" fmla="*/ 48960 w 146861"/>
                    <a:gd name="connsiteY4" fmla="*/ 142646 h 14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61" h="146861">
                      <a:moveTo>
                        <a:pt x="48960" y="142646"/>
                      </a:moveTo>
                      <a:cubicBezTo>
                        <a:pt x="87135" y="156149"/>
                        <a:pt x="129105" y="136149"/>
                        <a:pt x="142609" y="97901"/>
                      </a:cubicBezTo>
                      <a:cubicBezTo>
                        <a:pt x="156185" y="59654"/>
                        <a:pt x="136186" y="17756"/>
                        <a:pt x="97865" y="4253"/>
                      </a:cubicBezTo>
                      <a:cubicBezTo>
                        <a:pt x="59690" y="-9324"/>
                        <a:pt x="17720" y="10676"/>
                        <a:pt x="4216" y="48997"/>
                      </a:cubicBezTo>
                      <a:cubicBezTo>
                        <a:pt x="-9287" y="87172"/>
                        <a:pt x="10713" y="129142"/>
                        <a:pt x="48960" y="142646"/>
                      </a:cubicBezTo>
                    </a:path>
                  </a:pathLst>
                </a:custGeom>
                <a:grpFill/>
                <a:ln w="7284" cap="flat">
                  <a:noFill/>
                  <a:prstDash val="solid"/>
                  <a:miter/>
                </a:ln>
              </p:spPr>
              <p:txBody>
                <a:bodyPr rtlCol="0" anchor="ctr"/>
                <a:lstStyle/>
                <a:p>
                  <a:endParaRPr lang="LID4096"/>
                </a:p>
              </p:txBody>
            </p:sp>
            <p:sp>
              <p:nvSpPr>
                <p:cNvPr id="29" name="Freeform: Shape 28">
                  <a:extLst>
                    <a:ext uri="{FF2B5EF4-FFF2-40B4-BE49-F238E27FC236}">
                      <a16:creationId xmlns:a16="http://schemas.microsoft.com/office/drawing/2014/main" id="{10A628A4-3D8F-6363-8415-7D411AEF1BD6}"/>
                    </a:ext>
                  </a:extLst>
                </p:cNvPr>
                <p:cNvSpPr>
                  <a:spLocks noGrp="1" noRot="1" noMove="1" noResize="1" noEditPoints="1" noAdjustHandles="1" noChangeArrowheads="1" noChangeShapeType="1"/>
                </p:cNvSpPr>
                <p:nvPr/>
              </p:nvSpPr>
              <p:spPr>
                <a:xfrm>
                  <a:off x="3907836" y="814291"/>
                  <a:ext cx="390891" cy="390941"/>
                </a:xfrm>
                <a:custGeom>
                  <a:avLst/>
                  <a:gdLst>
                    <a:gd name="connsiteX0" fmla="*/ 240299 w 390891"/>
                    <a:gd name="connsiteY0" fmla="*/ 27042 h 390941"/>
                    <a:gd name="connsiteX1" fmla="*/ 363948 w 390891"/>
                    <a:gd name="connsiteY1" fmla="*/ 240324 h 390941"/>
                    <a:gd name="connsiteX2" fmla="*/ 150665 w 390891"/>
                    <a:gd name="connsiteY2" fmla="*/ 363900 h 390941"/>
                    <a:gd name="connsiteX3" fmla="*/ 27090 w 390891"/>
                    <a:gd name="connsiteY3" fmla="*/ 150617 h 390941"/>
                    <a:gd name="connsiteX4" fmla="*/ 240372 w 390891"/>
                    <a:gd name="connsiteY4" fmla="*/ 27042 h 390941"/>
                    <a:gd name="connsiteX5" fmla="*/ 145191 w 390891"/>
                    <a:gd name="connsiteY5" fmla="*/ 384337 h 390941"/>
                    <a:gd name="connsiteX6" fmla="*/ 384312 w 390891"/>
                    <a:gd name="connsiteY6" fmla="*/ 245726 h 390941"/>
                    <a:gd name="connsiteX7" fmla="*/ 245701 w 390891"/>
                    <a:gd name="connsiteY7" fmla="*/ 6604 h 390941"/>
                    <a:gd name="connsiteX8" fmla="*/ 6579 w 390891"/>
                    <a:gd name="connsiteY8" fmla="*/ 145216 h 390941"/>
                    <a:gd name="connsiteX9" fmla="*/ 145191 w 390891"/>
                    <a:gd name="connsiteY9" fmla="*/ 384337 h 3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891" h="390941">
                      <a:moveTo>
                        <a:pt x="240299" y="27042"/>
                      </a:moveTo>
                      <a:cubicBezTo>
                        <a:pt x="333145" y="51713"/>
                        <a:pt x="388619" y="147406"/>
                        <a:pt x="363948" y="240324"/>
                      </a:cubicBezTo>
                      <a:cubicBezTo>
                        <a:pt x="339203" y="333170"/>
                        <a:pt x="243584" y="388644"/>
                        <a:pt x="150665" y="363900"/>
                      </a:cubicBezTo>
                      <a:cubicBezTo>
                        <a:pt x="57820" y="339228"/>
                        <a:pt x="2346" y="243536"/>
                        <a:pt x="27090" y="150617"/>
                      </a:cubicBezTo>
                      <a:cubicBezTo>
                        <a:pt x="51834" y="57772"/>
                        <a:pt x="147454" y="2298"/>
                        <a:pt x="240372" y="27042"/>
                      </a:cubicBezTo>
                      <a:moveTo>
                        <a:pt x="145191" y="384337"/>
                      </a:moveTo>
                      <a:cubicBezTo>
                        <a:pt x="249350" y="412074"/>
                        <a:pt x="356575" y="349885"/>
                        <a:pt x="384312" y="245726"/>
                      </a:cubicBezTo>
                      <a:cubicBezTo>
                        <a:pt x="411976" y="141639"/>
                        <a:pt x="349860" y="34341"/>
                        <a:pt x="245701" y="6604"/>
                      </a:cubicBezTo>
                      <a:cubicBezTo>
                        <a:pt x="141541" y="-21133"/>
                        <a:pt x="34316" y="41056"/>
                        <a:pt x="6579" y="145216"/>
                      </a:cubicBezTo>
                      <a:cubicBezTo>
                        <a:pt x="-21085" y="249375"/>
                        <a:pt x="41031" y="356674"/>
                        <a:pt x="145191" y="384337"/>
                      </a:cubicBezTo>
                    </a:path>
                  </a:pathLst>
                </a:custGeom>
                <a:grpFill/>
                <a:ln w="7284" cap="flat">
                  <a:noFill/>
                  <a:prstDash val="solid"/>
                  <a:miter/>
                </a:ln>
              </p:spPr>
              <p:txBody>
                <a:bodyPr rtlCol="0" anchor="ctr"/>
                <a:lstStyle/>
                <a:p>
                  <a:endParaRPr lang="LID4096"/>
                </a:p>
              </p:txBody>
            </p:sp>
          </p:grpSp>
          <p:grpSp>
            <p:nvGrpSpPr>
              <p:cNvPr id="34" name="Group 33">
                <a:extLst>
                  <a:ext uri="{FF2B5EF4-FFF2-40B4-BE49-F238E27FC236}">
                    <a16:creationId xmlns:a16="http://schemas.microsoft.com/office/drawing/2014/main" id="{11A05F33-490A-4060-B945-D12DED030696}"/>
                  </a:ext>
                </a:extLst>
              </p:cNvPr>
              <p:cNvGrpSpPr>
                <a:grpSpLocks noGrp="1" noUngrp="1" noRot="1" noMove="1" noResize="1"/>
              </p:cNvGrpSpPr>
              <p:nvPr/>
            </p:nvGrpSpPr>
            <p:grpSpPr>
              <a:xfrm>
                <a:off x="6582102" y="1499835"/>
                <a:ext cx="453823" cy="449633"/>
                <a:chOff x="3198214" y="-85298"/>
                <a:chExt cx="578104" cy="572767"/>
              </a:xfrm>
              <a:grpFill/>
            </p:grpSpPr>
            <p:sp>
              <p:nvSpPr>
                <p:cNvPr id="30" name="Freeform: Shape 29">
                  <a:extLst>
                    <a:ext uri="{FF2B5EF4-FFF2-40B4-BE49-F238E27FC236}">
                      <a16:creationId xmlns:a16="http://schemas.microsoft.com/office/drawing/2014/main" id="{C53DA44E-7C53-B173-B139-074119C7DB85}"/>
                    </a:ext>
                  </a:extLst>
                </p:cNvPr>
                <p:cNvSpPr>
                  <a:spLocks noGrp="1" noRot="1" noMove="1" noResize="1" noEditPoints="1" noAdjustHandles="1" noChangeArrowheads="1" noChangeShapeType="1"/>
                </p:cNvSpPr>
                <p:nvPr/>
              </p:nvSpPr>
              <p:spPr>
                <a:xfrm>
                  <a:off x="3198214" y="-85298"/>
                  <a:ext cx="578104" cy="572767"/>
                </a:xfrm>
                <a:custGeom>
                  <a:avLst/>
                  <a:gdLst>
                    <a:gd name="connsiteX0" fmla="*/ 104091 w 578104"/>
                    <a:gd name="connsiteY0" fmla="*/ 220947 h 572767"/>
                    <a:gd name="connsiteX1" fmla="*/ 354526 w 578104"/>
                    <a:gd name="connsiteY1" fmla="*/ 101386 h 572767"/>
                    <a:gd name="connsiteX2" fmla="*/ 474086 w 578104"/>
                    <a:gd name="connsiteY2" fmla="*/ 351821 h 572767"/>
                    <a:gd name="connsiteX3" fmla="*/ 223651 w 578104"/>
                    <a:gd name="connsiteY3" fmla="*/ 471382 h 572767"/>
                    <a:gd name="connsiteX4" fmla="*/ 104091 w 578104"/>
                    <a:gd name="connsiteY4" fmla="*/ 220947 h 572767"/>
                    <a:gd name="connsiteX5" fmla="*/ 67595 w 578104"/>
                    <a:gd name="connsiteY5" fmla="*/ 208027 h 572767"/>
                    <a:gd name="connsiteX6" fmla="*/ 59493 w 578104"/>
                    <a:gd name="connsiteY6" fmla="*/ 237078 h 572767"/>
                    <a:gd name="connsiteX7" fmla="*/ 4530 w 578104"/>
                    <a:gd name="connsiteY7" fmla="*/ 235691 h 572767"/>
                    <a:gd name="connsiteX8" fmla="*/ 2267 w 578104"/>
                    <a:gd name="connsiteY8" fmla="*/ 322405 h 572767"/>
                    <a:gd name="connsiteX9" fmla="*/ 57157 w 578104"/>
                    <a:gd name="connsiteY9" fmla="*/ 323865 h 572767"/>
                    <a:gd name="connsiteX10" fmla="*/ 74383 w 578104"/>
                    <a:gd name="connsiteY10" fmla="*/ 381529 h 572767"/>
                    <a:gd name="connsiteX11" fmla="*/ 29128 w 578104"/>
                    <a:gd name="connsiteY11" fmla="*/ 412623 h 572767"/>
                    <a:gd name="connsiteX12" fmla="*/ 78178 w 578104"/>
                    <a:gd name="connsiteY12" fmla="*/ 484082 h 572767"/>
                    <a:gd name="connsiteX13" fmla="*/ 123433 w 578104"/>
                    <a:gd name="connsiteY13" fmla="*/ 452988 h 572767"/>
                    <a:gd name="connsiteX14" fmla="*/ 171243 w 578104"/>
                    <a:gd name="connsiteY14" fmla="*/ 489630 h 572767"/>
                    <a:gd name="connsiteX15" fmla="*/ 152849 w 578104"/>
                    <a:gd name="connsiteY15" fmla="*/ 541381 h 572767"/>
                    <a:gd name="connsiteX16" fmla="*/ 192703 w 578104"/>
                    <a:gd name="connsiteY16" fmla="*/ 558899 h 572767"/>
                    <a:gd name="connsiteX17" fmla="*/ 234673 w 578104"/>
                    <a:gd name="connsiteY17" fmla="*/ 570359 h 572767"/>
                    <a:gd name="connsiteX18" fmla="*/ 252921 w 578104"/>
                    <a:gd name="connsiteY18" fmla="*/ 518535 h 572767"/>
                    <a:gd name="connsiteX19" fmla="*/ 313139 w 578104"/>
                    <a:gd name="connsiteY19" fmla="*/ 520140 h 572767"/>
                    <a:gd name="connsiteX20" fmla="*/ 328687 w 578104"/>
                    <a:gd name="connsiteY20" fmla="*/ 572768 h 572767"/>
                    <a:gd name="connsiteX21" fmla="*/ 411824 w 578104"/>
                    <a:gd name="connsiteY21" fmla="*/ 548023 h 572767"/>
                    <a:gd name="connsiteX22" fmla="*/ 396204 w 578104"/>
                    <a:gd name="connsiteY22" fmla="*/ 495323 h 572767"/>
                    <a:gd name="connsiteX23" fmla="*/ 445839 w 578104"/>
                    <a:gd name="connsiteY23" fmla="*/ 461309 h 572767"/>
                    <a:gd name="connsiteX24" fmla="*/ 489415 w 578104"/>
                    <a:gd name="connsiteY24" fmla="*/ 494666 h 572767"/>
                    <a:gd name="connsiteX25" fmla="*/ 542115 w 578104"/>
                    <a:gd name="connsiteY25" fmla="*/ 425835 h 572767"/>
                    <a:gd name="connsiteX26" fmla="*/ 498539 w 578104"/>
                    <a:gd name="connsiteY26" fmla="*/ 392405 h 572767"/>
                    <a:gd name="connsiteX27" fmla="*/ 510436 w 578104"/>
                    <a:gd name="connsiteY27" fmla="*/ 364741 h 572767"/>
                    <a:gd name="connsiteX28" fmla="*/ 518612 w 578104"/>
                    <a:gd name="connsiteY28" fmla="*/ 335763 h 572767"/>
                    <a:gd name="connsiteX29" fmla="*/ 573574 w 578104"/>
                    <a:gd name="connsiteY29" fmla="*/ 337150 h 572767"/>
                    <a:gd name="connsiteX30" fmla="*/ 575837 w 578104"/>
                    <a:gd name="connsiteY30" fmla="*/ 250435 h 572767"/>
                    <a:gd name="connsiteX31" fmla="*/ 520947 w 578104"/>
                    <a:gd name="connsiteY31" fmla="*/ 249048 h 572767"/>
                    <a:gd name="connsiteX32" fmla="*/ 503721 w 578104"/>
                    <a:gd name="connsiteY32" fmla="*/ 191312 h 572767"/>
                    <a:gd name="connsiteX33" fmla="*/ 548976 w 578104"/>
                    <a:gd name="connsiteY33" fmla="*/ 160144 h 572767"/>
                    <a:gd name="connsiteX34" fmla="*/ 499926 w 578104"/>
                    <a:gd name="connsiteY34" fmla="*/ 88685 h 572767"/>
                    <a:gd name="connsiteX35" fmla="*/ 454671 w 578104"/>
                    <a:gd name="connsiteY35" fmla="*/ 119780 h 572767"/>
                    <a:gd name="connsiteX36" fmla="*/ 406861 w 578104"/>
                    <a:gd name="connsiteY36" fmla="*/ 83211 h 572767"/>
                    <a:gd name="connsiteX37" fmla="*/ 425182 w 578104"/>
                    <a:gd name="connsiteY37" fmla="*/ 31314 h 572767"/>
                    <a:gd name="connsiteX38" fmla="*/ 385401 w 578104"/>
                    <a:gd name="connsiteY38" fmla="*/ 13795 h 572767"/>
                    <a:gd name="connsiteX39" fmla="*/ 343504 w 578104"/>
                    <a:gd name="connsiteY39" fmla="*/ 2409 h 572767"/>
                    <a:gd name="connsiteX40" fmla="*/ 325183 w 578104"/>
                    <a:gd name="connsiteY40" fmla="*/ 54233 h 572767"/>
                    <a:gd name="connsiteX41" fmla="*/ 265038 w 578104"/>
                    <a:gd name="connsiteY41" fmla="*/ 52627 h 572767"/>
                    <a:gd name="connsiteX42" fmla="*/ 249417 w 578104"/>
                    <a:gd name="connsiteY42" fmla="*/ 0 h 572767"/>
                    <a:gd name="connsiteX43" fmla="*/ 166280 w 578104"/>
                    <a:gd name="connsiteY43" fmla="*/ 24744 h 572767"/>
                    <a:gd name="connsiteX44" fmla="*/ 181900 w 578104"/>
                    <a:gd name="connsiteY44" fmla="*/ 77444 h 572767"/>
                    <a:gd name="connsiteX45" fmla="*/ 132265 w 578104"/>
                    <a:gd name="connsiteY45" fmla="*/ 111459 h 572767"/>
                    <a:gd name="connsiteX46" fmla="*/ 88689 w 578104"/>
                    <a:gd name="connsiteY46" fmla="*/ 78028 h 572767"/>
                    <a:gd name="connsiteX47" fmla="*/ 35916 w 578104"/>
                    <a:gd name="connsiteY47" fmla="*/ 146860 h 572767"/>
                    <a:gd name="connsiteX48" fmla="*/ 79565 w 578104"/>
                    <a:gd name="connsiteY48" fmla="*/ 180290 h 572767"/>
                    <a:gd name="connsiteX49" fmla="*/ 67595 w 578104"/>
                    <a:gd name="connsiteY49" fmla="*/ 207954 h 57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78104" h="572767">
                      <a:moveTo>
                        <a:pt x="104091" y="220947"/>
                      </a:moveTo>
                      <a:cubicBezTo>
                        <a:pt x="140222" y="118831"/>
                        <a:pt x="252337" y="65255"/>
                        <a:pt x="354526" y="101386"/>
                      </a:cubicBezTo>
                      <a:cubicBezTo>
                        <a:pt x="456641" y="137444"/>
                        <a:pt x="510217" y="249632"/>
                        <a:pt x="474086" y="351821"/>
                      </a:cubicBezTo>
                      <a:cubicBezTo>
                        <a:pt x="437883" y="453937"/>
                        <a:pt x="325840" y="507513"/>
                        <a:pt x="223651" y="471382"/>
                      </a:cubicBezTo>
                      <a:cubicBezTo>
                        <a:pt x="121463" y="435251"/>
                        <a:pt x="67960" y="323062"/>
                        <a:pt x="104091" y="220947"/>
                      </a:cubicBezTo>
                      <a:moveTo>
                        <a:pt x="67595" y="208027"/>
                      </a:moveTo>
                      <a:cubicBezTo>
                        <a:pt x="64164" y="217662"/>
                        <a:pt x="61536" y="227370"/>
                        <a:pt x="59493" y="237078"/>
                      </a:cubicBezTo>
                      <a:lnTo>
                        <a:pt x="4530" y="235691"/>
                      </a:lnTo>
                      <a:cubicBezTo>
                        <a:pt x="-726" y="264888"/>
                        <a:pt x="-1310" y="294084"/>
                        <a:pt x="2267" y="322405"/>
                      </a:cubicBezTo>
                      <a:lnTo>
                        <a:pt x="57157" y="323865"/>
                      </a:lnTo>
                      <a:cubicBezTo>
                        <a:pt x="60368" y="343792"/>
                        <a:pt x="66281" y="363135"/>
                        <a:pt x="74383" y="381529"/>
                      </a:cubicBezTo>
                      <a:lnTo>
                        <a:pt x="29128" y="412623"/>
                      </a:lnTo>
                      <a:cubicBezTo>
                        <a:pt x="41756" y="438609"/>
                        <a:pt x="58252" y="462769"/>
                        <a:pt x="78178" y="484082"/>
                      </a:cubicBezTo>
                      <a:lnTo>
                        <a:pt x="123433" y="452988"/>
                      </a:lnTo>
                      <a:cubicBezTo>
                        <a:pt x="137521" y="467002"/>
                        <a:pt x="153579" y="479265"/>
                        <a:pt x="171243" y="489630"/>
                      </a:cubicBezTo>
                      <a:lnTo>
                        <a:pt x="152849" y="541381"/>
                      </a:lnTo>
                      <a:cubicBezTo>
                        <a:pt x="165550" y="548096"/>
                        <a:pt x="178834" y="553936"/>
                        <a:pt x="192703" y="558899"/>
                      </a:cubicBezTo>
                      <a:cubicBezTo>
                        <a:pt x="206571" y="563790"/>
                        <a:pt x="220586" y="567585"/>
                        <a:pt x="234673" y="570359"/>
                      </a:cubicBezTo>
                      <a:lnTo>
                        <a:pt x="252921" y="518535"/>
                      </a:lnTo>
                      <a:cubicBezTo>
                        <a:pt x="273213" y="521746"/>
                        <a:pt x="293432" y="522184"/>
                        <a:pt x="313139" y="520140"/>
                      </a:cubicBezTo>
                      <a:lnTo>
                        <a:pt x="328687" y="572768"/>
                      </a:lnTo>
                      <a:cubicBezTo>
                        <a:pt x="357591" y="568753"/>
                        <a:pt x="385620" y="560286"/>
                        <a:pt x="411824" y="548023"/>
                      </a:cubicBezTo>
                      <a:lnTo>
                        <a:pt x="396204" y="495323"/>
                      </a:lnTo>
                      <a:cubicBezTo>
                        <a:pt x="414087" y="486126"/>
                        <a:pt x="430729" y="474812"/>
                        <a:pt x="445839" y="461309"/>
                      </a:cubicBezTo>
                      <a:lnTo>
                        <a:pt x="489415" y="494666"/>
                      </a:lnTo>
                      <a:cubicBezTo>
                        <a:pt x="509998" y="474885"/>
                        <a:pt x="527881" y="451747"/>
                        <a:pt x="542115" y="425835"/>
                      </a:cubicBezTo>
                      <a:lnTo>
                        <a:pt x="498539" y="392405"/>
                      </a:lnTo>
                      <a:cubicBezTo>
                        <a:pt x="502991" y="383573"/>
                        <a:pt x="507006" y="374303"/>
                        <a:pt x="510436" y="364741"/>
                      </a:cubicBezTo>
                      <a:cubicBezTo>
                        <a:pt x="513867" y="355106"/>
                        <a:pt x="516495" y="345471"/>
                        <a:pt x="518612" y="335763"/>
                      </a:cubicBezTo>
                      <a:lnTo>
                        <a:pt x="573574" y="337150"/>
                      </a:lnTo>
                      <a:cubicBezTo>
                        <a:pt x="578830" y="308026"/>
                        <a:pt x="579414" y="278902"/>
                        <a:pt x="575837" y="250435"/>
                      </a:cubicBezTo>
                      <a:lnTo>
                        <a:pt x="520947" y="249048"/>
                      </a:lnTo>
                      <a:cubicBezTo>
                        <a:pt x="517663" y="229049"/>
                        <a:pt x="511896" y="209706"/>
                        <a:pt x="503721" y="191312"/>
                      </a:cubicBezTo>
                      <a:lnTo>
                        <a:pt x="548976" y="160144"/>
                      </a:lnTo>
                      <a:cubicBezTo>
                        <a:pt x="536349" y="134159"/>
                        <a:pt x="519852" y="109999"/>
                        <a:pt x="499926" y="88685"/>
                      </a:cubicBezTo>
                      <a:lnTo>
                        <a:pt x="454671" y="119780"/>
                      </a:lnTo>
                      <a:cubicBezTo>
                        <a:pt x="440583" y="105765"/>
                        <a:pt x="424598" y="93430"/>
                        <a:pt x="406861" y="83211"/>
                      </a:cubicBezTo>
                      <a:lnTo>
                        <a:pt x="425182" y="31314"/>
                      </a:lnTo>
                      <a:cubicBezTo>
                        <a:pt x="412554" y="24671"/>
                        <a:pt x="399270" y="18759"/>
                        <a:pt x="385401" y="13795"/>
                      </a:cubicBezTo>
                      <a:cubicBezTo>
                        <a:pt x="371533" y="8832"/>
                        <a:pt x="357518" y="5110"/>
                        <a:pt x="343504" y="2409"/>
                      </a:cubicBezTo>
                      <a:lnTo>
                        <a:pt x="325183" y="54233"/>
                      </a:lnTo>
                      <a:cubicBezTo>
                        <a:pt x="304964" y="51021"/>
                        <a:pt x="284746" y="50583"/>
                        <a:pt x="265038" y="52627"/>
                      </a:cubicBezTo>
                      <a:lnTo>
                        <a:pt x="249417" y="0"/>
                      </a:lnTo>
                      <a:cubicBezTo>
                        <a:pt x="220440" y="4088"/>
                        <a:pt x="192484" y="12482"/>
                        <a:pt x="166280" y="24744"/>
                      </a:cubicBezTo>
                      <a:lnTo>
                        <a:pt x="181900" y="77444"/>
                      </a:lnTo>
                      <a:cubicBezTo>
                        <a:pt x="164017" y="86568"/>
                        <a:pt x="147302" y="97955"/>
                        <a:pt x="132265" y="111459"/>
                      </a:cubicBezTo>
                      <a:lnTo>
                        <a:pt x="88689" y="78028"/>
                      </a:lnTo>
                      <a:cubicBezTo>
                        <a:pt x="68033" y="97882"/>
                        <a:pt x="50223" y="120948"/>
                        <a:pt x="35916" y="146860"/>
                      </a:cubicBezTo>
                      <a:lnTo>
                        <a:pt x="79565" y="180290"/>
                      </a:lnTo>
                      <a:cubicBezTo>
                        <a:pt x="75040" y="189122"/>
                        <a:pt x="71025" y="198392"/>
                        <a:pt x="67595" y="207954"/>
                      </a:cubicBezTo>
                    </a:path>
                  </a:pathLst>
                </a:custGeom>
                <a:grpFill/>
                <a:ln w="7284" cap="flat">
                  <a:noFill/>
                  <a:prstDash val="solid"/>
                  <a:miter/>
                </a:ln>
              </p:spPr>
              <p:txBody>
                <a:bodyPr rtlCol="0" anchor="ctr"/>
                <a:lstStyle/>
                <a:p>
                  <a:endParaRPr lang="LID4096"/>
                </a:p>
              </p:txBody>
            </p:sp>
            <p:sp>
              <p:nvSpPr>
                <p:cNvPr id="31" name="Freeform: Shape 30">
                  <a:extLst>
                    <a:ext uri="{FF2B5EF4-FFF2-40B4-BE49-F238E27FC236}">
                      <a16:creationId xmlns:a16="http://schemas.microsoft.com/office/drawing/2014/main" id="{AB0D6A5B-DE56-C132-96E4-3DF2B947D5D3}"/>
                    </a:ext>
                  </a:extLst>
                </p:cNvPr>
                <p:cNvSpPr>
                  <a:spLocks noGrp="1" noRot="1" noMove="1" noResize="1" noEditPoints="1" noAdjustHandles="1" noChangeArrowheads="1" noChangeShapeType="1"/>
                </p:cNvSpPr>
                <p:nvPr/>
              </p:nvSpPr>
              <p:spPr>
                <a:xfrm>
                  <a:off x="3365866" y="79653"/>
                  <a:ext cx="242800" cy="242838"/>
                </a:xfrm>
                <a:custGeom>
                  <a:avLst/>
                  <a:gdLst>
                    <a:gd name="connsiteX0" fmla="*/ 149283 w 242800"/>
                    <a:gd name="connsiteY0" fmla="*/ 16798 h 242838"/>
                    <a:gd name="connsiteX1" fmla="*/ 226070 w 242800"/>
                    <a:gd name="connsiteY1" fmla="*/ 149278 h 242838"/>
                    <a:gd name="connsiteX2" fmla="*/ 93663 w 242800"/>
                    <a:gd name="connsiteY2" fmla="*/ 225993 h 242838"/>
                    <a:gd name="connsiteX3" fmla="*/ 16876 w 242800"/>
                    <a:gd name="connsiteY3" fmla="*/ 93585 h 242838"/>
                    <a:gd name="connsiteX4" fmla="*/ 149283 w 242800"/>
                    <a:gd name="connsiteY4" fmla="*/ 16798 h 242838"/>
                    <a:gd name="connsiteX5" fmla="*/ 90232 w 242800"/>
                    <a:gd name="connsiteY5" fmla="*/ 238766 h 242838"/>
                    <a:gd name="connsiteX6" fmla="*/ 238698 w 242800"/>
                    <a:gd name="connsiteY6" fmla="*/ 152636 h 242838"/>
                    <a:gd name="connsiteX7" fmla="*/ 152640 w 242800"/>
                    <a:gd name="connsiteY7" fmla="*/ 4097 h 242838"/>
                    <a:gd name="connsiteX8" fmla="*/ 4102 w 242800"/>
                    <a:gd name="connsiteY8" fmla="*/ 90228 h 242838"/>
                    <a:gd name="connsiteX9" fmla="*/ 90232 w 242800"/>
                    <a:gd name="connsiteY9" fmla="*/ 238766 h 24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800" h="242838">
                      <a:moveTo>
                        <a:pt x="149283" y="16798"/>
                      </a:moveTo>
                      <a:cubicBezTo>
                        <a:pt x="206946" y="32126"/>
                        <a:pt x="241399" y="91542"/>
                        <a:pt x="226070" y="149278"/>
                      </a:cubicBezTo>
                      <a:cubicBezTo>
                        <a:pt x="210742" y="206942"/>
                        <a:pt x="151327" y="241321"/>
                        <a:pt x="93663" y="225993"/>
                      </a:cubicBezTo>
                      <a:cubicBezTo>
                        <a:pt x="35926" y="210664"/>
                        <a:pt x="1547" y="151176"/>
                        <a:pt x="16876" y="93585"/>
                      </a:cubicBezTo>
                      <a:cubicBezTo>
                        <a:pt x="32204" y="35849"/>
                        <a:pt x="91619" y="1470"/>
                        <a:pt x="149283" y="16798"/>
                      </a:cubicBezTo>
                      <a:moveTo>
                        <a:pt x="90232" y="238766"/>
                      </a:moveTo>
                      <a:cubicBezTo>
                        <a:pt x="154903" y="255919"/>
                        <a:pt x="221472" y="217307"/>
                        <a:pt x="238698" y="152636"/>
                      </a:cubicBezTo>
                      <a:cubicBezTo>
                        <a:pt x="255924" y="87965"/>
                        <a:pt x="217311" y="21323"/>
                        <a:pt x="152640" y="4097"/>
                      </a:cubicBezTo>
                      <a:cubicBezTo>
                        <a:pt x="87897" y="-13129"/>
                        <a:pt x="21328" y="25557"/>
                        <a:pt x="4102" y="90228"/>
                      </a:cubicBezTo>
                      <a:cubicBezTo>
                        <a:pt x="-13124" y="154972"/>
                        <a:pt x="25489" y="221540"/>
                        <a:pt x="90232" y="238766"/>
                      </a:cubicBezTo>
                    </a:path>
                  </a:pathLst>
                </a:custGeom>
                <a:grpFill/>
                <a:ln w="7284" cap="flat">
                  <a:noFill/>
                  <a:prstDash val="solid"/>
                  <a:miter/>
                </a:ln>
              </p:spPr>
              <p:txBody>
                <a:bodyPr rtlCol="0" anchor="ctr"/>
                <a:lstStyle/>
                <a:p>
                  <a:endParaRPr lang="LID4096"/>
                </a:p>
              </p:txBody>
            </p:sp>
            <p:sp>
              <p:nvSpPr>
                <p:cNvPr id="32" name="Freeform: Shape 31">
                  <a:extLst>
                    <a:ext uri="{FF2B5EF4-FFF2-40B4-BE49-F238E27FC236}">
                      <a16:creationId xmlns:a16="http://schemas.microsoft.com/office/drawing/2014/main" id="{A9FA4E38-5B9E-0195-10B4-8EF884F623BD}"/>
                    </a:ext>
                  </a:extLst>
                </p:cNvPr>
                <p:cNvSpPr>
                  <a:spLocks noGrp="1" noRot="1" noMove="1" noResize="1" noEditPoints="1" noAdjustHandles="1" noChangeArrowheads="1" noChangeShapeType="1"/>
                </p:cNvSpPr>
                <p:nvPr/>
              </p:nvSpPr>
              <p:spPr>
                <a:xfrm>
                  <a:off x="3320929" y="34638"/>
                  <a:ext cx="332747" cy="332747"/>
                </a:xfrm>
                <a:custGeom>
                  <a:avLst/>
                  <a:gdLst>
                    <a:gd name="connsiteX0" fmla="*/ 204512 w 332747"/>
                    <a:gd name="connsiteY0" fmla="*/ 23054 h 332747"/>
                    <a:gd name="connsiteX1" fmla="*/ 309693 w 332747"/>
                    <a:gd name="connsiteY1" fmla="*/ 204658 h 332747"/>
                    <a:gd name="connsiteX2" fmla="*/ 128235 w 332747"/>
                    <a:gd name="connsiteY2" fmla="*/ 309839 h 332747"/>
                    <a:gd name="connsiteX3" fmla="*/ 22981 w 332747"/>
                    <a:gd name="connsiteY3" fmla="*/ 128309 h 332747"/>
                    <a:gd name="connsiteX4" fmla="*/ 204512 w 332747"/>
                    <a:gd name="connsiteY4" fmla="*/ 23127 h 332747"/>
                    <a:gd name="connsiteX5" fmla="*/ 123637 w 332747"/>
                    <a:gd name="connsiteY5" fmla="*/ 327138 h 332747"/>
                    <a:gd name="connsiteX6" fmla="*/ 327138 w 332747"/>
                    <a:gd name="connsiteY6" fmla="*/ 209184 h 332747"/>
                    <a:gd name="connsiteX7" fmla="*/ 209183 w 332747"/>
                    <a:gd name="connsiteY7" fmla="*/ 5609 h 332747"/>
                    <a:gd name="connsiteX8" fmla="*/ 5609 w 332747"/>
                    <a:gd name="connsiteY8" fmla="*/ 123564 h 332747"/>
                    <a:gd name="connsiteX9" fmla="*/ 123637 w 332747"/>
                    <a:gd name="connsiteY9" fmla="*/ 327066 h 33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47" h="332747">
                      <a:moveTo>
                        <a:pt x="204512" y="23054"/>
                      </a:moveTo>
                      <a:cubicBezTo>
                        <a:pt x="283562" y="44076"/>
                        <a:pt x="330715" y="125608"/>
                        <a:pt x="309693" y="204658"/>
                      </a:cubicBezTo>
                      <a:cubicBezTo>
                        <a:pt x="288671" y="283708"/>
                        <a:pt x="207285" y="330861"/>
                        <a:pt x="128235" y="309839"/>
                      </a:cubicBezTo>
                      <a:cubicBezTo>
                        <a:pt x="49185" y="288818"/>
                        <a:pt x="1959" y="207432"/>
                        <a:pt x="22981" y="128309"/>
                      </a:cubicBezTo>
                      <a:cubicBezTo>
                        <a:pt x="44003" y="49258"/>
                        <a:pt x="125462" y="2105"/>
                        <a:pt x="204512" y="23127"/>
                      </a:cubicBezTo>
                      <a:moveTo>
                        <a:pt x="123637" y="327138"/>
                      </a:moveTo>
                      <a:cubicBezTo>
                        <a:pt x="212249" y="350715"/>
                        <a:pt x="303562" y="297796"/>
                        <a:pt x="327138" y="209184"/>
                      </a:cubicBezTo>
                      <a:cubicBezTo>
                        <a:pt x="350714" y="120498"/>
                        <a:pt x="297795" y="29258"/>
                        <a:pt x="209183" y="5609"/>
                      </a:cubicBezTo>
                      <a:cubicBezTo>
                        <a:pt x="120498" y="-17967"/>
                        <a:pt x="29185" y="34952"/>
                        <a:pt x="5609" y="123564"/>
                      </a:cubicBezTo>
                      <a:cubicBezTo>
                        <a:pt x="-17968" y="212249"/>
                        <a:pt x="34952" y="303489"/>
                        <a:pt x="123637" y="327066"/>
                      </a:cubicBezTo>
                    </a:path>
                  </a:pathLst>
                </a:custGeom>
                <a:grpFill/>
                <a:ln w="7284" cap="flat">
                  <a:noFill/>
                  <a:prstDash val="solid"/>
                  <a:miter/>
                </a:ln>
              </p:spPr>
              <p:txBody>
                <a:bodyPr rtlCol="0" anchor="ctr"/>
                <a:lstStyle/>
                <a:p>
                  <a:endParaRPr lang="LID4096"/>
                </a:p>
              </p:txBody>
            </p:sp>
            <p:sp>
              <p:nvSpPr>
                <p:cNvPr id="33" name="Freeform: Shape 32">
                  <a:extLst>
                    <a:ext uri="{FF2B5EF4-FFF2-40B4-BE49-F238E27FC236}">
                      <a16:creationId xmlns:a16="http://schemas.microsoft.com/office/drawing/2014/main" id="{D2DD1585-57A2-3FD7-ABD9-45225044A2A7}"/>
                    </a:ext>
                  </a:extLst>
                </p:cNvPr>
                <p:cNvSpPr>
                  <a:spLocks noGrp="1" noRot="1" noMove="1" noResize="1" noEditPoints="1" noAdjustHandles="1" noChangeArrowheads="1" noChangeShapeType="1"/>
                </p:cNvSpPr>
                <p:nvPr/>
              </p:nvSpPr>
              <p:spPr>
                <a:xfrm>
                  <a:off x="3433071" y="146853"/>
                  <a:ext cx="108391" cy="108391"/>
                </a:xfrm>
                <a:custGeom>
                  <a:avLst/>
                  <a:gdLst>
                    <a:gd name="connsiteX0" fmla="*/ 26970 w 108391"/>
                    <a:gd name="connsiteY0" fmla="*/ 101056 h 108391"/>
                    <a:gd name="connsiteX1" fmla="*/ 101056 w 108391"/>
                    <a:gd name="connsiteY1" fmla="*/ 81422 h 108391"/>
                    <a:gd name="connsiteX2" fmla="*/ 81422 w 108391"/>
                    <a:gd name="connsiteY2" fmla="*/ 7335 h 108391"/>
                    <a:gd name="connsiteX3" fmla="*/ 7335 w 108391"/>
                    <a:gd name="connsiteY3" fmla="*/ 26970 h 108391"/>
                    <a:gd name="connsiteX4" fmla="*/ 26970 w 108391"/>
                    <a:gd name="connsiteY4" fmla="*/ 101056 h 108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91" h="108391">
                      <a:moveTo>
                        <a:pt x="26970" y="101056"/>
                      </a:moveTo>
                      <a:cubicBezTo>
                        <a:pt x="52882" y="116093"/>
                        <a:pt x="86020" y="107261"/>
                        <a:pt x="101056" y="81422"/>
                      </a:cubicBezTo>
                      <a:cubicBezTo>
                        <a:pt x="116093" y="55509"/>
                        <a:pt x="107261" y="22371"/>
                        <a:pt x="81422" y="7335"/>
                      </a:cubicBezTo>
                      <a:cubicBezTo>
                        <a:pt x="55509" y="-7702"/>
                        <a:pt x="22371" y="1131"/>
                        <a:pt x="7335" y="26970"/>
                      </a:cubicBezTo>
                      <a:cubicBezTo>
                        <a:pt x="-7702" y="52809"/>
                        <a:pt x="1130" y="86020"/>
                        <a:pt x="26970" y="101056"/>
                      </a:cubicBezTo>
                    </a:path>
                  </a:pathLst>
                </a:custGeom>
                <a:grpFill/>
                <a:ln w="7284" cap="flat">
                  <a:noFill/>
                  <a:prstDash val="solid"/>
                  <a:miter/>
                </a:ln>
              </p:spPr>
              <p:txBody>
                <a:bodyPr rtlCol="0" anchor="ctr"/>
                <a:lstStyle/>
                <a:p>
                  <a:endParaRPr lang="LID4096"/>
                </a:p>
              </p:txBody>
            </p:sp>
          </p:grpSp>
        </p:grpSp>
        <p:sp>
          <p:nvSpPr>
            <p:cNvPr id="11" name="Rectangle 10">
              <a:extLst>
                <a:ext uri="{FF2B5EF4-FFF2-40B4-BE49-F238E27FC236}">
                  <a16:creationId xmlns:a16="http://schemas.microsoft.com/office/drawing/2014/main" id="{1C287959-88BD-9634-7B68-102D3ED18779}"/>
                </a:ext>
              </a:extLst>
            </p:cNvPr>
            <p:cNvSpPr>
              <a:spLocks noGrp="1" noRot="1" noMove="1" noResize="1" noEditPoints="1" noAdjustHandles="1" noChangeArrowheads="1" noChangeShapeType="1"/>
            </p:cNvSpPr>
            <p:nvPr/>
          </p:nvSpPr>
          <p:spPr>
            <a:xfrm>
              <a:off x="12730144" y="1622303"/>
              <a:ext cx="1660919" cy="725491"/>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Cogs</a:t>
              </a:r>
              <a:endParaRPr lang="LID4096">
                <a:solidFill>
                  <a:schemeClr val="tx1"/>
                </a:solidFill>
              </a:endParaRPr>
            </a:p>
          </p:txBody>
        </p:sp>
      </p:grpSp>
      <p:grpSp>
        <p:nvGrpSpPr>
          <p:cNvPr id="7" name="CTA">
            <a:extLst>
              <a:ext uri="{FF2B5EF4-FFF2-40B4-BE49-F238E27FC236}">
                <a16:creationId xmlns:a16="http://schemas.microsoft.com/office/drawing/2014/main" id="{7DC32711-0FDE-DFDD-7CED-2CACB8428FB0}"/>
              </a:ext>
            </a:extLst>
          </p:cNvPr>
          <p:cNvGrpSpPr/>
          <p:nvPr/>
        </p:nvGrpSpPr>
        <p:grpSpPr>
          <a:xfrm>
            <a:off x="460827" y="4525118"/>
            <a:ext cx="3816391" cy="1741839"/>
            <a:chOff x="460827" y="4522505"/>
            <a:chExt cx="3816391" cy="1741839"/>
          </a:xfrm>
        </p:grpSpPr>
        <p:sp>
          <p:nvSpPr>
            <p:cNvPr id="9" name="Rectangle 8">
              <a:extLst>
                <a:ext uri="{FF2B5EF4-FFF2-40B4-BE49-F238E27FC236}">
                  <a16:creationId xmlns:a16="http://schemas.microsoft.com/office/drawing/2014/main" id="{3F205E27-B085-1BFF-553B-3E670300A4B4}"/>
                </a:ext>
              </a:extLst>
            </p:cNvPr>
            <p:cNvSpPr/>
            <p:nvPr/>
          </p:nvSpPr>
          <p:spPr>
            <a:xfrm>
              <a:off x="509591" y="5395791"/>
              <a:ext cx="2496886" cy="3978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a:solidFill>
                    <a:srgbClr val="006088"/>
                  </a:solidFill>
                </a:rPr>
                <a:t>#CleanIndustrialDeal</a:t>
              </a:r>
              <a:endParaRPr lang="LID4096" sz="2000" b="1">
                <a:solidFill>
                  <a:srgbClr val="006088"/>
                </a:solidFill>
              </a:endParaRPr>
            </a:p>
          </p:txBody>
        </p:sp>
        <p:sp>
          <p:nvSpPr>
            <p:cNvPr id="51" name="TextBox 50">
              <a:extLst>
                <a:ext uri="{FF2B5EF4-FFF2-40B4-BE49-F238E27FC236}">
                  <a16:creationId xmlns:a16="http://schemas.microsoft.com/office/drawing/2014/main" id="{250EE501-B31A-445A-1ADF-FC6B50D30468}"/>
                </a:ext>
              </a:extLst>
            </p:cNvPr>
            <p:cNvSpPr txBox="1">
              <a:spLocks/>
            </p:cNvSpPr>
            <p:nvPr/>
          </p:nvSpPr>
          <p:spPr>
            <a:xfrm>
              <a:off x="460827" y="5941179"/>
              <a:ext cx="3513694" cy="323165"/>
            </a:xfrm>
            <a:prstGeom prst="rect">
              <a:avLst/>
            </a:prstGeom>
            <a:noFill/>
          </p:spPr>
          <p:txBody>
            <a:bodyPr wrap="square" rtlCol="0">
              <a:spAutoFit/>
            </a:bodyPr>
            <a:lstStyle/>
            <a:p>
              <a:r>
                <a:rPr lang="en-US" sz="1500">
                  <a:solidFill>
                    <a:schemeClr val="bg1"/>
                  </a:solidFill>
                </a:rPr>
                <a:t>antwerp-declaration.eu</a:t>
              </a:r>
              <a:endParaRPr lang="LID4096" sz="1500">
                <a:solidFill>
                  <a:schemeClr val="bg1"/>
                </a:solidFill>
              </a:endParaRPr>
            </a:p>
          </p:txBody>
        </p:sp>
        <p:sp>
          <p:nvSpPr>
            <p:cNvPr id="4" name="Rectangle 3">
              <a:extLst>
                <a:ext uri="{FF2B5EF4-FFF2-40B4-BE49-F238E27FC236}">
                  <a16:creationId xmlns:a16="http://schemas.microsoft.com/office/drawing/2014/main" id="{8BBA23F6-08FD-8A78-0860-1A7FB82A3693}"/>
                </a:ext>
              </a:extLst>
            </p:cNvPr>
            <p:cNvSpPr/>
            <p:nvPr/>
          </p:nvSpPr>
          <p:spPr>
            <a:xfrm>
              <a:off x="509591" y="4522505"/>
              <a:ext cx="3767627" cy="740899"/>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bg1"/>
                  </a:solidFill>
                </a:rPr>
                <a:t>Deliver the Deal.</a:t>
              </a:r>
            </a:p>
          </p:txBody>
        </p:sp>
      </p:grpSp>
      <p:grpSp>
        <p:nvGrpSpPr>
          <p:cNvPr id="2" name="Text">
            <a:extLst>
              <a:ext uri="{FF2B5EF4-FFF2-40B4-BE49-F238E27FC236}">
                <a16:creationId xmlns:a16="http://schemas.microsoft.com/office/drawing/2014/main" id="{5B93217D-8FD7-3C2B-0BA4-05798006CB9A}"/>
              </a:ext>
            </a:extLst>
          </p:cNvPr>
          <p:cNvGrpSpPr/>
          <p:nvPr/>
        </p:nvGrpSpPr>
        <p:grpSpPr>
          <a:xfrm>
            <a:off x="460827" y="1432076"/>
            <a:ext cx="4817878" cy="2708124"/>
            <a:chOff x="460827" y="1541918"/>
            <a:chExt cx="4817878" cy="2708124"/>
          </a:xfrm>
        </p:grpSpPr>
        <p:sp>
          <p:nvSpPr>
            <p:cNvPr id="3" name="TextBox 2">
              <a:extLst>
                <a:ext uri="{FF2B5EF4-FFF2-40B4-BE49-F238E27FC236}">
                  <a16:creationId xmlns:a16="http://schemas.microsoft.com/office/drawing/2014/main" id="{44DB5569-2EC7-FC58-5DC0-4BEC6513958A}"/>
                </a:ext>
              </a:extLst>
            </p:cNvPr>
            <p:cNvSpPr txBox="1"/>
            <p:nvPr/>
          </p:nvSpPr>
          <p:spPr>
            <a:xfrm>
              <a:off x="460827" y="3234379"/>
              <a:ext cx="4817878" cy="1015663"/>
            </a:xfrm>
            <a:prstGeom prst="rect">
              <a:avLst/>
            </a:prstGeom>
            <a:noFill/>
          </p:spPr>
          <p:txBody>
            <a:bodyPr wrap="square" lIns="91440" tIns="45720" rIns="91440" bIns="45720" anchor="t">
              <a:spAutoFit/>
            </a:bodyPr>
            <a:lstStyle/>
            <a:p>
              <a:pPr marL="285750" indent="-285750">
                <a:buFont typeface="Courier New" panose="02070309020205020404" pitchFamily="49" charset="0"/>
                <a:buChar char="o"/>
              </a:pPr>
              <a:r>
                <a:rPr lang="en-US" sz="2000" dirty="0">
                  <a:solidFill>
                    <a:schemeClr val="bg1"/>
                  </a:solidFill>
                </a:rPr>
                <a:t>Restore the business case for investments</a:t>
              </a:r>
            </a:p>
            <a:p>
              <a:pPr marL="285750" indent="-285750">
                <a:buFont typeface="Courier New" panose="02070309020205020404" pitchFamily="49" charset="0"/>
                <a:buChar char="o"/>
              </a:pPr>
              <a:r>
                <a:rPr lang="en-US" sz="2000" b="0" i="0" dirty="0">
                  <a:solidFill>
                    <a:schemeClr val="bg1"/>
                  </a:solidFill>
                  <a:effectLst/>
                </a:rPr>
                <a:t>Implement </a:t>
              </a:r>
              <a:r>
                <a:rPr lang="en-US" sz="2000" dirty="0">
                  <a:solidFill>
                    <a:schemeClr val="bg1"/>
                  </a:solidFill>
                </a:rPr>
                <a:t>the EU Green Deal</a:t>
              </a:r>
              <a:endParaRPr lang="en-US" sz="2000" b="0" i="0" dirty="0">
                <a:solidFill>
                  <a:schemeClr val="bg1"/>
                </a:solidFill>
                <a:effectLst/>
                <a:ea typeface="Calibri"/>
                <a:cs typeface="Calibri"/>
              </a:endParaRPr>
            </a:p>
            <a:p>
              <a:pPr marL="285750" indent="-285750">
                <a:buFont typeface="Courier New" panose="02070309020205020404" pitchFamily="49" charset="0"/>
                <a:buChar char="o"/>
              </a:pPr>
              <a:r>
                <a:rPr lang="en-US" sz="2000" dirty="0">
                  <a:solidFill>
                    <a:schemeClr val="bg1"/>
                  </a:solidFill>
                </a:rPr>
                <a:t>Safeguard high-quality jobs in Europe</a:t>
              </a:r>
              <a:endParaRPr lang="en-US" sz="2000" b="0" i="0" dirty="0">
                <a:solidFill>
                  <a:schemeClr val="bg1"/>
                </a:solidFill>
                <a:effectLst/>
              </a:endParaRPr>
            </a:p>
          </p:txBody>
        </p:sp>
        <p:sp>
          <p:nvSpPr>
            <p:cNvPr id="8" name="TextBox 7">
              <a:extLst>
                <a:ext uri="{FF2B5EF4-FFF2-40B4-BE49-F238E27FC236}">
                  <a16:creationId xmlns:a16="http://schemas.microsoft.com/office/drawing/2014/main" id="{8DC60413-8D4A-B89D-073C-AE7C9B826068}"/>
                </a:ext>
              </a:extLst>
            </p:cNvPr>
            <p:cNvSpPr txBox="1">
              <a:spLocks/>
            </p:cNvSpPr>
            <p:nvPr/>
          </p:nvSpPr>
          <p:spPr>
            <a:xfrm>
              <a:off x="460827" y="1541918"/>
              <a:ext cx="4817878" cy="1477328"/>
            </a:xfrm>
            <a:prstGeom prst="rect">
              <a:avLst/>
            </a:prstGeom>
            <a:noFill/>
          </p:spPr>
          <p:txBody>
            <a:bodyPr wrap="square" rtlCol="0">
              <a:spAutoFit/>
            </a:bodyPr>
            <a:lstStyle/>
            <a:p>
              <a:r>
                <a:rPr lang="en-US" sz="3000" i="1" dirty="0">
                  <a:solidFill>
                    <a:schemeClr val="bg1"/>
                  </a:solidFill>
                </a:rPr>
                <a:t>The Antwerp Declaration Community calls on EU Heads of States to: </a:t>
              </a:r>
              <a:endParaRPr lang="LID4096" sz="3000" i="1" dirty="0">
                <a:solidFill>
                  <a:schemeClr val="bg1"/>
                </a:solidFill>
              </a:endParaRPr>
            </a:p>
          </p:txBody>
        </p:sp>
      </p:grpSp>
      <p:pic>
        <p:nvPicPr>
          <p:cNvPr id="6" name="Picture 5">
            <a:extLst>
              <a:ext uri="{FF2B5EF4-FFF2-40B4-BE49-F238E27FC236}">
                <a16:creationId xmlns:a16="http://schemas.microsoft.com/office/drawing/2014/main" id="{22AB42AA-3970-3592-98A6-68CC010F783A}"/>
              </a:ext>
            </a:extLst>
          </p:cNvPr>
          <p:cNvPicPr>
            <a:picLocks noGrp="1" noRo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l="33019" r="33019"/>
          <a:stretch/>
        </p:blipFill>
        <p:spPr>
          <a:xfrm>
            <a:off x="8020708" y="0"/>
            <a:ext cx="4171292" cy="6858000"/>
          </a:xfrm>
          <a:prstGeom prst="rect">
            <a:avLst/>
          </a:prstGeom>
        </p:spPr>
      </p:pic>
      <p:sp>
        <p:nvSpPr>
          <p:cNvPr id="5" name="Logo">
            <a:extLst>
              <a:ext uri="{FF2B5EF4-FFF2-40B4-BE49-F238E27FC236}">
                <a16:creationId xmlns:a16="http://schemas.microsoft.com/office/drawing/2014/main" id="{E819C59E-79EA-0736-E648-43263F82604E}"/>
              </a:ext>
            </a:extLst>
          </p:cNvPr>
          <p:cNvSpPr/>
          <p:nvPr/>
        </p:nvSpPr>
        <p:spPr>
          <a:xfrm>
            <a:off x="475717" y="501225"/>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Tree>
    <p:extLst>
      <p:ext uri="{BB962C8B-B14F-4D97-AF65-F5344CB8AC3E}">
        <p14:creationId xmlns:p14="http://schemas.microsoft.com/office/powerpoint/2010/main" val="4116635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06E79-3CFE-F50B-E86F-BE735E8E6066}"/>
            </a:ext>
          </a:extLst>
        </p:cNvPr>
        <p:cNvGrpSpPr/>
        <p:nvPr/>
      </p:nvGrpSpPr>
      <p:grpSpPr>
        <a:xfrm>
          <a:off x="0" y="0"/>
          <a:ext cx="0" cy="0"/>
          <a:chOff x="0" y="0"/>
          <a:chExt cx="0" cy="0"/>
        </a:xfrm>
      </p:grpSpPr>
      <p:grpSp>
        <p:nvGrpSpPr>
          <p:cNvPr id="57" name="White Background">
            <a:extLst>
              <a:ext uri="{FF2B5EF4-FFF2-40B4-BE49-F238E27FC236}">
                <a16:creationId xmlns:a16="http://schemas.microsoft.com/office/drawing/2014/main" id="{27F0DEE1-F72B-5E90-AD07-61735705595D}"/>
              </a:ext>
            </a:extLst>
          </p:cNvPr>
          <p:cNvGrpSpPr>
            <a:grpSpLocks/>
          </p:cNvGrpSpPr>
          <p:nvPr/>
        </p:nvGrpSpPr>
        <p:grpSpPr>
          <a:xfrm>
            <a:off x="-17896" y="-17452"/>
            <a:ext cx="14533996" cy="6875451"/>
            <a:chOff x="-17896" y="-17452"/>
            <a:chExt cx="14533996" cy="6875451"/>
          </a:xfrm>
          <a:solidFill>
            <a:schemeClr val="bg1"/>
          </a:solidFill>
        </p:grpSpPr>
        <p:sp>
          <p:nvSpPr>
            <p:cNvPr id="26" name="Background">
              <a:extLst>
                <a:ext uri="{FF2B5EF4-FFF2-40B4-BE49-F238E27FC236}">
                  <a16:creationId xmlns:a16="http://schemas.microsoft.com/office/drawing/2014/main" id="{3612C14B-767A-9C6C-CDAE-673C28F69B75}"/>
                </a:ext>
              </a:extLst>
            </p:cNvPr>
            <p:cNvSpPr>
              <a:spLocks/>
            </p:cNvSpPr>
            <p:nvPr/>
          </p:nvSpPr>
          <p:spPr>
            <a:xfrm>
              <a:off x="-17896" y="-17452"/>
              <a:ext cx="8054999" cy="6875451"/>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sp>
          <p:nvSpPr>
            <p:cNvPr id="56" name="Rectangle 55">
              <a:extLst>
                <a:ext uri="{FF2B5EF4-FFF2-40B4-BE49-F238E27FC236}">
                  <a16:creationId xmlns:a16="http://schemas.microsoft.com/office/drawing/2014/main" id="{F9B1373A-F18A-1971-6A4C-F652236197F9}"/>
                </a:ext>
              </a:extLst>
            </p:cNvPr>
            <p:cNvSpPr>
              <a:spLocks/>
            </p:cNvSpPr>
            <p:nvPr/>
          </p:nvSpPr>
          <p:spPr>
            <a:xfrm>
              <a:off x="12730144" y="3234379"/>
              <a:ext cx="1785956" cy="905821"/>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Background </a:t>
              </a:r>
              <a:r>
                <a:rPr lang="en-US" dirty="0" err="1">
                  <a:solidFill>
                    <a:schemeClr val="tx1"/>
                  </a:solidFill>
                </a:rPr>
                <a:t>Colour</a:t>
              </a:r>
              <a:endParaRPr lang="LID4096" dirty="0">
                <a:solidFill>
                  <a:schemeClr val="tx1"/>
                </a:solidFill>
              </a:endParaRPr>
            </a:p>
          </p:txBody>
        </p:sp>
      </p:grpSp>
      <p:grpSp>
        <p:nvGrpSpPr>
          <p:cNvPr id="55" name="Lines">
            <a:extLst>
              <a:ext uri="{FF2B5EF4-FFF2-40B4-BE49-F238E27FC236}">
                <a16:creationId xmlns:a16="http://schemas.microsoft.com/office/drawing/2014/main" id="{1B653D7D-1E3B-71B9-6751-66502C7D0229}"/>
              </a:ext>
            </a:extLst>
          </p:cNvPr>
          <p:cNvGrpSpPr>
            <a:grpSpLocks/>
          </p:cNvGrpSpPr>
          <p:nvPr/>
        </p:nvGrpSpPr>
        <p:grpSpPr>
          <a:xfrm>
            <a:off x="5627047" y="399748"/>
            <a:ext cx="8764015" cy="2328878"/>
            <a:chOff x="5627047" y="399748"/>
            <a:chExt cx="8764015" cy="2328878"/>
          </a:xfrm>
        </p:grpSpPr>
        <p:sp>
          <p:nvSpPr>
            <p:cNvPr id="12" name="Rectangle 11">
              <a:extLst>
                <a:ext uri="{FF2B5EF4-FFF2-40B4-BE49-F238E27FC236}">
                  <a16:creationId xmlns:a16="http://schemas.microsoft.com/office/drawing/2014/main" id="{C8D85BAF-47A7-D5D1-44B6-674AF6074CCC}"/>
                </a:ext>
              </a:extLst>
            </p:cNvPr>
            <p:cNvSpPr>
              <a:spLocks/>
            </p:cNvSpPr>
            <p:nvPr/>
          </p:nvSpPr>
          <p:spPr>
            <a:xfrm>
              <a:off x="12730143" y="623347"/>
              <a:ext cx="1660919" cy="725490"/>
            </a:xfrm>
            <a:prstGeom prst="rect">
              <a:avLst/>
            </a:prstGeom>
            <a:ln>
              <a:solidFill>
                <a:srgbClr val="0060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Line</a:t>
              </a:r>
              <a:endParaRPr lang="LID4096" dirty="0"/>
            </a:p>
          </p:txBody>
        </p:sp>
        <p:grpSp>
          <p:nvGrpSpPr>
            <p:cNvPr id="52" name="Group 51">
              <a:extLst>
                <a:ext uri="{FF2B5EF4-FFF2-40B4-BE49-F238E27FC236}">
                  <a16:creationId xmlns:a16="http://schemas.microsoft.com/office/drawing/2014/main" id="{EFD6C345-030A-209C-DF49-2153F2EE33A1}"/>
                </a:ext>
              </a:extLst>
            </p:cNvPr>
            <p:cNvGrpSpPr>
              <a:grpSpLocks/>
            </p:cNvGrpSpPr>
            <p:nvPr/>
          </p:nvGrpSpPr>
          <p:grpSpPr>
            <a:xfrm>
              <a:off x="5627047" y="399748"/>
              <a:ext cx="2919326" cy="2328878"/>
              <a:chOff x="5627047" y="399748"/>
              <a:chExt cx="2919326" cy="2328878"/>
            </a:xfrm>
          </p:grpSpPr>
          <p:sp>
            <p:nvSpPr>
              <p:cNvPr id="39" name="Freeform: Shape 38">
                <a:extLst>
                  <a:ext uri="{FF2B5EF4-FFF2-40B4-BE49-F238E27FC236}">
                    <a16:creationId xmlns:a16="http://schemas.microsoft.com/office/drawing/2014/main" id="{CBCB5DAB-0DCE-A71B-0C93-F6E1E5612A66}"/>
                  </a:ext>
                </a:extLst>
              </p:cNvPr>
              <p:cNvSpPr>
                <a:spLocks/>
              </p:cNvSpPr>
              <p:nvPr/>
            </p:nvSpPr>
            <p:spPr>
              <a:xfrm>
                <a:off x="6841999" y="1714189"/>
                <a:ext cx="1291438" cy="181010"/>
              </a:xfrm>
              <a:custGeom>
                <a:avLst/>
                <a:gdLst>
                  <a:gd name="connsiteX0" fmla="*/ 0 w 1291438"/>
                  <a:gd name="connsiteY0" fmla="*/ 13961 h 181010"/>
                  <a:gd name="connsiteX1" fmla="*/ 223384 w 1291438"/>
                  <a:gd name="connsiteY1" fmla="*/ 13961 h 181010"/>
                  <a:gd name="connsiteX2" fmla="*/ 368165 w 1291438"/>
                  <a:gd name="connsiteY2" fmla="*/ 181011 h 181010"/>
                  <a:gd name="connsiteX3" fmla="*/ 684113 w 1291438"/>
                  <a:gd name="connsiteY3" fmla="*/ 181011 h 181010"/>
                  <a:gd name="connsiteX4" fmla="*/ 851651 w 1291438"/>
                  <a:gd name="connsiteY4" fmla="*/ 0 h 181010"/>
                  <a:gd name="connsiteX5" fmla="*/ 1291438 w 1291438"/>
                  <a:gd name="connsiteY5" fmla="*/ 0 h 1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1438" h="181010">
                    <a:moveTo>
                      <a:pt x="0" y="13961"/>
                    </a:moveTo>
                    <a:lnTo>
                      <a:pt x="223384" y="13961"/>
                    </a:lnTo>
                    <a:lnTo>
                      <a:pt x="368165" y="181011"/>
                    </a:lnTo>
                    <a:lnTo>
                      <a:pt x="684113" y="181011"/>
                    </a:lnTo>
                    <a:lnTo>
                      <a:pt x="851651" y="0"/>
                    </a:lnTo>
                    <a:lnTo>
                      <a:pt x="1291438" y="0"/>
                    </a:lnTo>
                  </a:path>
                </a:pathLst>
              </a:custGeom>
              <a:noFill/>
              <a:ln w="27913" cap="flat">
                <a:solidFill>
                  <a:srgbClr val="006088"/>
                </a:solidFill>
                <a:prstDash val="solid"/>
                <a:miter/>
              </a:ln>
            </p:spPr>
            <p:txBody>
              <a:bodyPr rtlCol="0" anchor="ctr"/>
              <a:lstStyle/>
              <a:p>
                <a:endParaRPr lang="LID4096"/>
              </a:p>
            </p:txBody>
          </p:sp>
          <p:sp>
            <p:nvSpPr>
              <p:cNvPr id="40" name="Freeform: Shape 39">
                <a:extLst>
                  <a:ext uri="{FF2B5EF4-FFF2-40B4-BE49-F238E27FC236}">
                    <a16:creationId xmlns:a16="http://schemas.microsoft.com/office/drawing/2014/main" id="{EC516584-E10B-D444-152E-8BB81D8E58A2}"/>
                  </a:ext>
                </a:extLst>
              </p:cNvPr>
              <p:cNvSpPr>
                <a:spLocks/>
              </p:cNvSpPr>
              <p:nvPr/>
            </p:nvSpPr>
            <p:spPr>
              <a:xfrm>
                <a:off x="6126846" y="1867024"/>
                <a:ext cx="2419527" cy="418844"/>
              </a:xfrm>
              <a:custGeom>
                <a:avLst/>
                <a:gdLst>
                  <a:gd name="connsiteX0" fmla="*/ 0 w 2419527"/>
                  <a:gd name="connsiteY0" fmla="*/ 0 h 418844"/>
                  <a:gd name="connsiteX1" fmla="*/ 415843 w 2419527"/>
                  <a:gd name="connsiteY1" fmla="*/ 408862 h 418844"/>
                  <a:gd name="connsiteX2" fmla="*/ 1096326 w 2419527"/>
                  <a:gd name="connsiteY2" fmla="*/ 408862 h 418844"/>
                  <a:gd name="connsiteX3" fmla="*/ 1224912 w 2419527"/>
                  <a:gd name="connsiteY3" fmla="*/ 309107 h 418844"/>
                  <a:gd name="connsiteX4" fmla="*/ 1610528 w 2419527"/>
                  <a:gd name="connsiteY4" fmla="*/ 309107 h 418844"/>
                  <a:gd name="connsiteX5" fmla="*/ 1712587 w 2419527"/>
                  <a:gd name="connsiteY5" fmla="*/ 418845 h 418844"/>
                  <a:gd name="connsiteX6" fmla="*/ 2419527 w 2419527"/>
                  <a:gd name="connsiteY6" fmla="*/ 418845 h 41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9527" h="418844">
                    <a:moveTo>
                      <a:pt x="0" y="0"/>
                    </a:moveTo>
                    <a:lnTo>
                      <a:pt x="415843" y="408862"/>
                    </a:lnTo>
                    <a:lnTo>
                      <a:pt x="1096326" y="408862"/>
                    </a:lnTo>
                    <a:lnTo>
                      <a:pt x="1224912" y="309107"/>
                    </a:lnTo>
                    <a:lnTo>
                      <a:pt x="1610528" y="309107"/>
                    </a:lnTo>
                    <a:lnTo>
                      <a:pt x="1712587" y="418845"/>
                    </a:lnTo>
                    <a:lnTo>
                      <a:pt x="2419527" y="418845"/>
                    </a:lnTo>
                  </a:path>
                </a:pathLst>
              </a:custGeom>
              <a:noFill/>
              <a:ln w="27913" cap="flat">
                <a:solidFill>
                  <a:srgbClr val="006088"/>
                </a:solidFill>
                <a:prstDash val="solid"/>
                <a:miter/>
              </a:ln>
            </p:spPr>
            <p:txBody>
              <a:bodyPr rtlCol="0" anchor="ctr"/>
              <a:lstStyle/>
              <a:p>
                <a:endParaRPr lang="LID4096"/>
              </a:p>
            </p:txBody>
          </p:sp>
          <p:grpSp>
            <p:nvGrpSpPr>
              <p:cNvPr id="50" name="Group 49">
                <a:extLst>
                  <a:ext uri="{FF2B5EF4-FFF2-40B4-BE49-F238E27FC236}">
                    <a16:creationId xmlns:a16="http://schemas.microsoft.com/office/drawing/2014/main" id="{A8A292D9-6017-D58B-6BAD-F1D5E139EE0E}"/>
                  </a:ext>
                </a:extLst>
              </p:cNvPr>
              <p:cNvGrpSpPr>
                <a:grpSpLocks/>
              </p:cNvGrpSpPr>
              <p:nvPr/>
            </p:nvGrpSpPr>
            <p:grpSpPr>
              <a:xfrm>
                <a:off x="7082124" y="2282837"/>
                <a:ext cx="1193706" cy="445789"/>
                <a:chOff x="7082124" y="2282837"/>
                <a:chExt cx="1193706" cy="445789"/>
              </a:xfrm>
            </p:grpSpPr>
            <p:sp>
              <p:nvSpPr>
                <p:cNvPr id="44" name="Freeform: Shape 43">
                  <a:extLst>
                    <a:ext uri="{FF2B5EF4-FFF2-40B4-BE49-F238E27FC236}">
                      <a16:creationId xmlns:a16="http://schemas.microsoft.com/office/drawing/2014/main" id="{238DABA2-2CEB-B64F-EA9C-479BDB21FDEC}"/>
                    </a:ext>
                  </a:extLst>
                </p:cNvPr>
                <p:cNvSpPr>
                  <a:spLocks/>
                </p:cNvSpPr>
                <p:nvPr/>
              </p:nvSpPr>
              <p:spPr>
                <a:xfrm>
                  <a:off x="7193815" y="2282837"/>
                  <a:ext cx="1082015" cy="389944"/>
                </a:xfrm>
                <a:custGeom>
                  <a:avLst/>
                  <a:gdLst>
                    <a:gd name="connsiteX0" fmla="*/ 1082016 w 1082015"/>
                    <a:gd name="connsiteY0" fmla="*/ 0 h 389944"/>
                    <a:gd name="connsiteX1" fmla="*/ 767882 w 1082015"/>
                    <a:gd name="connsiteY1" fmla="*/ 389945 h 389944"/>
                    <a:gd name="connsiteX2" fmla="*/ 0 w 1082015"/>
                    <a:gd name="connsiteY2" fmla="*/ 389945 h 389944"/>
                  </a:gdLst>
                  <a:ahLst/>
                  <a:cxnLst>
                    <a:cxn ang="0">
                      <a:pos x="connsiteX0" y="connsiteY0"/>
                    </a:cxn>
                    <a:cxn ang="0">
                      <a:pos x="connsiteX1" y="connsiteY1"/>
                    </a:cxn>
                    <a:cxn ang="0">
                      <a:pos x="connsiteX2" y="connsiteY2"/>
                    </a:cxn>
                  </a:cxnLst>
                  <a:rect l="l" t="t" r="r" b="b"/>
                  <a:pathLst>
                    <a:path w="1082015" h="389944">
                      <a:moveTo>
                        <a:pt x="1082016" y="0"/>
                      </a:moveTo>
                      <a:lnTo>
                        <a:pt x="767882" y="389945"/>
                      </a:lnTo>
                      <a:lnTo>
                        <a:pt x="0" y="389945"/>
                      </a:lnTo>
                    </a:path>
                  </a:pathLst>
                </a:custGeom>
                <a:noFill/>
                <a:ln w="27913" cap="flat">
                  <a:solidFill>
                    <a:srgbClr val="006088"/>
                  </a:solidFill>
                  <a:prstDash val="solid"/>
                  <a:miter/>
                </a:ln>
              </p:spPr>
              <p:txBody>
                <a:bodyPr rtlCol="0" anchor="ctr"/>
                <a:lstStyle/>
                <a:p>
                  <a:endParaRPr lang="LID4096"/>
                </a:p>
              </p:txBody>
            </p:sp>
            <p:sp>
              <p:nvSpPr>
                <p:cNvPr id="45" name="Freeform: Shape 44">
                  <a:extLst>
                    <a:ext uri="{FF2B5EF4-FFF2-40B4-BE49-F238E27FC236}">
                      <a16:creationId xmlns:a16="http://schemas.microsoft.com/office/drawing/2014/main" id="{A45665E0-60CF-EB31-3FBB-13F8A586CBA2}"/>
                    </a:ext>
                  </a:extLst>
                </p:cNvPr>
                <p:cNvSpPr>
                  <a:spLocks/>
                </p:cNvSpPr>
                <p:nvPr/>
              </p:nvSpPr>
              <p:spPr>
                <a:xfrm>
                  <a:off x="7082124" y="2616935"/>
                  <a:ext cx="111691" cy="111691"/>
                </a:xfrm>
                <a:custGeom>
                  <a:avLst/>
                  <a:gdLst>
                    <a:gd name="connsiteX0" fmla="*/ 111692 w 111691"/>
                    <a:gd name="connsiteY0" fmla="*/ 55846 h 111691"/>
                    <a:gd name="connsiteX1" fmla="*/ 55846 w 111691"/>
                    <a:gd name="connsiteY1" fmla="*/ 111692 h 111691"/>
                    <a:gd name="connsiteX2" fmla="*/ 0 w 111691"/>
                    <a:gd name="connsiteY2" fmla="*/ 55846 h 111691"/>
                    <a:gd name="connsiteX3" fmla="*/ 55846 w 111691"/>
                    <a:gd name="connsiteY3" fmla="*/ 0 h 111691"/>
                    <a:gd name="connsiteX4" fmla="*/ 111692 w 111691"/>
                    <a:gd name="connsiteY4" fmla="*/ 55846 h 11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91" h="111691">
                      <a:moveTo>
                        <a:pt x="111692" y="55846"/>
                      </a:moveTo>
                      <a:cubicBezTo>
                        <a:pt x="111692" y="86689"/>
                        <a:pt x="86689" y="111692"/>
                        <a:pt x="55846" y="111692"/>
                      </a:cubicBezTo>
                      <a:cubicBezTo>
                        <a:pt x="25003" y="111692"/>
                        <a:pt x="0" y="86689"/>
                        <a:pt x="0" y="55846"/>
                      </a:cubicBezTo>
                      <a:cubicBezTo>
                        <a:pt x="0" y="25003"/>
                        <a:pt x="25003" y="0"/>
                        <a:pt x="55846" y="0"/>
                      </a:cubicBezTo>
                      <a:cubicBezTo>
                        <a:pt x="86689" y="0"/>
                        <a:pt x="111692" y="25003"/>
                        <a:pt x="111692" y="55846"/>
                      </a:cubicBezTo>
                      <a:close/>
                    </a:path>
                  </a:pathLst>
                </a:custGeom>
                <a:noFill/>
                <a:ln w="27913" cap="flat">
                  <a:solidFill>
                    <a:srgbClr val="006088"/>
                  </a:solidFill>
                  <a:prstDash val="solid"/>
                  <a:miter/>
                </a:ln>
              </p:spPr>
              <p:txBody>
                <a:bodyPr rtlCol="0" anchor="ctr"/>
                <a:lstStyle/>
                <a:p>
                  <a:endParaRPr lang="LID4096"/>
                </a:p>
              </p:txBody>
            </p:sp>
          </p:grpSp>
          <p:sp>
            <p:nvSpPr>
              <p:cNvPr id="38" name="Freeform: Shape 37">
                <a:extLst>
                  <a:ext uri="{FF2B5EF4-FFF2-40B4-BE49-F238E27FC236}">
                    <a16:creationId xmlns:a16="http://schemas.microsoft.com/office/drawing/2014/main" id="{A4D3499C-66C9-84F3-A45D-B7C2817F236D}"/>
                  </a:ext>
                </a:extLst>
              </p:cNvPr>
              <p:cNvSpPr>
                <a:spLocks/>
              </p:cNvSpPr>
              <p:nvPr/>
            </p:nvSpPr>
            <p:spPr>
              <a:xfrm>
                <a:off x="6620039" y="399748"/>
                <a:ext cx="1581689" cy="315077"/>
              </a:xfrm>
              <a:custGeom>
                <a:avLst/>
                <a:gdLst>
                  <a:gd name="connsiteX0" fmla="*/ 0 w 1752167"/>
                  <a:gd name="connsiteY0" fmla="*/ 349037 h 349037"/>
                  <a:gd name="connsiteX1" fmla="*/ 766067 w 1752167"/>
                  <a:gd name="connsiteY1" fmla="*/ 349037 h 349037"/>
                  <a:gd name="connsiteX2" fmla="*/ 1040131 w 1752167"/>
                  <a:gd name="connsiteY2" fmla="*/ 0 h 349037"/>
                  <a:gd name="connsiteX3" fmla="*/ 1752168 w 1752167"/>
                  <a:gd name="connsiteY3" fmla="*/ 0 h 349037"/>
                </a:gdLst>
                <a:ahLst/>
                <a:cxnLst>
                  <a:cxn ang="0">
                    <a:pos x="connsiteX0" y="connsiteY0"/>
                  </a:cxn>
                  <a:cxn ang="0">
                    <a:pos x="connsiteX1" y="connsiteY1"/>
                  </a:cxn>
                  <a:cxn ang="0">
                    <a:pos x="connsiteX2" y="connsiteY2"/>
                  </a:cxn>
                  <a:cxn ang="0">
                    <a:pos x="connsiteX3" y="connsiteY3"/>
                  </a:cxn>
                </a:cxnLst>
                <a:rect l="l" t="t" r="r" b="b"/>
                <a:pathLst>
                  <a:path w="1752167" h="349037">
                    <a:moveTo>
                      <a:pt x="0" y="349037"/>
                    </a:moveTo>
                    <a:lnTo>
                      <a:pt x="766067" y="349037"/>
                    </a:lnTo>
                    <a:lnTo>
                      <a:pt x="1040131" y="0"/>
                    </a:lnTo>
                    <a:lnTo>
                      <a:pt x="1752168" y="0"/>
                    </a:lnTo>
                  </a:path>
                </a:pathLst>
              </a:custGeom>
              <a:noFill/>
              <a:ln w="27913" cap="flat">
                <a:solidFill>
                  <a:srgbClr val="006088"/>
                </a:solidFill>
                <a:prstDash val="solid"/>
                <a:miter/>
                <a:headEnd type="oval"/>
              </a:ln>
            </p:spPr>
            <p:txBody>
              <a:bodyPr rtlCol="0" anchor="ctr"/>
              <a:lstStyle/>
              <a:p>
                <a:endParaRPr lang="LID4096"/>
              </a:p>
            </p:txBody>
          </p:sp>
          <p:sp>
            <p:nvSpPr>
              <p:cNvPr id="43" name="Freeform: Shape 42">
                <a:extLst>
                  <a:ext uri="{FF2B5EF4-FFF2-40B4-BE49-F238E27FC236}">
                    <a16:creationId xmlns:a16="http://schemas.microsoft.com/office/drawing/2014/main" id="{4A53CB7F-130D-B7FE-4BB8-29205B54D100}"/>
                  </a:ext>
                </a:extLst>
              </p:cNvPr>
              <p:cNvSpPr>
                <a:spLocks/>
              </p:cNvSpPr>
              <p:nvPr/>
            </p:nvSpPr>
            <p:spPr>
              <a:xfrm>
                <a:off x="5627047" y="1152199"/>
                <a:ext cx="2526688" cy="316548"/>
              </a:xfrm>
              <a:custGeom>
                <a:avLst/>
                <a:gdLst>
                  <a:gd name="connsiteX0" fmla="*/ 0 w 3311457"/>
                  <a:gd name="connsiteY0" fmla="*/ 63525 h 414865"/>
                  <a:gd name="connsiteX1" fmla="*/ 104781 w 3311457"/>
                  <a:gd name="connsiteY1" fmla="*/ 0 h 414865"/>
                  <a:gd name="connsiteX2" fmla="*/ 447117 w 3311457"/>
                  <a:gd name="connsiteY2" fmla="*/ 0 h 414865"/>
                  <a:gd name="connsiteX3" fmla="*/ 782472 w 3311457"/>
                  <a:gd name="connsiteY3" fmla="*/ 406419 h 414865"/>
                  <a:gd name="connsiteX4" fmla="*/ 1285435 w 3311457"/>
                  <a:gd name="connsiteY4" fmla="*/ 406419 h 414865"/>
                  <a:gd name="connsiteX5" fmla="*/ 1390286 w 3311457"/>
                  <a:gd name="connsiteY5" fmla="*/ 326001 h 414865"/>
                  <a:gd name="connsiteX6" fmla="*/ 1725571 w 3311457"/>
                  <a:gd name="connsiteY6" fmla="*/ 326001 h 414865"/>
                  <a:gd name="connsiteX7" fmla="*/ 1802429 w 3311457"/>
                  <a:gd name="connsiteY7" fmla="*/ 414866 h 414865"/>
                  <a:gd name="connsiteX8" fmla="*/ 2326404 w 3311457"/>
                  <a:gd name="connsiteY8" fmla="*/ 414866 h 414865"/>
                  <a:gd name="connsiteX9" fmla="*/ 2536036 w 3311457"/>
                  <a:gd name="connsiteY9" fmla="*/ 207468 h 414865"/>
                  <a:gd name="connsiteX10" fmla="*/ 3311457 w 3311457"/>
                  <a:gd name="connsiteY10" fmla="*/ 207468 h 41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11457" h="414865">
                    <a:moveTo>
                      <a:pt x="0" y="63525"/>
                    </a:moveTo>
                    <a:lnTo>
                      <a:pt x="104781" y="0"/>
                    </a:lnTo>
                    <a:lnTo>
                      <a:pt x="447117" y="0"/>
                    </a:lnTo>
                    <a:lnTo>
                      <a:pt x="782472" y="406419"/>
                    </a:lnTo>
                    <a:lnTo>
                      <a:pt x="1285435" y="406419"/>
                    </a:lnTo>
                    <a:lnTo>
                      <a:pt x="1390286" y="326001"/>
                    </a:lnTo>
                    <a:lnTo>
                      <a:pt x="1725571" y="326001"/>
                    </a:lnTo>
                    <a:lnTo>
                      <a:pt x="1802429" y="414866"/>
                    </a:lnTo>
                    <a:lnTo>
                      <a:pt x="2326404" y="414866"/>
                    </a:lnTo>
                    <a:lnTo>
                      <a:pt x="2536036" y="207468"/>
                    </a:lnTo>
                    <a:lnTo>
                      <a:pt x="3311457" y="207468"/>
                    </a:lnTo>
                  </a:path>
                </a:pathLst>
              </a:custGeom>
              <a:noFill/>
              <a:ln w="27913" cap="flat">
                <a:solidFill>
                  <a:srgbClr val="006088"/>
                </a:solidFill>
                <a:prstDash val="solid"/>
                <a:miter/>
                <a:headEnd type="oval"/>
              </a:ln>
            </p:spPr>
            <p:txBody>
              <a:bodyPr rtlCol="0" anchor="ctr"/>
              <a:lstStyle/>
              <a:p>
                <a:endParaRPr lang="LID4096"/>
              </a:p>
            </p:txBody>
          </p:sp>
          <p:sp>
            <p:nvSpPr>
              <p:cNvPr id="46" name="Freeform: Shape 45">
                <a:extLst>
                  <a:ext uri="{FF2B5EF4-FFF2-40B4-BE49-F238E27FC236}">
                    <a16:creationId xmlns:a16="http://schemas.microsoft.com/office/drawing/2014/main" id="{E6C6B6CD-C652-3398-924E-3F94447CD5C4}"/>
                  </a:ext>
                </a:extLst>
              </p:cNvPr>
              <p:cNvSpPr>
                <a:spLocks/>
              </p:cNvSpPr>
              <p:nvPr/>
            </p:nvSpPr>
            <p:spPr>
              <a:xfrm>
                <a:off x="7336611" y="1216649"/>
                <a:ext cx="463397" cy="101202"/>
              </a:xfrm>
              <a:custGeom>
                <a:avLst/>
                <a:gdLst>
                  <a:gd name="connsiteX0" fmla="*/ 607325 w 607325"/>
                  <a:gd name="connsiteY0" fmla="*/ 132634 h 132634"/>
                  <a:gd name="connsiteX1" fmla="*/ 474691 w 607325"/>
                  <a:gd name="connsiteY1" fmla="*/ 0 h 132634"/>
                  <a:gd name="connsiteX2" fmla="*/ 0 w 607325"/>
                  <a:gd name="connsiteY2" fmla="*/ 0 h 132634"/>
                </a:gdLst>
                <a:ahLst/>
                <a:cxnLst>
                  <a:cxn ang="0">
                    <a:pos x="connsiteX0" y="connsiteY0"/>
                  </a:cxn>
                  <a:cxn ang="0">
                    <a:pos x="connsiteX1" y="connsiteY1"/>
                  </a:cxn>
                  <a:cxn ang="0">
                    <a:pos x="connsiteX2" y="connsiteY2"/>
                  </a:cxn>
                </a:cxnLst>
                <a:rect l="l" t="t" r="r" b="b"/>
                <a:pathLst>
                  <a:path w="607325" h="132634">
                    <a:moveTo>
                      <a:pt x="607325" y="132634"/>
                    </a:moveTo>
                    <a:lnTo>
                      <a:pt x="474691" y="0"/>
                    </a:lnTo>
                    <a:lnTo>
                      <a:pt x="0" y="0"/>
                    </a:lnTo>
                  </a:path>
                </a:pathLst>
              </a:custGeom>
              <a:noFill/>
              <a:ln w="27913" cap="flat">
                <a:solidFill>
                  <a:srgbClr val="006088"/>
                </a:solidFill>
                <a:prstDash val="solid"/>
                <a:miter/>
              </a:ln>
            </p:spPr>
            <p:txBody>
              <a:bodyPr rtlCol="0" anchor="ctr"/>
              <a:lstStyle/>
              <a:p>
                <a:endParaRPr lang="LID4096"/>
              </a:p>
            </p:txBody>
          </p:sp>
          <p:sp>
            <p:nvSpPr>
              <p:cNvPr id="47" name="Freeform: Shape 46">
                <a:extLst>
                  <a:ext uri="{FF2B5EF4-FFF2-40B4-BE49-F238E27FC236}">
                    <a16:creationId xmlns:a16="http://schemas.microsoft.com/office/drawing/2014/main" id="{83820A08-BA24-C383-740C-BB7FDA30FF28}"/>
                  </a:ext>
                </a:extLst>
              </p:cNvPr>
              <p:cNvSpPr>
                <a:spLocks/>
              </p:cNvSpPr>
              <p:nvPr/>
            </p:nvSpPr>
            <p:spPr>
              <a:xfrm>
                <a:off x="7251389" y="1174037"/>
                <a:ext cx="85222" cy="85222"/>
              </a:xfrm>
              <a:custGeom>
                <a:avLst/>
                <a:gdLst>
                  <a:gd name="connsiteX0" fmla="*/ 111692 w 111691"/>
                  <a:gd name="connsiteY0" fmla="*/ 55846 h 111691"/>
                  <a:gd name="connsiteX1" fmla="*/ 55846 w 111691"/>
                  <a:gd name="connsiteY1" fmla="*/ 111692 h 111691"/>
                  <a:gd name="connsiteX2" fmla="*/ 0 w 111691"/>
                  <a:gd name="connsiteY2" fmla="*/ 55846 h 111691"/>
                  <a:gd name="connsiteX3" fmla="*/ 55846 w 111691"/>
                  <a:gd name="connsiteY3" fmla="*/ 0 h 111691"/>
                  <a:gd name="connsiteX4" fmla="*/ 111692 w 111691"/>
                  <a:gd name="connsiteY4" fmla="*/ 55846 h 111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91" h="111691">
                    <a:moveTo>
                      <a:pt x="111692" y="55846"/>
                    </a:moveTo>
                    <a:cubicBezTo>
                      <a:pt x="111692" y="86689"/>
                      <a:pt x="86689" y="111692"/>
                      <a:pt x="55846" y="111692"/>
                    </a:cubicBezTo>
                    <a:cubicBezTo>
                      <a:pt x="25003" y="111692"/>
                      <a:pt x="0" y="86689"/>
                      <a:pt x="0" y="55846"/>
                    </a:cubicBezTo>
                    <a:cubicBezTo>
                      <a:pt x="0" y="25003"/>
                      <a:pt x="25003" y="0"/>
                      <a:pt x="55846" y="0"/>
                    </a:cubicBezTo>
                    <a:cubicBezTo>
                      <a:pt x="86689" y="0"/>
                      <a:pt x="111692" y="25003"/>
                      <a:pt x="111692" y="55846"/>
                    </a:cubicBezTo>
                    <a:close/>
                  </a:path>
                </a:pathLst>
              </a:custGeom>
              <a:noFill/>
              <a:ln w="27913" cap="flat">
                <a:solidFill>
                  <a:srgbClr val="006088"/>
                </a:solidFill>
                <a:prstDash val="solid"/>
                <a:miter/>
              </a:ln>
            </p:spPr>
            <p:txBody>
              <a:bodyPr rtlCol="0" anchor="ctr"/>
              <a:lstStyle/>
              <a:p>
                <a:endParaRPr lang="LID4096"/>
              </a:p>
            </p:txBody>
          </p:sp>
        </p:grpSp>
      </p:grpSp>
      <p:grpSp>
        <p:nvGrpSpPr>
          <p:cNvPr id="54" name="Cogs">
            <a:extLst>
              <a:ext uri="{FF2B5EF4-FFF2-40B4-BE49-F238E27FC236}">
                <a16:creationId xmlns:a16="http://schemas.microsoft.com/office/drawing/2014/main" id="{B6DD40FB-C67C-4340-4445-972FCFF7781D}"/>
              </a:ext>
            </a:extLst>
          </p:cNvPr>
          <p:cNvGrpSpPr>
            <a:grpSpLocks noGrp="1" noUngrp="1" noRot="1" noMove="1" noResize="1"/>
          </p:cNvGrpSpPr>
          <p:nvPr/>
        </p:nvGrpSpPr>
        <p:grpSpPr>
          <a:xfrm>
            <a:off x="5250448" y="146853"/>
            <a:ext cx="9140615" cy="2200941"/>
            <a:chOff x="5250448" y="146853"/>
            <a:chExt cx="9140615" cy="2200941"/>
          </a:xfrm>
          <a:solidFill>
            <a:srgbClr val="F47B20"/>
          </a:solidFill>
        </p:grpSpPr>
        <p:grpSp>
          <p:nvGrpSpPr>
            <p:cNvPr id="53" name="Group 52">
              <a:extLst>
                <a:ext uri="{FF2B5EF4-FFF2-40B4-BE49-F238E27FC236}">
                  <a16:creationId xmlns:a16="http://schemas.microsoft.com/office/drawing/2014/main" id="{50EDC46E-5DF3-D9A8-8E10-F769B13284D2}"/>
                </a:ext>
              </a:extLst>
            </p:cNvPr>
            <p:cNvGrpSpPr>
              <a:grpSpLocks/>
            </p:cNvGrpSpPr>
            <p:nvPr/>
          </p:nvGrpSpPr>
          <p:grpSpPr>
            <a:xfrm>
              <a:off x="5250448" y="146853"/>
              <a:ext cx="1925594" cy="2050479"/>
              <a:chOff x="5250448" y="146853"/>
              <a:chExt cx="1925594" cy="2050479"/>
            </a:xfrm>
            <a:grpFill/>
          </p:grpSpPr>
          <p:sp>
            <p:nvSpPr>
              <p:cNvPr id="21" name="Freeform: Shape 20">
                <a:extLst>
                  <a:ext uri="{FF2B5EF4-FFF2-40B4-BE49-F238E27FC236}">
                    <a16:creationId xmlns:a16="http://schemas.microsoft.com/office/drawing/2014/main" id="{6F380B40-CDE9-3854-32A7-8CF61B61F3AA}"/>
                  </a:ext>
                </a:extLst>
              </p:cNvPr>
              <p:cNvSpPr>
                <a:spLocks/>
              </p:cNvSpPr>
              <p:nvPr/>
            </p:nvSpPr>
            <p:spPr>
              <a:xfrm>
                <a:off x="6056767" y="146853"/>
                <a:ext cx="1119275" cy="1122155"/>
              </a:xfrm>
              <a:custGeom>
                <a:avLst/>
                <a:gdLst>
                  <a:gd name="connsiteX0" fmla="*/ 623351 w 1239913"/>
                  <a:gd name="connsiteY0" fmla="*/ 584222 h 1243103"/>
                  <a:gd name="connsiteX1" fmla="*/ 657438 w 1239913"/>
                  <a:gd name="connsiteY1" fmla="*/ 625025 h 1243103"/>
                  <a:gd name="connsiteX2" fmla="*/ 616635 w 1239913"/>
                  <a:gd name="connsiteY2" fmla="*/ 659039 h 1243103"/>
                  <a:gd name="connsiteX3" fmla="*/ 582548 w 1239913"/>
                  <a:gd name="connsiteY3" fmla="*/ 618236 h 1243103"/>
                  <a:gd name="connsiteX4" fmla="*/ 623424 w 1239913"/>
                  <a:gd name="connsiteY4" fmla="*/ 584222 h 1243103"/>
                  <a:gd name="connsiteX5" fmla="*/ 598241 w 1239913"/>
                  <a:gd name="connsiteY5" fmla="*/ 861081 h 1243103"/>
                  <a:gd name="connsiteX6" fmla="*/ 859406 w 1239913"/>
                  <a:gd name="connsiteY6" fmla="*/ 643200 h 1243103"/>
                  <a:gd name="connsiteX7" fmla="*/ 641599 w 1239913"/>
                  <a:gd name="connsiteY7" fmla="*/ 382035 h 1243103"/>
                  <a:gd name="connsiteX8" fmla="*/ 380434 w 1239913"/>
                  <a:gd name="connsiteY8" fmla="*/ 599915 h 1243103"/>
                  <a:gd name="connsiteX9" fmla="*/ 598241 w 1239913"/>
                  <a:gd name="connsiteY9" fmla="*/ 861081 h 1243103"/>
                  <a:gd name="connsiteX10" fmla="*/ 661818 w 1239913"/>
                  <a:gd name="connsiteY10" fmla="*/ 159190 h 1243103"/>
                  <a:gd name="connsiteX11" fmla="*/ 1082397 w 1239913"/>
                  <a:gd name="connsiteY11" fmla="*/ 663418 h 1243103"/>
                  <a:gd name="connsiteX12" fmla="*/ 578096 w 1239913"/>
                  <a:gd name="connsiteY12" fmla="*/ 1083998 h 1243103"/>
                  <a:gd name="connsiteX13" fmla="*/ 157589 w 1239913"/>
                  <a:gd name="connsiteY13" fmla="*/ 579770 h 1243103"/>
                  <a:gd name="connsiteX14" fmla="*/ 661744 w 1239913"/>
                  <a:gd name="connsiteY14" fmla="*/ 159190 h 1243103"/>
                  <a:gd name="connsiteX15" fmla="*/ 66496 w 1239913"/>
                  <a:gd name="connsiteY15" fmla="*/ 571522 h 1243103"/>
                  <a:gd name="connsiteX16" fmla="*/ 65109 w 1239913"/>
                  <a:gd name="connsiteY16" fmla="*/ 652397 h 1243103"/>
                  <a:gd name="connsiteX17" fmla="*/ 0 w 1239913"/>
                  <a:gd name="connsiteY17" fmla="*/ 667214 h 1243103"/>
                  <a:gd name="connsiteX18" fmla="*/ 41386 w 1239913"/>
                  <a:gd name="connsiteY18" fmla="*/ 848964 h 1243103"/>
                  <a:gd name="connsiteX19" fmla="*/ 106568 w 1239913"/>
                  <a:gd name="connsiteY19" fmla="*/ 834146 h 1243103"/>
                  <a:gd name="connsiteX20" fmla="*/ 189195 w 1239913"/>
                  <a:gd name="connsiteY20" fmla="*/ 972466 h 1243103"/>
                  <a:gd name="connsiteX21" fmla="*/ 145254 w 1239913"/>
                  <a:gd name="connsiteY21" fmla="*/ 1022831 h 1243103"/>
                  <a:gd name="connsiteX22" fmla="*/ 285544 w 1239913"/>
                  <a:gd name="connsiteY22" fmla="*/ 1145603 h 1243103"/>
                  <a:gd name="connsiteX23" fmla="*/ 329485 w 1239913"/>
                  <a:gd name="connsiteY23" fmla="*/ 1095312 h 1243103"/>
                  <a:gd name="connsiteX24" fmla="*/ 477659 w 1239913"/>
                  <a:gd name="connsiteY24" fmla="*/ 1158669 h 1243103"/>
                  <a:gd name="connsiteX25" fmla="*/ 471674 w 1239913"/>
                  <a:gd name="connsiteY25" fmla="*/ 1225164 h 1243103"/>
                  <a:gd name="connsiteX26" fmla="*/ 563935 w 1239913"/>
                  <a:gd name="connsiteY26" fmla="*/ 1240565 h 1243103"/>
                  <a:gd name="connsiteX27" fmla="*/ 657365 w 1239913"/>
                  <a:gd name="connsiteY27" fmla="*/ 1241952 h 1243103"/>
                  <a:gd name="connsiteX28" fmla="*/ 663350 w 1239913"/>
                  <a:gd name="connsiteY28" fmla="*/ 1175457 h 1243103"/>
                  <a:gd name="connsiteX29" fmla="*/ 820502 w 1239913"/>
                  <a:gd name="connsiteY29" fmla="*/ 1139691 h 1243103"/>
                  <a:gd name="connsiteX30" fmla="*/ 854808 w 1239913"/>
                  <a:gd name="connsiteY30" fmla="*/ 1196989 h 1243103"/>
                  <a:gd name="connsiteX31" fmla="*/ 1014806 w 1239913"/>
                  <a:gd name="connsiteY31" fmla="*/ 1101370 h 1243103"/>
                  <a:gd name="connsiteX32" fmla="*/ 980646 w 1239913"/>
                  <a:gd name="connsiteY32" fmla="*/ 1044071 h 1243103"/>
                  <a:gd name="connsiteX33" fmla="*/ 1086849 w 1239913"/>
                  <a:gd name="connsiteY33" fmla="*/ 922686 h 1243103"/>
                  <a:gd name="connsiteX34" fmla="*/ 1148235 w 1239913"/>
                  <a:gd name="connsiteY34" fmla="*/ 948963 h 1243103"/>
                  <a:gd name="connsiteX35" fmla="*/ 1221592 w 1239913"/>
                  <a:gd name="connsiteY35" fmla="*/ 777505 h 1243103"/>
                  <a:gd name="connsiteX36" fmla="*/ 1160279 w 1239913"/>
                  <a:gd name="connsiteY36" fmla="*/ 751228 h 1243103"/>
                  <a:gd name="connsiteX37" fmla="*/ 1173418 w 1239913"/>
                  <a:gd name="connsiteY37" fmla="*/ 671520 h 1243103"/>
                  <a:gd name="connsiteX38" fmla="*/ 1174804 w 1239913"/>
                  <a:gd name="connsiteY38" fmla="*/ 590718 h 1243103"/>
                  <a:gd name="connsiteX39" fmla="*/ 1239913 w 1239913"/>
                  <a:gd name="connsiteY39" fmla="*/ 575901 h 1243103"/>
                  <a:gd name="connsiteX40" fmla="*/ 1198454 w 1239913"/>
                  <a:gd name="connsiteY40" fmla="*/ 394078 h 1243103"/>
                  <a:gd name="connsiteX41" fmla="*/ 1133345 w 1239913"/>
                  <a:gd name="connsiteY41" fmla="*/ 408969 h 1243103"/>
                  <a:gd name="connsiteX42" fmla="*/ 1050718 w 1239913"/>
                  <a:gd name="connsiteY42" fmla="*/ 270649 h 1243103"/>
                  <a:gd name="connsiteX43" fmla="*/ 1094659 w 1239913"/>
                  <a:gd name="connsiteY43" fmla="*/ 220357 h 1243103"/>
                  <a:gd name="connsiteX44" fmla="*/ 954369 w 1239913"/>
                  <a:gd name="connsiteY44" fmla="*/ 97439 h 1243103"/>
                  <a:gd name="connsiteX45" fmla="*/ 910355 w 1239913"/>
                  <a:gd name="connsiteY45" fmla="*/ 147731 h 1243103"/>
                  <a:gd name="connsiteX46" fmla="*/ 762108 w 1239913"/>
                  <a:gd name="connsiteY46" fmla="*/ 84374 h 1243103"/>
                  <a:gd name="connsiteX47" fmla="*/ 768167 w 1239913"/>
                  <a:gd name="connsiteY47" fmla="*/ 17878 h 1243103"/>
                  <a:gd name="connsiteX48" fmla="*/ 675905 w 1239913"/>
                  <a:gd name="connsiteY48" fmla="*/ 2623 h 1243103"/>
                  <a:gd name="connsiteX49" fmla="*/ 582402 w 1239913"/>
                  <a:gd name="connsiteY49" fmla="*/ 1090 h 1243103"/>
                  <a:gd name="connsiteX50" fmla="*/ 576344 w 1239913"/>
                  <a:gd name="connsiteY50" fmla="*/ 67585 h 1243103"/>
                  <a:gd name="connsiteX51" fmla="*/ 419119 w 1239913"/>
                  <a:gd name="connsiteY51" fmla="*/ 103351 h 1243103"/>
                  <a:gd name="connsiteX52" fmla="*/ 384959 w 1239913"/>
                  <a:gd name="connsiteY52" fmla="*/ 45980 h 1243103"/>
                  <a:gd name="connsiteX53" fmla="*/ 224961 w 1239913"/>
                  <a:gd name="connsiteY53" fmla="*/ 141672 h 1243103"/>
                  <a:gd name="connsiteX54" fmla="*/ 259121 w 1239913"/>
                  <a:gd name="connsiteY54" fmla="*/ 198971 h 1243103"/>
                  <a:gd name="connsiteX55" fmla="*/ 152991 w 1239913"/>
                  <a:gd name="connsiteY55" fmla="*/ 320283 h 1243103"/>
                  <a:gd name="connsiteX56" fmla="*/ 91605 w 1239913"/>
                  <a:gd name="connsiteY56" fmla="*/ 294079 h 1243103"/>
                  <a:gd name="connsiteX57" fmla="*/ 18248 w 1239913"/>
                  <a:gd name="connsiteY57" fmla="*/ 465464 h 1243103"/>
                  <a:gd name="connsiteX58" fmla="*/ 79634 w 1239913"/>
                  <a:gd name="connsiteY58" fmla="*/ 491814 h 1243103"/>
                  <a:gd name="connsiteX59" fmla="*/ 66423 w 1239913"/>
                  <a:gd name="connsiteY59" fmla="*/ 571522 h 124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39913" h="1243103">
                    <a:moveTo>
                      <a:pt x="623351" y="584222"/>
                    </a:moveTo>
                    <a:cubicBezTo>
                      <a:pt x="644007" y="586047"/>
                      <a:pt x="659263" y="604295"/>
                      <a:pt x="657438" y="625025"/>
                    </a:cubicBezTo>
                    <a:cubicBezTo>
                      <a:pt x="655613" y="645681"/>
                      <a:pt x="637292" y="661010"/>
                      <a:pt x="616635" y="659039"/>
                    </a:cubicBezTo>
                    <a:cubicBezTo>
                      <a:pt x="595979" y="657141"/>
                      <a:pt x="580650" y="638966"/>
                      <a:pt x="582548" y="618236"/>
                    </a:cubicBezTo>
                    <a:cubicBezTo>
                      <a:pt x="584373" y="597580"/>
                      <a:pt x="602694" y="582251"/>
                      <a:pt x="623424" y="584222"/>
                    </a:cubicBezTo>
                    <a:moveTo>
                      <a:pt x="598241" y="861081"/>
                    </a:moveTo>
                    <a:cubicBezTo>
                      <a:pt x="730503" y="873051"/>
                      <a:pt x="847436" y="775534"/>
                      <a:pt x="859406" y="643200"/>
                    </a:cubicBezTo>
                    <a:cubicBezTo>
                      <a:pt x="871377" y="510938"/>
                      <a:pt x="773860" y="394005"/>
                      <a:pt x="641599" y="382035"/>
                    </a:cubicBezTo>
                    <a:cubicBezTo>
                      <a:pt x="509337" y="370064"/>
                      <a:pt x="392477" y="467581"/>
                      <a:pt x="380434" y="599915"/>
                    </a:cubicBezTo>
                    <a:cubicBezTo>
                      <a:pt x="368536" y="732250"/>
                      <a:pt x="465980" y="849110"/>
                      <a:pt x="598241" y="861081"/>
                    </a:cubicBezTo>
                    <a:moveTo>
                      <a:pt x="661818" y="159190"/>
                    </a:moveTo>
                    <a:cubicBezTo>
                      <a:pt x="917216" y="182256"/>
                      <a:pt x="1105535" y="408020"/>
                      <a:pt x="1082397" y="663418"/>
                    </a:cubicBezTo>
                    <a:cubicBezTo>
                      <a:pt x="1059331" y="918817"/>
                      <a:pt x="833494" y="1107136"/>
                      <a:pt x="578096" y="1083998"/>
                    </a:cubicBezTo>
                    <a:cubicBezTo>
                      <a:pt x="322697" y="1060859"/>
                      <a:pt x="134524" y="835095"/>
                      <a:pt x="157589" y="579770"/>
                    </a:cubicBezTo>
                    <a:cubicBezTo>
                      <a:pt x="180655" y="324371"/>
                      <a:pt x="406346" y="136052"/>
                      <a:pt x="661744" y="159190"/>
                    </a:cubicBezTo>
                    <a:moveTo>
                      <a:pt x="66496" y="571522"/>
                    </a:moveTo>
                    <a:cubicBezTo>
                      <a:pt x="64014" y="598821"/>
                      <a:pt x="63649" y="625755"/>
                      <a:pt x="65109" y="652397"/>
                    </a:cubicBezTo>
                    <a:lnTo>
                      <a:pt x="0" y="667214"/>
                    </a:lnTo>
                    <a:cubicBezTo>
                      <a:pt x="4671" y="730717"/>
                      <a:pt x="18905" y="791738"/>
                      <a:pt x="41386" y="848964"/>
                    </a:cubicBezTo>
                    <a:lnTo>
                      <a:pt x="106568" y="834146"/>
                    </a:lnTo>
                    <a:cubicBezTo>
                      <a:pt x="127298" y="884146"/>
                      <a:pt x="155254" y="930861"/>
                      <a:pt x="189195" y="972466"/>
                    </a:cubicBezTo>
                    <a:lnTo>
                      <a:pt x="145254" y="1022831"/>
                    </a:lnTo>
                    <a:cubicBezTo>
                      <a:pt x="185472" y="1070275"/>
                      <a:pt x="232552" y="1111808"/>
                      <a:pt x="285544" y="1145603"/>
                    </a:cubicBezTo>
                    <a:lnTo>
                      <a:pt x="329485" y="1095312"/>
                    </a:lnTo>
                    <a:cubicBezTo>
                      <a:pt x="374813" y="1123122"/>
                      <a:pt x="424594" y="1144727"/>
                      <a:pt x="477659" y="1158669"/>
                    </a:cubicBezTo>
                    <a:lnTo>
                      <a:pt x="471674" y="1225164"/>
                    </a:lnTo>
                    <a:cubicBezTo>
                      <a:pt x="501527" y="1232463"/>
                      <a:pt x="532403" y="1237792"/>
                      <a:pt x="563935" y="1240565"/>
                    </a:cubicBezTo>
                    <a:cubicBezTo>
                      <a:pt x="595468" y="1243412"/>
                      <a:pt x="626708" y="1243850"/>
                      <a:pt x="657365" y="1241952"/>
                    </a:cubicBezTo>
                    <a:lnTo>
                      <a:pt x="663350" y="1175457"/>
                    </a:lnTo>
                    <a:cubicBezTo>
                      <a:pt x="718094" y="1171223"/>
                      <a:pt x="771013" y="1158961"/>
                      <a:pt x="820502" y="1139691"/>
                    </a:cubicBezTo>
                    <a:lnTo>
                      <a:pt x="854808" y="1196989"/>
                    </a:lnTo>
                    <a:cubicBezTo>
                      <a:pt x="912836" y="1173340"/>
                      <a:pt x="966778" y="1140932"/>
                      <a:pt x="1014806" y="1101370"/>
                    </a:cubicBezTo>
                    <a:lnTo>
                      <a:pt x="980646" y="1044071"/>
                    </a:lnTo>
                    <a:cubicBezTo>
                      <a:pt x="1021594" y="1009181"/>
                      <a:pt x="1057433" y="968306"/>
                      <a:pt x="1086849" y="922686"/>
                    </a:cubicBezTo>
                    <a:lnTo>
                      <a:pt x="1148235" y="948963"/>
                    </a:lnTo>
                    <a:cubicBezTo>
                      <a:pt x="1180717" y="896701"/>
                      <a:pt x="1205680" y="839110"/>
                      <a:pt x="1221592" y="777505"/>
                    </a:cubicBezTo>
                    <a:lnTo>
                      <a:pt x="1160279" y="751228"/>
                    </a:lnTo>
                    <a:cubicBezTo>
                      <a:pt x="1166483" y="725316"/>
                      <a:pt x="1170936" y="698747"/>
                      <a:pt x="1173418" y="671520"/>
                    </a:cubicBezTo>
                    <a:cubicBezTo>
                      <a:pt x="1175826" y="644295"/>
                      <a:pt x="1176264" y="617287"/>
                      <a:pt x="1174804" y="590718"/>
                    </a:cubicBezTo>
                    <a:lnTo>
                      <a:pt x="1239913" y="575901"/>
                    </a:lnTo>
                    <a:cubicBezTo>
                      <a:pt x="1235315" y="512325"/>
                      <a:pt x="1221081" y="451304"/>
                      <a:pt x="1198454" y="394078"/>
                    </a:cubicBezTo>
                    <a:lnTo>
                      <a:pt x="1133345" y="408969"/>
                    </a:lnTo>
                    <a:cubicBezTo>
                      <a:pt x="1112615" y="358896"/>
                      <a:pt x="1084659" y="312181"/>
                      <a:pt x="1050718" y="270649"/>
                    </a:cubicBezTo>
                    <a:lnTo>
                      <a:pt x="1094659" y="220357"/>
                    </a:lnTo>
                    <a:cubicBezTo>
                      <a:pt x="1054514" y="172840"/>
                      <a:pt x="1007288" y="131307"/>
                      <a:pt x="954369" y="97439"/>
                    </a:cubicBezTo>
                    <a:lnTo>
                      <a:pt x="910355" y="147731"/>
                    </a:lnTo>
                    <a:cubicBezTo>
                      <a:pt x="865027" y="119848"/>
                      <a:pt x="815173" y="98388"/>
                      <a:pt x="762108" y="84374"/>
                    </a:cubicBezTo>
                    <a:lnTo>
                      <a:pt x="768167" y="17878"/>
                    </a:lnTo>
                    <a:cubicBezTo>
                      <a:pt x="738313" y="10579"/>
                      <a:pt x="707583" y="5396"/>
                      <a:pt x="675905" y="2623"/>
                    </a:cubicBezTo>
                    <a:cubicBezTo>
                      <a:pt x="644372" y="-297"/>
                      <a:pt x="613205" y="-735"/>
                      <a:pt x="582402" y="1090"/>
                    </a:cubicBezTo>
                    <a:lnTo>
                      <a:pt x="576344" y="67585"/>
                    </a:lnTo>
                    <a:cubicBezTo>
                      <a:pt x="521600" y="71819"/>
                      <a:pt x="468754" y="84082"/>
                      <a:pt x="419119" y="103351"/>
                    </a:cubicBezTo>
                    <a:lnTo>
                      <a:pt x="384959" y="45980"/>
                    </a:lnTo>
                    <a:cubicBezTo>
                      <a:pt x="326858" y="69848"/>
                      <a:pt x="272990" y="102184"/>
                      <a:pt x="224961" y="141672"/>
                    </a:cubicBezTo>
                    <a:lnTo>
                      <a:pt x="259121" y="198971"/>
                    </a:lnTo>
                    <a:cubicBezTo>
                      <a:pt x="218246" y="233861"/>
                      <a:pt x="182334" y="274663"/>
                      <a:pt x="152991" y="320283"/>
                    </a:cubicBezTo>
                    <a:lnTo>
                      <a:pt x="91605" y="294079"/>
                    </a:lnTo>
                    <a:cubicBezTo>
                      <a:pt x="59123" y="346269"/>
                      <a:pt x="34160" y="403859"/>
                      <a:pt x="18248" y="465464"/>
                    </a:cubicBezTo>
                    <a:lnTo>
                      <a:pt x="79634" y="491814"/>
                    </a:lnTo>
                    <a:cubicBezTo>
                      <a:pt x="73357" y="517654"/>
                      <a:pt x="68904" y="544223"/>
                      <a:pt x="66423" y="571522"/>
                    </a:cubicBezTo>
                  </a:path>
                </a:pathLst>
              </a:custGeom>
              <a:grpFill/>
              <a:ln w="7284" cap="flat">
                <a:noFill/>
                <a:prstDash val="solid"/>
                <a:miter/>
              </a:ln>
            </p:spPr>
            <p:txBody>
              <a:bodyPr rtlCol="0" anchor="ctr"/>
              <a:lstStyle/>
              <a:p>
                <a:endParaRPr lang="LID4096"/>
              </a:p>
            </p:txBody>
          </p:sp>
          <p:grpSp>
            <p:nvGrpSpPr>
              <p:cNvPr id="36" name="Group 35">
                <a:extLst>
                  <a:ext uri="{FF2B5EF4-FFF2-40B4-BE49-F238E27FC236}">
                    <a16:creationId xmlns:a16="http://schemas.microsoft.com/office/drawing/2014/main" id="{10DC2A76-53B2-72F2-D160-EA7F5D157557}"/>
                  </a:ext>
                </a:extLst>
              </p:cNvPr>
              <p:cNvGrpSpPr>
                <a:grpSpLocks/>
              </p:cNvGrpSpPr>
              <p:nvPr/>
            </p:nvGrpSpPr>
            <p:grpSpPr>
              <a:xfrm>
                <a:off x="5250448" y="829267"/>
                <a:ext cx="749425" cy="751014"/>
                <a:chOff x="4783342" y="312349"/>
                <a:chExt cx="982190" cy="984273"/>
              </a:xfrm>
              <a:grpFill/>
            </p:grpSpPr>
            <p:sp>
              <p:nvSpPr>
                <p:cNvPr id="24" name="Freeform: Shape 23">
                  <a:extLst>
                    <a:ext uri="{FF2B5EF4-FFF2-40B4-BE49-F238E27FC236}">
                      <a16:creationId xmlns:a16="http://schemas.microsoft.com/office/drawing/2014/main" id="{20BE0EC0-3785-55A4-90D3-9F5D1E063A71}"/>
                    </a:ext>
                  </a:extLst>
                </p:cNvPr>
                <p:cNvSpPr>
                  <a:spLocks/>
                </p:cNvSpPr>
                <p:nvPr/>
              </p:nvSpPr>
              <p:spPr>
                <a:xfrm>
                  <a:off x="4783342" y="312349"/>
                  <a:ext cx="982190" cy="984273"/>
                </a:xfrm>
                <a:custGeom>
                  <a:avLst/>
                  <a:gdLst>
                    <a:gd name="connsiteX0" fmla="*/ 541381 w 807071"/>
                    <a:gd name="connsiteY0" fmla="*/ 167155 h 808781"/>
                    <a:gd name="connsiteX1" fmla="*/ 641015 w 807071"/>
                    <a:gd name="connsiteY1" fmla="*/ 542406 h 808781"/>
                    <a:gd name="connsiteX2" fmla="*/ 265763 w 807071"/>
                    <a:gd name="connsiteY2" fmla="*/ 641967 h 808781"/>
                    <a:gd name="connsiteX3" fmla="*/ 166202 w 807071"/>
                    <a:gd name="connsiteY3" fmla="*/ 266716 h 808781"/>
                    <a:gd name="connsiteX4" fmla="*/ 541454 w 807071"/>
                    <a:gd name="connsiteY4" fmla="*/ 167082 h 808781"/>
                    <a:gd name="connsiteX5" fmla="*/ 119415 w 807071"/>
                    <a:gd name="connsiteY5" fmla="*/ 239563 h 808781"/>
                    <a:gd name="connsiteX6" fmla="*/ 100656 w 807071"/>
                    <a:gd name="connsiteY6" fmla="*/ 277373 h 808781"/>
                    <a:gd name="connsiteX7" fmla="*/ 25474 w 807071"/>
                    <a:gd name="connsiteY7" fmla="*/ 261168 h 808781"/>
                    <a:gd name="connsiteX8" fmla="*/ 0 w 807071"/>
                    <a:gd name="connsiteY8" fmla="*/ 379707 h 808781"/>
                    <a:gd name="connsiteX9" fmla="*/ 75109 w 807071"/>
                    <a:gd name="connsiteY9" fmla="*/ 395839 h 808781"/>
                    <a:gd name="connsiteX10" fmla="*/ 83795 w 807071"/>
                    <a:gd name="connsiteY10" fmla="*/ 479560 h 808781"/>
                    <a:gd name="connsiteX11" fmla="*/ 13503 w 807071"/>
                    <a:gd name="connsiteY11" fmla="*/ 510655 h 808781"/>
                    <a:gd name="connsiteX12" fmla="*/ 62481 w 807071"/>
                    <a:gd name="connsiteY12" fmla="*/ 621603 h 808781"/>
                    <a:gd name="connsiteX13" fmla="*/ 132699 w 807071"/>
                    <a:gd name="connsiteY13" fmla="*/ 590581 h 808781"/>
                    <a:gd name="connsiteX14" fmla="*/ 188976 w 807071"/>
                    <a:gd name="connsiteY14" fmla="*/ 653281 h 808781"/>
                    <a:gd name="connsiteX15" fmla="*/ 150363 w 807071"/>
                    <a:gd name="connsiteY15" fmla="*/ 719777 h 808781"/>
                    <a:gd name="connsiteX16" fmla="*/ 200509 w 807071"/>
                    <a:gd name="connsiteY16" fmla="*/ 754156 h 808781"/>
                    <a:gd name="connsiteX17" fmla="*/ 255253 w 807071"/>
                    <a:gd name="connsiteY17" fmla="*/ 780652 h 808781"/>
                    <a:gd name="connsiteX18" fmla="*/ 293865 w 807071"/>
                    <a:gd name="connsiteY18" fmla="*/ 714156 h 808781"/>
                    <a:gd name="connsiteX19" fmla="*/ 376200 w 807071"/>
                    <a:gd name="connsiteY19" fmla="*/ 731894 h 808781"/>
                    <a:gd name="connsiteX20" fmla="*/ 384083 w 807071"/>
                    <a:gd name="connsiteY20" fmla="*/ 808316 h 808781"/>
                    <a:gd name="connsiteX21" fmla="*/ 504739 w 807071"/>
                    <a:gd name="connsiteY21" fmla="*/ 795834 h 808781"/>
                    <a:gd name="connsiteX22" fmla="*/ 496929 w 807071"/>
                    <a:gd name="connsiteY22" fmla="*/ 719339 h 808781"/>
                    <a:gd name="connsiteX23" fmla="*/ 573935 w 807071"/>
                    <a:gd name="connsiteY23" fmla="*/ 685397 h 808781"/>
                    <a:gd name="connsiteX24" fmla="*/ 625175 w 807071"/>
                    <a:gd name="connsiteY24" fmla="*/ 742623 h 808781"/>
                    <a:gd name="connsiteX25" fmla="*/ 715466 w 807071"/>
                    <a:gd name="connsiteY25" fmla="*/ 661675 h 808781"/>
                    <a:gd name="connsiteX26" fmla="*/ 664153 w 807071"/>
                    <a:gd name="connsiteY26" fmla="*/ 604449 h 808781"/>
                    <a:gd name="connsiteX27" fmla="*/ 687656 w 807071"/>
                    <a:gd name="connsiteY27" fmla="*/ 569413 h 808781"/>
                    <a:gd name="connsiteX28" fmla="*/ 706415 w 807071"/>
                    <a:gd name="connsiteY28" fmla="*/ 531604 h 808781"/>
                    <a:gd name="connsiteX29" fmla="*/ 781597 w 807071"/>
                    <a:gd name="connsiteY29" fmla="*/ 547808 h 808781"/>
                    <a:gd name="connsiteX30" fmla="*/ 807071 w 807071"/>
                    <a:gd name="connsiteY30" fmla="*/ 429196 h 808781"/>
                    <a:gd name="connsiteX31" fmla="*/ 731963 w 807071"/>
                    <a:gd name="connsiteY31" fmla="*/ 413065 h 808781"/>
                    <a:gd name="connsiteX32" fmla="*/ 723277 w 807071"/>
                    <a:gd name="connsiteY32" fmla="*/ 329343 h 808781"/>
                    <a:gd name="connsiteX33" fmla="*/ 793568 w 807071"/>
                    <a:gd name="connsiteY33" fmla="*/ 298248 h 808781"/>
                    <a:gd name="connsiteX34" fmla="*/ 744590 w 807071"/>
                    <a:gd name="connsiteY34" fmla="*/ 187301 h 808781"/>
                    <a:gd name="connsiteX35" fmla="*/ 674372 w 807071"/>
                    <a:gd name="connsiteY35" fmla="*/ 218322 h 808781"/>
                    <a:gd name="connsiteX36" fmla="*/ 618095 w 807071"/>
                    <a:gd name="connsiteY36" fmla="*/ 155622 h 808781"/>
                    <a:gd name="connsiteX37" fmla="*/ 656708 w 807071"/>
                    <a:gd name="connsiteY37" fmla="*/ 89127 h 808781"/>
                    <a:gd name="connsiteX38" fmla="*/ 606563 w 807071"/>
                    <a:gd name="connsiteY38" fmla="*/ 54747 h 808781"/>
                    <a:gd name="connsiteX39" fmla="*/ 551819 w 807071"/>
                    <a:gd name="connsiteY39" fmla="*/ 28178 h 808781"/>
                    <a:gd name="connsiteX40" fmla="*/ 513206 w 807071"/>
                    <a:gd name="connsiteY40" fmla="*/ 94674 h 808781"/>
                    <a:gd name="connsiteX41" fmla="*/ 430871 w 807071"/>
                    <a:gd name="connsiteY41" fmla="*/ 76864 h 808781"/>
                    <a:gd name="connsiteX42" fmla="*/ 423061 w 807071"/>
                    <a:gd name="connsiteY42" fmla="*/ 441 h 808781"/>
                    <a:gd name="connsiteX43" fmla="*/ 302405 w 807071"/>
                    <a:gd name="connsiteY43" fmla="*/ 12923 h 808781"/>
                    <a:gd name="connsiteX44" fmla="*/ 310216 w 807071"/>
                    <a:gd name="connsiteY44" fmla="*/ 89346 h 808781"/>
                    <a:gd name="connsiteX45" fmla="*/ 233136 w 807071"/>
                    <a:gd name="connsiteY45" fmla="*/ 123287 h 808781"/>
                    <a:gd name="connsiteX46" fmla="*/ 181896 w 807071"/>
                    <a:gd name="connsiteY46" fmla="*/ 66061 h 808781"/>
                    <a:gd name="connsiteX47" fmla="*/ 91605 w 807071"/>
                    <a:gd name="connsiteY47" fmla="*/ 147009 h 808781"/>
                    <a:gd name="connsiteX48" fmla="*/ 142918 w 807071"/>
                    <a:gd name="connsiteY48" fmla="*/ 204235 h 808781"/>
                    <a:gd name="connsiteX49" fmla="*/ 119415 w 807071"/>
                    <a:gd name="connsiteY49" fmla="*/ 239198 h 80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07071" h="808781">
                      <a:moveTo>
                        <a:pt x="541381" y="167155"/>
                      </a:moveTo>
                      <a:cubicBezTo>
                        <a:pt x="672474" y="243285"/>
                        <a:pt x="717072" y="411313"/>
                        <a:pt x="641015" y="542406"/>
                      </a:cubicBezTo>
                      <a:cubicBezTo>
                        <a:pt x="564884" y="673500"/>
                        <a:pt x="396857" y="718098"/>
                        <a:pt x="265763" y="641967"/>
                      </a:cubicBezTo>
                      <a:cubicBezTo>
                        <a:pt x="134670" y="565837"/>
                        <a:pt x="90072" y="397809"/>
                        <a:pt x="166202" y="266716"/>
                      </a:cubicBezTo>
                      <a:cubicBezTo>
                        <a:pt x="242333" y="135549"/>
                        <a:pt x="410360" y="91024"/>
                        <a:pt x="541454" y="167082"/>
                      </a:cubicBezTo>
                      <a:moveTo>
                        <a:pt x="119415" y="239563"/>
                      </a:moveTo>
                      <a:cubicBezTo>
                        <a:pt x="112188" y="251899"/>
                        <a:pt x="106057" y="264599"/>
                        <a:pt x="100656" y="277373"/>
                      </a:cubicBezTo>
                      <a:lnTo>
                        <a:pt x="25474" y="261168"/>
                      </a:lnTo>
                      <a:cubicBezTo>
                        <a:pt x="10803" y="299854"/>
                        <a:pt x="2409" y="339854"/>
                        <a:pt x="0" y="379707"/>
                      </a:cubicBezTo>
                      <a:lnTo>
                        <a:pt x="75109" y="395839"/>
                      </a:lnTo>
                      <a:cubicBezTo>
                        <a:pt x="74379" y="424086"/>
                        <a:pt x="77444" y="452261"/>
                        <a:pt x="83795" y="479560"/>
                      </a:cubicBezTo>
                      <a:lnTo>
                        <a:pt x="13503" y="510655"/>
                      </a:lnTo>
                      <a:cubicBezTo>
                        <a:pt x="24160" y="549706"/>
                        <a:pt x="40583" y="587150"/>
                        <a:pt x="62481" y="621603"/>
                      </a:cubicBezTo>
                      <a:lnTo>
                        <a:pt x="132699" y="590581"/>
                      </a:lnTo>
                      <a:cubicBezTo>
                        <a:pt x="148465" y="613501"/>
                        <a:pt x="167224" y="634595"/>
                        <a:pt x="188976" y="653281"/>
                      </a:cubicBezTo>
                      <a:lnTo>
                        <a:pt x="150363" y="719777"/>
                      </a:lnTo>
                      <a:cubicBezTo>
                        <a:pt x="165983" y="732258"/>
                        <a:pt x="182699" y="743791"/>
                        <a:pt x="200509" y="754156"/>
                      </a:cubicBezTo>
                      <a:cubicBezTo>
                        <a:pt x="218319" y="764521"/>
                        <a:pt x="236640" y="773353"/>
                        <a:pt x="255253" y="780652"/>
                      </a:cubicBezTo>
                      <a:lnTo>
                        <a:pt x="293865" y="714156"/>
                      </a:lnTo>
                      <a:cubicBezTo>
                        <a:pt x="320872" y="723718"/>
                        <a:pt x="348536" y="729631"/>
                        <a:pt x="376200" y="731894"/>
                      </a:cubicBezTo>
                      <a:lnTo>
                        <a:pt x="384083" y="808316"/>
                      </a:lnTo>
                      <a:cubicBezTo>
                        <a:pt x="424886" y="810287"/>
                        <a:pt x="465542" y="805980"/>
                        <a:pt x="504739" y="795834"/>
                      </a:cubicBezTo>
                      <a:lnTo>
                        <a:pt x="496929" y="719339"/>
                      </a:lnTo>
                      <a:cubicBezTo>
                        <a:pt x="523863" y="711383"/>
                        <a:pt x="549775" y="700069"/>
                        <a:pt x="573935" y="685397"/>
                      </a:cubicBezTo>
                      <a:lnTo>
                        <a:pt x="625175" y="742623"/>
                      </a:lnTo>
                      <a:cubicBezTo>
                        <a:pt x="658679" y="720726"/>
                        <a:pt x="689189" y="693646"/>
                        <a:pt x="715466" y="661675"/>
                      </a:cubicBezTo>
                      <a:lnTo>
                        <a:pt x="664153" y="604449"/>
                      </a:lnTo>
                      <a:cubicBezTo>
                        <a:pt x="672620" y="593355"/>
                        <a:pt x="680576" y="581749"/>
                        <a:pt x="687656" y="569413"/>
                      </a:cubicBezTo>
                      <a:cubicBezTo>
                        <a:pt x="694810" y="557078"/>
                        <a:pt x="701014" y="544450"/>
                        <a:pt x="706415" y="531604"/>
                      </a:cubicBezTo>
                      <a:lnTo>
                        <a:pt x="781597" y="547808"/>
                      </a:lnTo>
                      <a:cubicBezTo>
                        <a:pt x="796342" y="509122"/>
                        <a:pt x="804736" y="469195"/>
                        <a:pt x="807071" y="429196"/>
                      </a:cubicBezTo>
                      <a:lnTo>
                        <a:pt x="731963" y="413065"/>
                      </a:lnTo>
                      <a:cubicBezTo>
                        <a:pt x="732693" y="384817"/>
                        <a:pt x="729700" y="356642"/>
                        <a:pt x="723277" y="329343"/>
                      </a:cubicBezTo>
                      <a:lnTo>
                        <a:pt x="793568" y="298248"/>
                      </a:lnTo>
                      <a:cubicBezTo>
                        <a:pt x="782984" y="259198"/>
                        <a:pt x="766488" y="221753"/>
                        <a:pt x="744590" y="187301"/>
                      </a:cubicBezTo>
                      <a:lnTo>
                        <a:pt x="674372" y="218322"/>
                      </a:lnTo>
                      <a:cubicBezTo>
                        <a:pt x="658679" y="195403"/>
                        <a:pt x="639847" y="174308"/>
                        <a:pt x="618095" y="155622"/>
                      </a:cubicBezTo>
                      <a:lnTo>
                        <a:pt x="656708" y="89127"/>
                      </a:lnTo>
                      <a:cubicBezTo>
                        <a:pt x="641088" y="76645"/>
                        <a:pt x="624373" y="65112"/>
                        <a:pt x="606563" y="54747"/>
                      </a:cubicBezTo>
                      <a:cubicBezTo>
                        <a:pt x="588680" y="44383"/>
                        <a:pt x="570432" y="35624"/>
                        <a:pt x="551819" y="28178"/>
                      </a:cubicBezTo>
                      <a:lnTo>
                        <a:pt x="513206" y="94674"/>
                      </a:lnTo>
                      <a:cubicBezTo>
                        <a:pt x="486272" y="85112"/>
                        <a:pt x="458608" y="79200"/>
                        <a:pt x="430871" y="76864"/>
                      </a:cubicBezTo>
                      <a:lnTo>
                        <a:pt x="423061" y="441"/>
                      </a:lnTo>
                      <a:cubicBezTo>
                        <a:pt x="382258" y="-1456"/>
                        <a:pt x="341602" y="2777"/>
                        <a:pt x="302405" y="12923"/>
                      </a:cubicBezTo>
                      <a:lnTo>
                        <a:pt x="310216" y="89346"/>
                      </a:lnTo>
                      <a:cubicBezTo>
                        <a:pt x="283281" y="97302"/>
                        <a:pt x="257369" y="108688"/>
                        <a:pt x="233136" y="123287"/>
                      </a:cubicBezTo>
                      <a:lnTo>
                        <a:pt x="181896" y="66061"/>
                      </a:lnTo>
                      <a:cubicBezTo>
                        <a:pt x="148393" y="87959"/>
                        <a:pt x="117882" y="115039"/>
                        <a:pt x="91605" y="147009"/>
                      </a:cubicBezTo>
                      <a:lnTo>
                        <a:pt x="142918" y="204235"/>
                      </a:lnTo>
                      <a:cubicBezTo>
                        <a:pt x="134451" y="215257"/>
                        <a:pt x="126495" y="226862"/>
                        <a:pt x="119415" y="239198"/>
                      </a:cubicBezTo>
                    </a:path>
                  </a:pathLst>
                </a:custGeom>
                <a:grpFill/>
                <a:ln w="7284" cap="flat">
                  <a:no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A2EE7631-41DF-3452-A8D3-B5FA40801822}"/>
                    </a:ext>
                  </a:extLst>
                </p:cNvPr>
                <p:cNvSpPr>
                  <a:spLocks/>
                </p:cNvSpPr>
                <p:nvPr/>
              </p:nvSpPr>
              <p:spPr>
                <a:xfrm>
                  <a:off x="5210674" y="740893"/>
                  <a:ext cx="127523" cy="127523"/>
                </a:xfrm>
                <a:custGeom>
                  <a:avLst/>
                  <a:gdLst>
                    <a:gd name="connsiteX0" fmla="*/ 31755 w 127523"/>
                    <a:gd name="connsiteY0" fmla="*/ 118907 h 127523"/>
                    <a:gd name="connsiteX1" fmla="*/ 118907 w 127523"/>
                    <a:gd name="connsiteY1" fmla="*/ 95769 h 127523"/>
                    <a:gd name="connsiteX2" fmla="*/ 95768 w 127523"/>
                    <a:gd name="connsiteY2" fmla="*/ 8616 h 127523"/>
                    <a:gd name="connsiteX3" fmla="*/ 8616 w 127523"/>
                    <a:gd name="connsiteY3" fmla="*/ 31755 h 127523"/>
                    <a:gd name="connsiteX4" fmla="*/ 31755 w 127523"/>
                    <a:gd name="connsiteY4" fmla="*/ 118907 h 12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23" h="127523">
                      <a:moveTo>
                        <a:pt x="31755" y="118907"/>
                      </a:moveTo>
                      <a:cubicBezTo>
                        <a:pt x="62265" y="136571"/>
                        <a:pt x="101243" y="126206"/>
                        <a:pt x="118907" y="95769"/>
                      </a:cubicBezTo>
                      <a:cubicBezTo>
                        <a:pt x="136571" y="65331"/>
                        <a:pt x="126206" y="26280"/>
                        <a:pt x="95768" y="8616"/>
                      </a:cubicBezTo>
                      <a:cubicBezTo>
                        <a:pt x="65331" y="-9048"/>
                        <a:pt x="26280" y="1317"/>
                        <a:pt x="8616" y="31755"/>
                      </a:cubicBezTo>
                      <a:cubicBezTo>
                        <a:pt x="-9048" y="62192"/>
                        <a:pt x="1317" y="101243"/>
                        <a:pt x="31755" y="118907"/>
                      </a:cubicBezTo>
                    </a:path>
                  </a:pathLst>
                </a:custGeom>
                <a:grpFill/>
                <a:ln w="7284" cap="flat">
                  <a:noFill/>
                  <a:prstDash val="solid"/>
                  <a:miter/>
                </a:ln>
              </p:spPr>
              <p:txBody>
                <a:bodyPr rtlCol="0" anchor="ctr"/>
                <a:lstStyle/>
                <a:p>
                  <a:endParaRPr lang="LID4096"/>
                </a:p>
              </p:txBody>
            </p:sp>
          </p:grpSp>
          <p:grpSp>
            <p:nvGrpSpPr>
              <p:cNvPr id="35" name="Group 34">
                <a:extLst>
                  <a:ext uri="{FF2B5EF4-FFF2-40B4-BE49-F238E27FC236}">
                    <a16:creationId xmlns:a16="http://schemas.microsoft.com/office/drawing/2014/main" id="{07D5F408-C431-347B-C946-73A9B9F095BA}"/>
                  </a:ext>
                </a:extLst>
              </p:cNvPr>
              <p:cNvGrpSpPr>
                <a:grpSpLocks/>
              </p:cNvGrpSpPr>
              <p:nvPr/>
            </p:nvGrpSpPr>
            <p:grpSpPr>
              <a:xfrm>
                <a:off x="5784624" y="1534496"/>
                <a:ext cx="669410" cy="662836"/>
                <a:chOff x="3637809" y="548782"/>
                <a:chExt cx="931104" cy="921960"/>
              </a:xfrm>
              <a:grpFill/>
            </p:grpSpPr>
            <p:sp>
              <p:nvSpPr>
                <p:cNvPr id="27" name="Freeform: Shape 26">
                  <a:extLst>
                    <a:ext uri="{FF2B5EF4-FFF2-40B4-BE49-F238E27FC236}">
                      <a16:creationId xmlns:a16="http://schemas.microsoft.com/office/drawing/2014/main" id="{DA004734-27AA-BEEF-A3BC-7B6CF72680DB}"/>
                    </a:ext>
                  </a:extLst>
                </p:cNvPr>
                <p:cNvSpPr>
                  <a:spLocks/>
                </p:cNvSpPr>
                <p:nvPr/>
              </p:nvSpPr>
              <p:spPr>
                <a:xfrm>
                  <a:off x="3637809" y="548782"/>
                  <a:ext cx="931104" cy="921960"/>
                </a:xfrm>
                <a:custGeom>
                  <a:avLst/>
                  <a:gdLst>
                    <a:gd name="connsiteX0" fmla="*/ 167556 w 931104"/>
                    <a:gd name="connsiteY0" fmla="*/ 355617 h 921960"/>
                    <a:gd name="connsiteX1" fmla="*/ 570836 w 931104"/>
                    <a:gd name="connsiteY1" fmla="*/ 163064 h 921960"/>
                    <a:gd name="connsiteX2" fmla="*/ 763388 w 931104"/>
                    <a:gd name="connsiteY2" fmla="*/ 566344 h 921960"/>
                    <a:gd name="connsiteX3" fmla="*/ 360108 w 931104"/>
                    <a:gd name="connsiteY3" fmla="*/ 758897 h 921960"/>
                    <a:gd name="connsiteX4" fmla="*/ 167483 w 931104"/>
                    <a:gd name="connsiteY4" fmla="*/ 355617 h 921960"/>
                    <a:gd name="connsiteX5" fmla="*/ 108943 w 931104"/>
                    <a:gd name="connsiteY5" fmla="*/ 334814 h 921960"/>
                    <a:gd name="connsiteX6" fmla="*/ 95732 w 931104"/>
                    <a:gd name="connsiteY6" fmla="*/ 381602 h 921960"/>
                    <a:gd name="connsiteX7" fmla="*/ 7265 w 931104"/>
                    <a:gd name="connsiteY7" fmla="*/ 379339 h 921960"/>
                    <a:gd name="connsiteX8" fmla="*/ 3689 w 931104"/>
                    <a:gd name="connsiteY8" fmla="*/ 518899 h 921960"/>
                    <a:gd name="connsiteX9" fmla="*/ 92082 w 931104"/>
                    <a:gd name="connsiteY9" fmla="*/ 521162 h 921960"/>
                    <a:gd name="connsiteX10" fmla="*/ 119746 w 931104"/>
                    <a:gd name="connsiteY10" fmla="*/ 614081 h 921960"/>
                    <a:gd name="connsiteX11" fmla="*/ 46900 w 931104"/>
                    <a:gd name="connsiteY11" fmla="*/ 664153 h 921960"/>
                    <a:gd name="connsiteX12" fmla="*/ 125950 w 931104"/>
                    <a:gd name="connsiteY12" fmla="*/ 779262 h 921960"/>
                    <a:gd name="connsiteX13" fmla="*/ 198796 w 931104"/>
                    <a:gd name="connsiteY13" fmla="*/ 729189 h 921960"/>
                    <a:gd name="connsiteX14" fmla="*/ 275803 w 931104"/>
                    <a:gd name="connsiteY14" fmla="*/ 788094 h 921960"/>
                    <a:gd name="connsiteX15" fmla="*/ 246314 w 931104"/>
                    <a:gd name="connsiteY15" fmla="*/ 871524 h 921960"/>
                    <a:gd name="connsiteX16" fmla="*/ 310401 w 931104"/>
                    <a:gd name="connsiteY16" fmla="*/ 899698 h 921960"/>
                    <a:gd name="connsiteX17" fmla="*/ 377991 w 931104"/>
                    <a:gd name="connsiteY17" fmla="*/ 918019 h 921960"/>
                    <a:gd name="connsiteX18" fmla="*/ 407553 w 931104"/>
                    <a:gd name="connsiteY18" fmla="*/ 834589 h 921960"/>
                    <a:gd name="connsiteX19" fmla="*/ 504486 w 931104"/>
                    <a:gd name="connsiteY19" fmla="*/ 837144 h 921960"/>
                    <a:gd name="connsiteX20" fmla="*/ 529595 w 931104"/>
                    <a:gd name="connsiteY20" fmla="*/ 921961 h 921960"/>
                    <a:gd name="connsiteX21" fmla="*/ 663389 w 931104"/>
                    <a:gd name="connsiteY21" fmla="*/ 882180 h 921960"/>
                    <a:gd name="connsiteX22" fmla="*/ 638280 w 931104"/>
                    <a:gd name="connsiteY22" fmla="*/ 797364 h 921960"/>
                    <a:gd name="connsiteX23" fmla="*/ 718206 w 931104"/>
                    <a:gd name="connsiteY23" fmla="*/ 742547 h 921960"/>
                    <a:gd name="connsiteX24" fmla="*/ 788352 w 931104"/>
                    <a:gd name="connsiteY24" fmla="*/ 796342 h 921960"/>
                    <a:gd name="connsiteX25" fmla="*/ 873241 w 931104"/>
                    <a:gd name="connsiteY25" fmla="*/ 685540 h 921960"/>
                    <a:gd name="connsiteX26" fmla="*/ 803023 w 931104"/>
                    <a:gd name="connsiteY26" fmla="*/ 631672 h 921960"/>
                    <a:gd name="connsiteX27" fmla="*/ 822220 w 931104"/>
                    <a:gd name="connsiteY27" fmla="*/ 587074 h 921960"/>
                    <a:gd name="connsiteX28" fmla="*/ 835358 w 931104"/>
                    <a:gd name="connsiteY28" fmla="*/ 540286 h 921960"/>
                    <a:gd name="connsiteX29" fmla="*/ 923824 w 931104"/>
                    <a:gd name="connsiteY29" fmla="*/ 542622 h 921960"/>
                    <a:gd name="connsiteX30" fmla="*/ 927474 w 931104"/>
                    <a:gd name="connsiteY30" fmla="*/ 403061 h 921960"/>
                    <a:gd name="connsiteX31" fmla="*/ 839081 w 931104"/>
                    <a:gd name="connsiteY31" fmla="*/ 400799 h 921960"/>
                    <a:gd name="connsiteX32" fmla="*/ 811344 w 931104"/>
                    <a:gd name="connsiteY32" fmla="*/ 307880 h 921960"/>
                    <a:gd name="connsiteX33" fmla="*/ 884190 w 931104"/>
                    <a:gd name="connsiteY33" fmla="*/ 257734 h 921960"/>
                    <a:gd name="connsiteX34" fmla="*/ 805213 w 931104"/>
                    <a:gd name="connsiteY34" fmla="*/ 142626 h 921960"/>
                    <a:gd name="connsiteX35" fmla="*/ 732367 w 931104"/>
                    <a:gd name="connsiteY35" fmla="*/ 192772 h 921960"/>
                    <a:gd name="connsiteX36" fmla="*/ 655360 w 931104"/>
                    <a:gd name="connsiteY36" fmla="*/ 133867 h 921960"/>
                    <a:gd name="connsiteX37" fmla="*/ 684849 w 931104"/>
                    <a:gd name="connsiteY37" fmla="*/ 50437 h 921960"/>
                    <a:gd name="connsiteX38" fmla="*/ 620762 w 931104"/>
                    <a:gd name="connsiteY38" fmla="*/ 22262 h 921960"/>
                    <a:gd name="connsiteX39" fmla="*/ 553172 w 931104"/>
                    <a:gd name="connsiteY39" fmla="*/ 3942 h 921960"/>
                    <a:gd name="connsiteX40" fmla="*/ 523683 w 931104"/>
                    <a:gd name="connsiteY40" fmla="*/ 87371 h 921960"/>
                    <a:gd name="connsiteX41" fmla="*/ 426750 w 931104"/>
                    <a:gd name="connsiteY41" fmla="*/ 84817 h 921960"/>
                    <a:gd name="connsiteX42" fmla="*/ 401568 w 931104"/>
                    <a:gd name="connsiteY42" fmla="*/ 0 h 921960"/>
                    <a:gd name="connsiteX43" fmla="*/ 267773 w 931104"/>
                    <a:gd name="connsiteY43" fmla="*/ 39854 h 921960"/>
                    <a:gd name="connsiteX44" fmla="*/ 292956 w 931104"/>
                    <a:gd name="connsiteY44" fmla="*/ 124670 h 921960"/>
                    <a:gd name="connsiteX45" fmla="*/ 212957 w 931104"/>
                    <a:gd name="connsiteY45" fmla="*/ 179487 h 921960"/>
                    <a:gd name="connsiteX46" fmla="*/ 142811 w 931104"/>
                    <a:gd name="connsiteY46" fmla="*/ 125692 h 921960"/>
                    <a:gd name="connsiteX47" fmla="*/ 57849 w 931104"/>
                    <a:gd name="connsiteY47" fmla="*/ 236494 h 921960"/>
                    <a:gd name="connsiteX48" fmla="*/ 128067 w 931104"/>
                    <a:gd name="connsiteY48" fmla="*/ 290362 h 921960"/>
                    <a:gd name="connsiteX49" fmla="*/ 108943 w 931104"/>
                    <a:gd name="connsiteY49" fmla="*/ 334960 h 92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104" h="921960">
                      <a:moveTo>
                        <a:pt x="167556" y="355617"/>
                      </a:moveTo>
                      <a:cubicBezTo>
                        <a:pt x="225730" y="191093"/>
                        <a:pt x="406312" y="104889"/>
                        <a:pt x="570836" y="163064"/>
                      </a:cubicBezTo>
                      <a:cubicBezTo>
                        <a:pt x="735359" y="221238"/>
                        <a:pt x="821563" y="401747"/>
                        <a:pt x="763388" y="566344"/>
                      </a:cubicBezTo>
                      <a:cubicBezTo>
                        <a:pt x="705214" y="730868"/>
                        <a:pt x="524632" y="817144"/>
                        <a:pt x="360108" y="758897"/>
                      </a:cubicBezTo>
                      <a:cubicBezTo>
                        <a:pt x="195584" y="700649"/>
                        <a:pt x="109308" y="520140"/>
                        <a:pt x="167483" y="355617"/>
                      </a:cubicBezTo>
                      <a:moveTo>
                        <a:pt x="108943" y="334814"/>
                      </a:moveTo>
                      <a:cubicBezTo>
                        <a:pt x="103469" y="350288"/>
                        <a:pt x="99162" y="365908"/>
                        <a:pt x="95732" y="381602"/>
                      </a:cubicBezTo>
                      <a:lnTo>
                        <a:pt x="7265" y="379339"/>
                      </a:lnTo>
                      <a:cubicBezTo>
                        <a:pt x="-1129" y="426273"/>
                        <a:pt x="-2151" y="473207"/>
                        <a:pt x="3689" y="518899"/>
                      </a:cubicBezTo>
                      <a:lnTo>
                        <a:pt x="92082" y="521162"/>
                      </a:lnTo>
                      <a:cubicBezTo>
                        <a:pt x="97264" y="553279"/>
                        <a:pt x="106753" y="584519"/>
                        <a:pt x="119746" y="614081"/>
                      </a:cubicBezTo>
                      <a:lnTo>
                        <a:pt x="46900" y="664153"/>
                      </a:lnTo>
                      <a:cubicBezTo>
                        <a:pt x="67265" y="706051"/>
                        <a:pt x="93834" y="744955"/>
                        <a:pt x="125950" y="779262"/>
                      </a:cubicBezTo>
                      <a:lnTo>
                        <a:pt x="198796" y="729189"/>
                      </a:lnTo>
                      <a:cubicBezTo>
                        <a:pt x="221424" y="751744"/>
                        <a:pt x="247263" y="771598"/>
                        <a:pt x="275803" y="788094"/>
                      </a:cubicBezTo>
                      <a:lnTo>
                        <a:pt x="246314" y="871524"/>
                      </a:lnTo>
                      <a:cubicBezTo>
                        <a:pt x="266606" y="882326"/>
                        <a:pt x="288065" y="891815"/>
                        <a:pt x="310401" y="899698"/>
                      </a:cubicBezTo>
                      <a:cubicBezTo>
                        <a:pt x="332809" y="907581"/>
                        <a:pt x="355364" y="913713"/>
                        <a:pt x="377991" y="918019"/>
                      </a:cubicBezTo>
                      <a:lnTo>
                        <a:pt x="407553" y="834589"/>
                      </a:lnTo>
                      <a:cubicBezTo>
                        <a:pt x="440107" y="839699"/>
                        <a:pt x="472589" y="840502"/>
                        <a:pt x="504486" y="837144"/>
                      </a:cubicBezTo>
                      <a:lnTo>
                        <a:pt x="529595" y="921961"/>
                      </a:lnTo>
                      <a:cubicBezTo>
                        <a:pt x="576164" y="915465"/>
                        <a:pt x="621273" y="901961"/>
                        <a:pt x="663389" y="882180"/>
                      </a:cubicBezTo>
                      <a:lnTo>
                        <a:pt x="638280" y="797364"/>
                      </a:lnTo>
                      <a:cubicBezTo>
                        <a:pt x="667039" y="782619"/>
                        <a:pt x="693973" y="764298"/>
                        <a:pt x="718206" y="742547"/>
                      </a:cubicBezTo>
                      <a:lnTo>
                        <a:pt x="788352" y="796342"/>
                      </a:lnTo>
                      <a:cubicBezTo>
                        <a:pt x="821563" y="764444"/>
                        <a:pt x="850322" y="727218"/>
                        <a:pt x="873241" y="685540"/>
                      </a:cubicBezTo>
                      <a:lnTo>
                        <a:pt x="803023" y="631672"/>
                      </a:lnTo>
                      <a:cubicBezTo>
                        <a:pt x="810249" y="617366"/>
                        <a:pt x="816745" y="602548"/>
                        <a:pt x="822220" y="587074"/>
                      </a:cubicBezTo>
                      <a:cubicBezTo>
                        <a:pt x="827694" y="571527"/>
                        <a:pt x="832001" y="555979"/>
                        <a:pt x="835358" y="540286"/>
                      </a:cubicBezTo>
                      <a:lnTo>
                        <a:pt x="923824" y="542622"/>
                      </a:lnTo>
                      <a:cubicBezTo>
                        <a:pt x="932219" y="495688"/>
                        <a:pt x="933240" y="448754"/>
                        <a:pt x="927474" y="403061"/>
                      </a:cubicBezTo>
                      <a:lnTo>
                        <a:pt x="839081" y="400799"/>
                      </a:lnTo>
                      <a:cubicBezTo>
                        <a:pt x="833898" y="368682"/>
                        <a:pt x="824410" y="337442"/>
                        <a:pt x="811344" y="307880"/>
                      </a:cubicBezTo>
                      <a:lnTo>
                        <a:pt x="884190" y="257734"/>
                      </a:lnTo>
                      <a:cubicBezTo>
                        <a:pt x="863825" y="215837"/>
                        <a:pt x="837256" y="177005"/>
                        <a:pt x="805213" y="142626"/>
                      </a:cubicBezTo>
                      <a:lnTo>
                        <a:pt x="732367" y="192772"/>
                      </a:lnTo>
                      <a:cubicBezTo>
                        <a:pt x="709666" y="170144"/>
                        <a:pt x="683827" y="150363"/>
                        <a:pt x="655360" y="133867"/>
                      </a:cubicBezTo>
                      <a:lnTo>
                        <a:pt x="684849" y="50437"/>
                      </a:lnTo>
                      <a:cubicBezTo>
                        <a:pt x="664557" y="39635"/>
                        <a:pt x="643171" y="30146"/>
                        <a:pt x="620762" y="22262"/>
                      </a:cubicBezTo>
                      <a:cubicBezTo>
                        <a:pt x="598354" y="14379"/>
                        <a:pt x="575799" y="8248"/>
                        <a:pt x="553172" y="3942"/>
                      </a:cubicBezTo>
                      <a:lnTo>
                        <a:pt x="523683" y="87371"/>
                      </a:lnTo>
                      <a:cubicBezTo>
                        <a:pt x="491129" y="82262"/>
                        <a:pt x="458574" y="81459"/>
                        <a:pt x="426750" y="84817"/>
                      </a:cubicBezTo>
                      <a:lnTo>
                        <a:pt x="401568" y="0"/>
                      </a:lnTo>
                      <a:cubicBezTo>
                        <a:pt x="354999" y="6496"/>
                        <a:pt x="309890" y="20073"/>
                        <a:pt x="267773" y="39854"/>
                      </a:cubicBezTo>
                      <a:lnTo>
                        <a:pt x="292956" y="124670"/>
                      </a:lnTo>
                      <a:cubicBezTo>
                        <a:pt x="264197" y="139414"/>
                        <a:pt x="237263" y="157736"/>
                        <a:pt x="212957" y="179487"/>
                      </a:cubicBezTo>
                      <a:lnTo>
                        <a:pt x="142811" y="125692"/>
                      </a:lnTo>
                      <a:cubicBezTo>
                        <a:pt x="109600" y="157590"/>
                        <a:pt x="80841" y="194742"/>
                        <a:pt x="57849" y="236494"/>
                      </a:cubicBezTo>
                      <a:lnTo>
                        <a:pt x="128067" y="290362"/>
                      </a:lnTo>
                      <a:cubicBezTo>
                        <a:pt x="120841" y="304595"/>
                        <a:pt x="114344" y="319486"/>
                        <a:pt x="108943" y="334960"/>
                      </a:cubicBezTo>
                    </a:path>
                  </a:pathLst>
                </a:custGeom>
                <a:grpFill/>
                <a:ln w="7284" cap="flat">
                  <a:noFill/>
                  <a:prstDash val="solid"/>
                  <a:miter/>
                </a:ln>
              </p:spPr>
              <p:txBody>
                <a:bodyPr rtlCol="0" anchor="ctr"/>
                <a:lstStyle/>
                <a:p>
                  <a:endParaRPr lang="LID4096"/>
                </a:p>
              </p:txBody>
            </p:sp>
            <p:sp>
              <p:nvSpPr>
                <p:cNvPr id="28" name="Freeform: Shape 27">
                  <a:extLst>
                    <a:ext uri="{FF2B5EF4-FFF2-40B4-BE49-F238E27FC236}">
                      <a16:creationId xmlns:a16="http://schemas.microsoft.com/office/drawing/2014/main" id="{2D124182-0FEB-75D2-EBE7-4A47B890E612}"/>
                    </a:ext>
                  </a:extLst>
                </p:cNvPr>
                <p:cNvSpPr>
                  <a:spLocks/>
                </p:cNvSpPr>
                <p:nvPr/>
              </p:nvSpPr>
              <p:spPr>
                <a:xfrm>
                  <a:off x="4029905" y="936276"/>
                  <a:ext cx="146861" cy="146861"/>
                </a:xfrm>
                <a:custGeom>
                  <a:avLst/>
                  <a:gdLst>
                    <a:gd name="connsiteX0" fmla="*/ 48960 w 146861"/>
                    <a:gd name="connsiteY0" fmla="*/ 142646 h 146861"/>
                    <a:gd name="connsiteX1" fmla="*/ 142609 w 146861"/>
                    <a:gd name="connsiteY1" fmla="*/ 97901 h 146861"/>
                    <a:gd name="connsiteX2" fmla="*/ 97865 w 146861"/>
                    <a:gd name="connsiteY2" fmla="*/ 4253 h 146861"/>
                    <a:gd name="connsiteX3" fmla="*/ 4216 w 146861"/>
                    <a:gd name="connsiteY3" fmla="*/ 48997 h 146861"/>
                    <a:gd name="connsiteX4" fmla="*/ 48960 w 146861"/>
                    <a:gd name="connsiteY4" fmla="*/ 142646 h 14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61" h="146861">
                      <a:moveTo>
                        <a:pt x="48960" y="142646"/>
                      </a:moveTo>
                      <a:cubicBezTo>
                        <a:pt x="87135" y="156149"/>
                        <a:pt x="129105" y="136149"/>
                        <a:pt x="142609" y="97901"/>
                      </a:cubicBezTo>
                      <a:cubicBezTo>
                        <a:pt x="156185" y="59654"/>
                        <a:pt x="136186" y="17756"/>
                        <a:pt x="97865" y="4253"/>
                      </a:cubicBezTo>
                      <a:cubicBezTo>
                        <a:pt x="59690" y="-9324"/>
                        <a:pt x="17720" y="10676"/>
                        <a:pt x="4216" y="48997"/>
                      </a:cubicBezTo>
                      <a:cubicBezTo>
                        <a:pt x="-9287" y="87172"/>
                        <a:pt x="10713" y="129142"/>
                        <a:pt x="48960" y="142646"/>
                      </a:cubicBezTo>
                    </a:path>
                  </a:pathLst>
                </a:custGeom>
                <a:grpFill/>
                <a:ln w="7284" cap="flat">
                  <a:noFill/>
                  <a:prstDash val="solid"/>
                  <a:miter/>
                </a:ln>
              </p:spPr>
              <p:txBody>
                <a:bodyPr rtlCol="0" anchor="ctr"/>
                <a:lstStyle/>
                <a:p>
                  <a:endParaRPr lang="LID4096"/>
                </a:p>
              </p:txBody>
            </p:sp>
            <p:sp>
              <p:nvSpPr>
                <p:cNvPr id="29" name="Freeform: Shape 28">
                  <a:extLst>
                    <a:ext uri="{FF2B5EF4-FFF2-40B4-BE49-F238E27FC236}">
                      <a16:creationId xmlns:a16="http://schemas.microsoft.com/office/drawing/2014/main" id="{023D8E0C-CE0B-8014-320C-7BF5D57DE464}"/>
                    </a:ext>
                  </a:extLst>
                </p:cNvPr>
                <p:cNvSpPr>
                  <a:spLocks/>
                </p:cNvSpPr>
                <p:nvPr/>
              </p:nvSpPr>
              <p:spPr>
                <a:xfrm>
                  <a:off x="3907836" y="814291"/>
                  <a:ext cx="390891" cy="390941"/>
                </a:xfrm>
                <a:custGeom>
                  <a:avLst/>
                  <a:gdLst>
                    <a:gd name="connsiteX0" fmla="*/ 240299 w 390891"/>
                    <a:gd name="connsiteY0" fmla="*/ 27042 h 390941"/>
                    <a:gd name="connsiteX1" fmla="*/ 363948 w 390891"/>
                    <a:gd name="connsiteY1" fmla="*/ 240324 h 390941"/>
                    <a:gd name="connsiteX2" fmla="*/ 150665 w 390891"/>
                    <a:gd name="connsiteY2" fmla="*/ 363900 h 390941"/>
                    <a:gd name="connsiteX3" fmla="*/ 27090 w 390891"/>
                    <a:gd name="connsiteY3" fmla="*/ 150617 h 390941"/>
                    <a:gd name="connsiteX4" fmla="*/ 240372 w 390891"/>
                    <a:gd name="connsiteY4" fmla="*/ 27042 h 390941"/>
                    <a:gd name="connsiteX5" fmla="*/ 145191 w 390891"/>
                    <a:gd name="connsiteY5" fmla="*/ 384337 h 390941"/>
                    <a:gd name="connsiteX6" fmla="*/ 384312 w 390891"/>
                    <a:gd name="connsiteY6" fmla="*/ 245726 h 390941"/>
                    <a:gd name="connsiteX7" fmla="*/ 245701 w 390891"/>
                    <a:gd name="connsiteY7" fmla="*/ 6604 h 390941"/>
                    <a:gd name="connsiteX8" fmla="*/ 6579 w 390891"/>
                    <a:gd name="connsiteY8" fmla="*/ 145216 h 390941"/>
                    <a:gd name="connsiteX9" fmla="*/ 145191 w 390891"/>
                    <a:gd name="connsiteY9" fmla="*/ 384337 h 3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891" h="390941">
                      <a:moveTo>
                        <a:pt x="240299" y="27042"/>
                      </a:moveTo>
                      <a:cubicBezTo>
                        <a:pt x="333145" y="51713"/>
                        <a:pt x="388619" y="147406"/>
                        <a:pt x="363948" y="240324"/>
                      </a:cubicBezTo>
                      <a:cubicBezTo>
                        <a:pt x="339203" y="333170"/>
                        <a:pt x="243584" y="388644"/>
                        <a:pt x="150665" y="363900"/>
                      </a:cubicBezTo>
                      <a:cubicBezTo>
                        <a:pt x="57820" y="339228"/>
                        <a:pt x="2346" y="243536"/>
                        <a:pt x="27090" y="150617"/>
                      </a:cubicBezTo>
                      <a:cubicBezTo>
                        <a:pt x="51834" y="57772"/>
                        <a:pt x="147454" y="2298"/>
                        <a:pt x="240372" y="27042"/>
                      </a:cubicBezTo>
                      <a:moveTo>
                        <a:pt x="145191" y="384337"/>
                      </a:moveTo>
                      <a:cubicBezTo>
                        <a:pt x="249350" y="412074"/>
                        <a:pt x="356575" y="349885"/>
                        <a:pt x="384312" y="245726"/>
                      </a:cubicBezTo>
                      <a:cubicBezTo>
                        <a:pt x="411976" y="141639"/>
                        <a:pt x="349860" y="34341"/>
                        <a:pt x="245701" y="6604"/>
                      </a:cubicBezTo>
                      <a:cubicBezTo>
                        <a:pt x="141541" y="-21133"/>
                        <a:pt x="34316" y="41056"/>
                        <a:pt x="6579" y="145216"/>
                      </a:cubicBezTo>
                      <a:cubicBezTo>
                        <a:pt x="-21085" y="249375"/>
                        <a:pt x="41031" y="356674"/>
                        <a:pt x="145191" y="384337"/>
                      </a:cubicBezTo>
                    </a:path>
                  </a:pathLst>
                </a:custGeom>
                <a:grpFill/>
                <a:ln w="7284" cap="flat">
                  <a:noFill/>
                  <a:prstDash val="solid"/>
                  <a:miter/>
                </a:ln>
              </p:spPr>
              <p:txBody>
                <a:bodyPr rtlCol="0" anchor="ctr"/>
                <a:lstStyle/>
                <a:p>
                  <a:endParaRPr lang="LID4096"/>
                </a:p>
              </p:txBody>
            </p:sp>
          </p:grpSp>
          <p:grpSp>
            <p:nvGrpSpPr>
              <p:cNvPr id="34" name="Group 33">
                <a:extLst>
                  <a:ext uri="{FF2B5EF4-FFF2-40B4-BE49-F238E27FC236}">
                    <a16:creationId xmlns:a16="http://schemas.microsoft.com/office/drawing/2014/main" id="{5DF6FC87-9C83-E2A7-A439-D3FA011D064A}"/>
                  </a:ext>
                </a:extLst>
              </p:cNvPr>
              <p:cNvGrpSpPr>
                <a:grpSpLocks/>
              </p:cNvGrpSpPr>
              <p:nvPr/>
            </p:nvGrpSpPr>
            <p:grpSpPr>
              <a:xfrm>
                <a:off x="6582102" y="1499835"/>
                <a:ext cx="453823" cy="449633"/>
                <a:chOff x="3198214" y="-85298"/>
                <a:chExt cx="578104" cy="572767"/>
              </a:xfrm>
              <a:grpFill/>
            </p:grpSpPr>
            <p:sp>
              <p:nvSpPr>
                <p:cNvPr id="30" name="Freeform: Shape 29">
                  <a:extLst>
                    <a:ext uri="{FF2B5EF4-FFF2-40B4-BE49-F238E27FC236}">
                      <a16:creationId xmlns:a16="http://schemas.microsoft.com/office/drawing/2014/main" id="{CD9E65C9-11D0-AFE2-D6A2-35E321CFE7BA}"/>
                    </a:ext>
                  </a:extLst>
                </p:cNvPr>
                <p:cNvSpPr>
                  <a:spLocks/>
                </p:cNvSpPr>
                <p:nvPr/>
              </p:nvSpPr>
              <p:spPr>
                <a:xfrm>
                  <a:off x="3198214" y="-85298"/>
                  <a:ext cx="578104" cy="572767"/>
                </a:xfrm>
                <a:custGeom>
                  <a:avLst/>
                  <a:gdLst>
                    <a:gd name="connsiteX0" fmla="*/ 104091 w 578104"/>
                    <a:gd name="connsiteY0" fmla="*/ 220947 h 572767"/>
                    <a:gd name="connsiteX1" fmla="*/ 354526 w 578104"/>
                    <a:gd name="connsiteY1" fmla="*/ 101386 h 572767"/>
                    <a:gd name="connsiteX2" fmla="*/ 474086 w 578104"/>
                    <a:gd name="connsiteY2" fmla="*/ 351821 h 572767"/>
                    <a:gd name="connsiteX3" fmla="*/ 223651 w 578104"/>
                    <a:gd name="connsiteY3" fmla="*/ 471382 h 572767"/>
                    <a:gd name="connsiteX4" fmla="*/ 104091 w 578104"/>
                    <a:gd name="connsiteY4" fmla="*/ 220947 h 572767"/>
                    <a:gd name="connsiteX5" fmla="*/ 67595 w 578104"/>
                    <a:gd name="connsiteY5" fmla="*/ 208027 h 572767"/>
                    <a:gd name="connsiteX6" fmla="*/ 59493 w 578104"/>
                    <a:gd name="connsiteY6" fmla="*/ 237078 h 572767"/>
                    <a:gd name="connsiteX7" fmla="*/ 4530 w 578104"/>
                    <a:gd name="connsiteY7" fmla="*/ 235691 h 572767"/>
                    <a:gd name="connsiteX8" fmla="*/ 2267 w 578104"/>
                    <a:gd name="connsiteY8" fmla="*/ 322405 h 572767"/>
                    <a:gd name="connsiteX9" fmla="*/ 57157 w 578104"/>
                    <a:gd name="connsiteY9" fmla="*/ 323865 h 572767"/>
                    <a:gd name="connsiteX10" fmla="*/ 74383 w 578104"/>
                    <a:gd name="connsiteY10" fmla="*/ 381529 h 572767"/>
                    <a:gd name="connsiteX11" fmla="*/ 29128 w 578104"/>
                    <a:gd name="connsiteY11" fmla="*/ 412623 h 572767"/>
                    <a:gd name="connsiteX12" fmla="*/ 78178 w 578104"/>
                    <a:gd name="connsiteY12" fmla="*/ 484082 h 572767"/>
                    <a:gd name="connsiteX13" fmla="*/ 123433 w 578104"/>
                    <a:gd name="connsiteY13" fmla="*/ 452988 h 572767"/>
                    <a:gd name="connsiteX14" fmla="*/ 171243 w 578104"/>
                    <a:gd name="connsiteY14" fmla="*/ 489630 h 572767"/>
                    <a:gd name="connsiteX15" fmla="*/ 152849 w 578104"/>
                    <a:gd name="connsiteY15" fmla="*/ 541381 h 572767"/>
                    <a:gd name="connsiteX16" fmla="*/ 192703 w 578104"/>
                    <a:gd name="connsiteY16" fmla="*/ 558899 h 572767"/>
                    <a:gd name="connsiteX17" fmla="*/ 234673 w 578104"/>
                    <a:gd name="connsiteY17" fmla="*/ 570359 h 572767"/>
                    <a:gd name="connsiteX18" fmla="*/ 252921 w 578104"/>
                    <a:gd name="connsiteY18" fmla="*/ 518535 h 572767"/>
                    <a:gd name="connsiteX19" fmla="*/ 313139 w 578104"/>
                    <a:gd name="connsiteY19" fmla="*/ 520140 h 572767"/>
                    <a:gd name="connsiteX20" fmla="*/ 328687 w 578104"/>
                    <a:gd name="connsiteY20" fmla="*/ 572768 h 572767"/>
                    <a:gd name="connsiteX21" fmla="*/ 411824 w 578104"/>
                    <a:gd name="connsiteY21" fmla="*/ 548023 h 572767"/>
                    <a:gd name="connsiteX22" fmla="*/ 396204 w 578104"/>
                    <a:gd name="connsiteY22" fmla="*/ 495323 h 572767"/>
                    <a:gd name="connsiteX23" fmla="*/ 445839 w 578104"/>
                    <a:gd name="connsiteY23" fmla="*/ 461309 h 572767"/>
                    <a:gd name="connsiteX24" fmla="*/ 489415 w 578104"/>
                    <a:gd name="connsiteY24" fmla="*/ 494666 h 572767"/>
                    <a:gd name="connsiteX25" fmla="*/ 542115 w 578104"/>
                    <a:gd name="connsiteY25" fmla="*/ 425835 h 572767"/>
                    <a:gd name="connsiteX26" fmla="*/ 498539 w 578104"/>
                    <a:gd name="connsiteY26" fmla="*/ 392405 h 572767"/>
                    <a:gd name="connsiteX27" fmla="*/ 510436 w 578104"/>
                    <a:gd name="connsiteY27" fmla="*/ 364741 h 572767"/>
                    <a:gd name="connsiteX28" fmla="*/ 518612 w 578104"/>
                    <a:gd name="connsiteY28" fmla="*/ 335763 h 572767"/>
                    <a:gd name="connsiteX29" fmla="*/ 573574 w 578104"/>
                    <a:gd name="connsiteY29" fmla="*/ 337150 h 572767"/>
                    <a:gd name="connsiteX30" fmla="*/ 575837 w 578104"/>
                    <a:gd name="connsiteY30" fmla="*/ 250435 h 572767"/>
                    <a:gd name="connsiteX31" fmla="*/ 520947 w 578104"/>
                    <a:gd name="connsiteY31" fmla="*/ 249048 h 572767"/>
                    <a:gd name="connsiteX32" fmla="*/ 503721 w 578104"/>
                    <a:gd name="connsiteY32" fmla="*/ 191312 h 572767"/>
                    <a:gd name="connsiteX33" fmla="*/ 548976 w 578104"/>
                    <a:gd name="connsiteY33" fmla="*/ 160144 h 572767"/>
                    <a:gd name="connsiteX34" fmla="*/ 499926 w 578104"/>
                    <a:gd name="connsiteY34" fmla="*/ 88685 h 572767"/>
                    <a:gd name="connsiteX35" fmla="*/ 454671 w 578104"/>
                    <a:gd name="connsiteY35" fmla="*/ 119780 h 572767"/>
                    <a:gd name="connsiteX36" fmla="*/ 406861 w 578104"/>
                    <a:gd name="connsiteY36" fmla="*/ 83211 h 572767"/>
                    <a:gd name="connsiteX37" fmla="*/ 425182 w 578104"/>
                    <a:gd name="connsiteY37" fmla="*/ 31314 h 572767"/>
                    <a:gd name="connsiteX38" fmla="*/ 385401 w 578104"/>
                    <a:gd name="connsiteY38" fmla="*/ 13795 h 572767"/>
                    <a:gd name="connsiteX39" fmla="*/ 343504 w 578104"/>
                    <a:gd name="connsiteY39" fmla="*/ 2409 h 572767"/>
                    <a:gd name="connsiteX40" fmla="*/ 325183 w 578104"/>
                    <a:gd name="connsiteY40" fmla="*/ 54233 h 572767"/>
                    <a:gd name="connsiteX41" fmla="*/ 265038 w 578104"/>
                    <a:gd name="connsiteY41" fmla="*/ 52627 h 572767"/>
                    <a:gd name="connsiteX42" fmla="*/ 249417 w 578104"/>
                    <a:gd name="connsiteY42" fmla="*/ 0 h 572767"/>
                    <a:gd name="connsiteX43" fmla="*/ 166280 w 578104"/>
                    <a:gd name="connsiteY43" fmla="*/ 24744 h 572767"/>
                    <a:gd name="connsiteX44" fmla="*/ 181900 w 578104"/>
                    <a:gd name="connsiteY44" fmla="*/ 77444 h 572767"/>
                    <a:gd name="connsiteX45" fmla="*/ 132265 w 578104"/>
                    <a:gd name="connsiteY45" fmla="*/ 111459 h 572767"/>
                    <a:gd name="connsiteX46" fmla="*/ 88689 w 578104"/>
                    <a:gd name="connsiteY46" fmla="*/ 78028 h 572767"/>
                    <a:gd name="connsiteX47" fmla="*/ 35916 w 578104"/>
                    <a:gd name="connsiteY47" fmla="*/ 146860 h 572767"/>
                    <a:gd name="connsiteX48" fmla="*/ 79565 w 578104"/>
                    <a:gd name="connsiteY48" fmla="*/ 180290 h 572767"/>
                    <a:gd name="connsiteX49" fmla="*/ 67595 w 578104"/>
                    <a:gd name="connsiteY49" fmla="*/ 207954 h 57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78104" h="572767">
                      <a:moveTo>
                        <a:pt x="104091" y="220947"/>
                      </a:moveTo>
                      <a:cubicBezTo>
                        <a:pt x="140222" y="118831"/>
                        <a:pt x="252337" y="65255"/>
                        <a:pt x="354526" y="101386"/>
                      </a:cubicBezTo>
                      <a:cubicBezTo>
                        <a:pt x="456641" y="137444"/>
                        <a:pt x="510217" y="249632"/>
                        <a:pt x="474086" y="351821"/>
                      </a:cubicBezTo>
                      <a:cubicBezTo>
                        <a:pt x="437883" y="453937"/>
                        <a:pt x="325840" y="507513"/>
                        <a:pt x="223651" y="471382"/>
                      </a:cubicBezTo>
                      <a:cubicBezTo>
                        <a:pt x="121463" y="435251"/>
                        <a:pt x="67960" y="323062"/>
                        <a:pt x="104091" y="220947"/>
                      </a:cubicBezTo>
                      <a:moveTo>
                        <a:pt x="67595" y="208027"/>
                      </a:moveTo>
                      <a:cubicBezTo>
                        <a:pt x="64164" y="217662"/>
                        <a:pt x="61536" y="227370"/>
                        <a:pt x="59493" y="237078"/>
                      </a:cubicBezTo>
                      <a:lnTo>
                        <a:pt x="4530" y="235691"/>
                      </a:lnTo>
                      <a:cubicBezTo>
                        <a:pt x="-726" y="264888"/>
                        <a:pt x="-1310" y="294084"/>
                        <a:pt x="2267" y="322405"/>
                      </a:cubicBezTo>
                      <a:lnTo>
                        <a:pt x="57157" y="323865"/>
                      </a:lnTo>
                      <a:cubicBezTo>
                        <a:pt x="60368" y="343792"/>
                        <a:pt x="66281" y="363135"/>
                        <a:pt x="74383" y="381529"/>
                      </a:cubicBezTo>
                      <a:lnTo>
                        <a:pt x="29128" y="412623"/>
                      </a:lnTo>
                      <a:cubicBezTo>
                        <a:pt x="41756" y="438609"/>
                        <a:pt x="58252" y="462769"/>
                        <a:pt x="78178" y="484082"/>
                      </a:cubicBezTo>
                      <a:lnTo>
                        <a:pt x="123433" y="452988"/>
                      </a:lnTo>
                      <a:cubicBezTo>
                        <a:pt x="137521" y="467002"/>
                        <a:pt x="153579" y="479265"/>
                        <a:pt x="171243" y="489630"/>
                      </a:cubicBezTo>
                      <a:lnTo>
                        <a:pt x="152849" y="541381"/>
                      </a:lnTo>
                      <a:cubicBezTo>
                        <a:pt x="165550" y="548096"/>
                        <a:pt x="178834" y="553936"/>
                        <a:pt x="192703" y="558899"/>
                      </a:cubicBezTo>
                      <a:cubicBezTo>
                        <a:pt x="206571" y="563790"/>
                        <a:pt x="220586" y="567585"/>
                        <a:pt x="234673" y="570359"/>
                      </a:cubicBezTo>
                      <a:lnTo>
                        <a:pt x="252921" y="518535"/>
                      </a:lnTo>
                      <a:cubicBezTo>
                        <a:pt x="273213" y="521746"/>
                        <a:pt x="293432" y="522184"/>
                        <a:pt x="313139" y="520140"/>
                      </a:cubicBezTo>
                      <a:lnTo>
                        <a:pt x="328687" y="572768"/>
                      </a:lnTo>
                      <a:cubicBezTo>
                        <a:pt x="357591" y="568753"/>
                        <a:pt x="385620" y="560286"/>
                        <a:pt x="411824" y="548023"/>
                      </a:cubicBezTo>
                      <a:lnTo>
                        <a:pt x="396204" y="495323"/>
                      </a:lnTo>
                      <a:cubicBezTo>
                        <a:pt x="414087" y="486126"/>
                        <a:pt x="430729" y="474812"/>
                        <a:pt x="445839" y="461309"/>
                      </a:cubicBezTo>
                      <a:lnTo>
                        <a:pt x="489415" y="494666"/>
                      </a:lnTo>
                      <a:cubicBezTo>
                        <a:pt x="509998" y="474885"/>
                        <a:pt x="527881" y="451747"/>
                        <a:pt x="542115" y="425835"/>
                      </a:cubicBezTo>
                      <a:lnTo>
                        <a:pt x="498539" y="392405"/>
                      </a:lnTo>
                      <a:cubicBezTo>
                        <a:pt x="502991" y="383573"/>
                        <a:pt x="507006" y="374303"/>
                        <a:pt x="510436" y="364741"/>
                      </a:cubicBezTo>
                      <a:cubicBezTo>
                        <a:pt x="513867" y="355106"/>
                        <a:pt x="516495" y="345471"/>
                        <a:pt x="518612" y="335763"/>
                      </a:cubicBezTo>
                      <a:lnTo>
                        <a:pt x="573574" y="337150"/>
                      </a:lnTo>
                      <a:cubicBezTo>
                        <a:pt x="578830" y="308026"/>
                        <a:pt x="579414" y="278902"/>
                        <a:pt x="575837" y="250435"/>
                      </a:cubicBezTo>
                      <a:lnTo>
                        <a:pt x="520947" y="249048"/>
                      </a:lnTo>
                      <a:cubicBezTo>
                        <a:pt x="517663" y="229049"/>
                        <a:pt x="511896" y="209706"/>
                        <a:pt x="503721" y="191312"/>
                      </a:cubicBezTo>
                      <a:lnTo>
                        <a:pt x="548976" y="160144"/>
                      </a:lnTo>
                      <a:cubicBezTo>
                        <a:pt x="536349" y="134159"/>
                        <a:pt x="519852" y="109999"/>
                        <a:pt x="499926" y="88685"/>
                      </a:cubicBezTo>
                      <a:lnTo>
                        <a:pt x="454671" y="119780"/>
                      </a:lnTo>
                      <a:cubicBezTo>
                        <a:pt x="440583" y="105765"/>
                        <a:pt x="424598" y="93430"/>
                        <a:pt x="406861" y="83211"/>
                      </a:cubicBezTo>
                      <a:lnTo>
                        <a:pt x="425182" y="31314"/>
                      </a:lnTo>
                      <a:cubicBezTo>
                        <a:pt x="412554" y="24671"/>
                        <a:pt x="399270" y="18759"/>
                        <a:pt x="385401" y="13795"/>
                      </a:cubicBezTo>
                      <a:cubicBezTo>
                        <a:pt x="371533" y="8832"/>
                        <a:pt x="357518" y="5110"/>
                        <a:pt x="343504" y="2409"/>
                      </a:cubicBezTo>
                      <a:lnTo>
                        <a:pt x="325183" y="54233"/>
                      </a:lnTo>
                      <a:cubicBezTo>
                        <a:pt x="304964" y="51021"/>
                        <a:pt x="284746" y="50583"/>
                        <a:pt x="265038" y="52627"/>
                      </a:cubicBezTo>
                      <a:lnTo>
                        <a:pt x="249417" y="0"/>
                      </a:lnTo>
                      <a:cubicBezTo>
                        <a:pt x="220440" y="4088"/>
                        <a:pt x="192484" y="12482"/>
                        <a:pt x="166280" y="24744"/>
                      </a:cubicBezTo>
                      <a:lnTo>
                        <a:pt x="181900" y="77444"/>
                      </a:lnTo>
                      <a:cubicBezTo>
                        <a:pt x="164017" y="86568"/>
                        <a:pt x="147302" y="97955"/>
                        <a:pt x="132265" y="111459"/>
                      </a:cubicBezTo>
                      <a:lnTo>
                        <a:pt x="88689" y="78028"/>
                      </a:lnTo>
                      <a:cubicBezTo>
                        <a:pt x="68033" y="97882"/>
                        <a:pt x="50223" y="120948"/>
                        <a:pt x="35916" y="146860"/>
                      </a:cubicBezTo>
                      <a:lnTo>
                        <a:pt x="79565" y="180290"/>
                      </a:lnTo>
                      <a:cubicBezTo>
                        <a:pt x="75040" y="189122"/>
                        <a:pt x="71025" y="198392"/>
                        <a:pt x="67595" y="207954"/>
                      </a:cubicBezTo>
                    </a:path>
                  </a:pathLst>
                </a:custGeom>
                <a:grpFill/>
                <a:ln w="7284" cap="flat">
                  <a:noFill/>
                  <a:prstDash val="solid"/>
                  <a:miter/>
                </a:ln>
              </p:spPr>
              <p:txBody>
                <a:bodyPr rtlCol="0" anchor="ctr"/>
                <a:lstStyle/>
                <a:p>
                  <a:endParaRPr lang="LID4096"/>
                </a:p>
              </p:txBody>
            </p:sp>
            <p:sp>
              <p:nvSpPr>
                <p:cNvPr id="31" name="Freeform: Shape 30">
                  <a:extLst>
                    <a:ext uri="{FF2B5EF4-FFF2-40B4-BE49-F238E27FC236}">
                      <a16:creationId xmlns:a16="http://schemas.microsoft.com/office/drawing/2014/main" id="{E259BE68-9492-6B5D-83EC-DEAC4ACFEE2C}"/>
                    </a:ext>
                  </a:extLst>
                </p:cNvPr>
                <p:cNvSpPr>
                  <a:spLocks/>
                </p:cNvSpPr>
                <p:nvPr/>
              </p:nvSpPr>
              <p:spPr>
                <a:xfrm>
                  <a:off x="3365866" y="79653"/>
                  <a:ext cx="242800" cy="242838"/>
                </a:xfrm>
                <a:custGeom>
                  <a:avLst/>
                  <a:gdLst>
                    <a:gd name="connsiteX0" fmla="*/ 149283 w 242800"/>
                    <a:gd name="connsiteY0" fmla="*/ 16798 h 242838"/>
                    <a:gd name="connsiteX1" fmla="*/ 226070 w 242800"/>
                    <a:gd name="connsiteY1" fmla="*/ 149278 h 242838"/>
                    <a:gd name="connsiteX2" fmla="*/ 93663 w 242800"/>
                    <a:gd name="connsiteY2" fmla="*/ 225993 h 242838"/>
                    <a:gd name="connsiteX3" fmla="*/ 16876 w 242800"/>
                    <a:gd name="connsiteY3" fmla="*/ 93585 h 242838"/>
                    <a:gd name="connsiteX4" fmla="*/ 149283 w 242800"/>
                    <a:gd name="connsiteY4" fmla="*/ 16798 h 242838"/>
                    <a:gd name="connsiteX5" fmla="*/ 90232 w 242800"/>
                    <a:gd name="connsiteY5" fmla="*/ 238766 h 242838"/>
                    <a:gd name="connsiteX6" fmla="*/ 238698 w 242800"/>
                    <a:gd name="connsiteY6" fmla="*/ 152636 h 242838"/>
                    <a:gd name="connsiteX7" fmla="*/ 152640 w 242800"/>
                    <a:gd name="connsiteY7" fmla="*/ 4097 h 242838"/>
                    <a:gd name="connsiteX8" fmla="*/ 4102 w 242800"/>
                    <a:gd name="connsiteY8" fmla="*/ 90228 h 242838"/>
                    <a:gd name="connsiteX9" fmla="*/ 90232 w 242800"/>
                    <a:gd name="connsiteY9" fmla="*/ 238766 h 24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800" h="242838">
                      <a:moveTo>
                        <a:pt x="149283" y="16798"/>
                      </a:moveTo>
                      <a:cubicBezTo>
                        <a:pt x="206946" y="32126"/>
                        <a:pt x="241399" y="91542"/>
                        <a:pt x="226070" y="149278"/>
                      </a:cubicBezTo>
                      <a:cubicBezTo>
                        <a:pt x="210742" y="206942"/>
                        <a:pt x="151327" y="241321"/>
                        <a:pt x="93663" y="225993"/>
                      </a:cubicBezTo>
                      <a:cubicBezTo>
                        <a:pt x="35926" y="210664"/>
                        <a:pt x="1547" y="151176"/>
                        <a:pt x="16876" y="93585"/>
                      </a:cubicBezTo>
                      <a:cubicBezTo>
                        <a:pt x="32204" y="35849"/>
                        <a:pt x="91619" y="1470"/>
                        <a:pt x="149283" y="16798"/>
                      </a:cubicBezTo>
                      <a:moveTo>
                        <a:pt x="90232" y="238766"/>
                      </a:moveTo>
                      <a:cubicBezTo>
                        <a:pt x="154903" y="255919"/>
                        <a:pt x="221472" y="217307"/>
                        <a:pt x="238698" y="152636"/>
                      </a:cubicBezTo>
                      <a:cubicBezTo>
                        <a:pt x="255924" y="87965"/>
                        <a:pt x="217311" y="21323"/>
                        <a:pt x="152640" y="4097"/>
                      </a:cubicBezTo>
                      <a:cubicBezTo>
                        <a:pt x="87897" y="-13129"/>
                        <a:pt x="21328" y="25557"/>
                        <a:pt x="4102" y="90228"/>
                      </a:cubicBezTo>
                      <a:cubicBezTo>
                        <a:pt x="-13124" y="154972"/>
                        <a:pt x="25489" y="221540"/>
                        <a:pt x="90232" y="238766"/>
                      </a:cubicBezTo>
                    </a:path>
                  </a:pathLst>
                </a:custGeom>
                <a:grpFill/>
                <a:ln w="7284" cap="flat">
                  <a:noFill/>
                  <a:prstDash val="solid"/>
                  <a:miter/>
                </a:ln>
              </p:spPr>
              <p:txBody>
                <a:bodyPr rtlCol="0" anchor="ctr"/>
                <a:lstStyle/>
                <a:p>
                  <a:endParaRPr lang="LID4096"/>
                </a:p>
              </p:txBody>
            </p:sp>
            <p:sp>
              <p:nvSpPr>
                <p:cNvPr id="32" name="Freeform: Shape 31">
                  <a:extLst>
                    <a:ext uri="{FF2B5EF4-FFF2-40B4-BE49-F238E27FC236}">
                      <a16:creationId xmlns:a16="http://schemas.microsoft.com/office/drawing/2014/main" id="{1D6F797D-B40F-36ED-1656-240E60B0B32B}"/>
                    </a:ext>
                  </a:extLst>
                </p:cNvPr>
                <p:cNvSpPr>
                  <a:spLocks/>
                </p:cNvSpPr>
                <p:nvPr/>
              </p:nvSpPr>
              <p:spPr>
                <a:xfrm>
                  <a:off x="3320929" y="34638"/>
                  <a:ext cx="332747" cy="332747"/>
                </a:xfrm>
                <a:custGeom>
                  <a:avLst/>
                  <a:gdLst>
                    <a:gd name="connsiteX0" fmla="*/ 204512 w 332747"/>
                    <a:gd name="connsiteY0" fmla="*/ 23054 h 332747"/>
                    <a:gd name="connsiteX1" fmla="*/ 309693 w 332747"/>
                    <a:gd name="connsiteY1" fmla="*/ 204658 h 332747"/>
                    <a:gd name="connsiteX2" fmla="*/ 128235 w 332747"/>
                    <a:gd name="connsiteY2" fmla="*/ 309839 h 332747"/>
                    <a:gd name="connsiteX3" fmla="*/ 22981 w 332747"/>
                    <a:gd name="connsiteY3" fmla="*/ 128309 h 332747"/>
                    <a:gd name="connsiteX4" fmla="*/ 204512 w 332747"/>
                    <a:gd name="connsiteY4" fmla="*/ 23127 h 332747"/>
                    <a:gd name="connsiteX5" fmla="*/ 123637 w 332747"/>
                    <a:gd name="connsiteY5" fmla="*/ 327138 h 332747"/>
                    <a:gd name="connsiteX6" fmla="*/ 327138 w 332747"/>
                    <a:gd name="connsiteY6" fmla="*/ 209184 h 332747"/>
                    <a:gd name="connsiteX7" fmla="*/ 209183 w 332747"/>
                    <a:gd name="connsiteY7" fmla="*/ 5609 h 332747"/>
                    <a:gd name="connsiteX8" fmla="*/ 5609 w 332747"/>
                    <a:gd name="connsiteY8" fmla="*/ 123564 h 332747"/>
                    <a:gd name="connsiteX9" fmla="*/ 123637 w 332747"/>
                    <a:gd name="connsiteY9" fmla="*/ 327066 h 33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47" h="332747">
                      <a:moveTo>
                        <a:pt x="204512" y="23054"/>
                      </a:moveTo>
                      <a:cubicBezTo>
                        <a:pt x="283562" y="44076"/>
                        <a:pt x="330715" y="125608"/>
                        <a:pt x="309693" y="204658"/>
                      </a:cubicBezTo>
                      <a:cubicBezTo>
                        <a:pt x="288671" y="283708"/>
                        <a:pt x="207285" y="330861"/>
                        <a:pt x="128235" y="309839"/>
                      </a:cubicBezTo>
                      <a:cubicBezTo>
                        <a:pt x="49185" y="288818"/>
                        <a:pt x="1959" y="207432"/>
                        <a:pt x="22981" y="128309"/>
                      </a:cubicBezTo>
                      <a:cubicBezTo>
                        <a:pt x="44003" y="49258"/>
                        <a:pt x="125462" y="2105"/>
                        <a:pt x="204512" y="23127"/>
                      </a:cubicBezTo>
                      <a:moveTo>
                        <a:pt x="123637" y="327138"/>
                      </a:moveTo>
                      <a:cubicBezTo>
                        <a:pt x="212249" y="350715"/>
                        <a:pt x="303562" y="297796"/>
                        <a:pt x="327138" y="209184"/>
                      </a:cubicBezTo>
                      <a:cubicBezTo>
                        <a:pt x="350714" y="120498"/>
                        <a:pt x="297795" y="29258"/>
                        <a:pt x="209183" y="5609"/>
                      </a:cubicBezTo>
                      <a:cubicBezTo>
                        <a:pt x="120498" y="-17967"/>
                        <a:pt x="29185" y="34952"/>
                        <a:pt x="5609" y="123564"/>
                      </a:cubicBezTo>
                      <a:cubicBezTo>
                        <a:pt x="-17968" y="212249"/>
                        <a:pt x="34952" y="303489"/>
                        <a:pt x="123637" y="327066"/>
                      </a:cubicBezTo>
                    </a:path>
                  </a:pathLst>
                </a:custGeom>
                <a:grpFill/>
                <a:ln w="7284" cap="flat">
                  <a:noFill/>
                  <a:prstDash val="solid"/>
                  <a:miter/>
                </a:ln>
              </p:spPr>
              <p:txBody>
                <a:bodyPr rtlCol="0" anchor="ctr"/>
                <a:lstStyle/>
                <a:p>
                  <a:endParaRPr lang="LID4096"/>
                </a:p>
              </p:txBody>
            </p:sp>
            <p:sp>
              <p:nvSpPr>
                <p:cNvPr id="33" name="Freeform: Shape 32">
                  <a:extLst>
                    <a:ext uri="{FF2B5EF4-FFF2-40B4-BE49-F238E27FC236}">
                      <a16:creationId xmlns:a16="http://schemas.microsoft.com/office/drawing/2014/main" id="{60C5DC35-FEDA-F61C-3551-B126BD38982A}"/>
                    </a:ext>
                  </a:extLst>
                </p:cNvPr>
                <p:cNvSpPr>
                  <a:spLocks/>
                </p:cNvSpPr>
                <p:nvPr/>
              </p:nvSpPr>
              <p:spPr>
                <a:xfrm>
                  <a:off x="3433071" y="146853"/>
                  <a:ext cx="108391" cy="108391"/>
                </a:xfrm>
                <a:custGeom>
                  <a:avLst/>
                  <a:gdLst>
                    <a:gd name="connsiteX0" fmla="*/ 26970 w 108391"/>
                    <a:gd name="connsiteY0" fmla="*/ 101056 h 108391"/>
                    <a:gd name="connsiteX1" fmla="*/ 101056 w 108391"/>
                    <a:gd name="connsiteY1" fmla="*/ 81422 h 108391"/>
                    <a:gd name="connsiteX2" fmla="*/ 81422 w 108391"/>
                    <a:gd name="connsiteY2" fmla="*/ 7335 h 108391"/>
                    <a:gd name="connsiteX3" fmla="*/ 7335 w 108391"/>
                    <a:gd name="connsiteY3" fmla="*/ 26970 h 108391"/>
                    <a:gd name="connsiteX4" fmla="*/ 26970 w 108391"/>
                    <a:gd name="connsiteY4" fmla="*/ 101056 h 108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91" h="108391">
                      <a:moveTo>
                        <a:pt x="26970" y="101056"/>
                      </a:moveTo>
                      <a:cubicBezTo>
                        <a:pt x="52882" y="116093"/>
                        <a:pt x="86020" y="107261"/>
                        <a:pt x="101056" y="81422"/>
                      </a:cubicBezTo>
                      <a:cubicBezTo>
                        <a:pt x="116093" y="55509"/>
                        <a:pt x="107261" y="22371"/>
                        <a:pt x="81422" y="7335"/>
                      </a:cubicBezTo>
                      <a:cubicBezTo>
                        <a:pt x="55509" y="-7702"/>
                        <a:pt x="22371" y="1131"/>
                        <a:pt x="7335" y="26970"/>
                      </a:cubicBezTo>
                      <a:cubicBezTo>
                        <a:pt x="-7702" y="52809"/>
                        <a:pt x="1130" y="86020"/>
                        <a:pt x="26970" y="101056"/>
                      </a:cubicBezTo>
                    </a:path>
                  </a:pathLst>
                </a:custGeom>
                <a:grpFill/>
                <a:ln w="7284" cap="flat">
                  <a:noFill/>
                  <a:prstDash val="solid"/>
                  <a:miter/>
                </a:ln>
              </p:spPr>
              <p:txBody>
                <a:bodyPr rtlCol="0" anchor="ctr"/>
                <a:lstStyle/>
                <a:p>
                  <a:endParaRPr lang="LID4096"/>
                </a:p>
              </p:txBody>
            </p:sp>
          </p:grpSp>
        </p:grpSp>
        <p:sp>
          <p:nvSpPr>
            <p:cNvPr id="11" name="Rectangle 10">
              <a:extLst>
                <a:ext uri="{FF2B5EF4-FFF2-40B4-BE49-F238E27FC236}">
                  <a16:creationId xmlns:a16="http://schemas.microsoft.com/office/drawing/2014/main" id="{2DCFAB18-69ED-1F4B-E5D0-1406E2D00574}"/>
                </a:ext>
              </a:extLst>
            </p:cNvPr>
            <p:cNvSpPr>
              <a:spLocks noGrp="1" noRot="1" noMove="1" noResize="1" noEditPoints="1" noAdjustHandles="1" noChangeArrowheads="1" noChangeShapeType="1"/>
            </p:cNvSpPr>
            <p:nvPr/>
          </p:nvSpPr>
          <p:spPr>
            <a:xfrm>
              <a:off x="12730144" y="1622303"/>
              <a:ext cx="1660919" cy="725491"/>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Cogs</a:t>
              </a:r>
              <a:endParaRPr lang="LID4096" dirty="0">
                <a:solidFill>
                  <a:schemeClr val="tx1"/>
                </a:solidFill>
              </a:endParaRPr>
            </a:p>
          </p:txBody>
        </p:sp>
      </p:grpSp>
      <p:grpSp>
        <p:nvGrpSpPr>
          <p:cNvPr id="10" name="CTA">
            <a:extLst>
              <a:ext uri="{FF2B5EF4-FFF2-40B4-BE49-F238E27FC236}">
                <a16:creationId xmlns:a16="http://schemas.microsoft.com/office/drawing/2014/main" id="{EB512F44-8BD1-5431-D4DD-2F3EAD5E3262}"/>
              </a:ext>
            </a:extLst>
          </p:cNvPr>
          <p:cNvGrpSpPr/>
          <p:nvPr/>
        </p:nvGrpSpPr>
        <p:grpSpPr>
          <a:xfrm>
            <a:off x="460827" y="4329424"/>
            <a:ext cx="3816391" cy="1741839"/>
            <a:chOff x="460827" y="4522505"/>
            <a:chExt cx="3816391" cy="1741839"/>
          </a:xfrm>
        </p:grpSpPr>
        <p:sp>
          <p:nvSpPr>
            <p:cNvPr id="51" name="TextBox 50">
              <a:extLst>
                <a:ext uri="{FF2B5EF4-FFF2-40B4-BE49-F238E27FC236}">
                  <a16:creationId xmlns:a16="http://schemas.microsoft.com/office/drawing/2014/main" id="{E49CB41F-A77A-D0EF-9D01-6B85255DFF49}"/>
                </a:ext>
              </a:extLst>
            </p:cNvPr>
            <p:cNvSpPr txBox="1">
              <a:spLocks/>
            </p:cNvSpPr>
            <p:nvPr/>
          </p:nvSpPr>
          <p:spPr>
            <a:xfrm>
              <a:off x="460827" y="5941179"/>
              <a:ext cx="3513694" cy="323165"/>
            </a:xfrm>
            <a:prstGeom prst="rect">
              <a:avLst/>
            </a:prstGeom>
            <a:noFill/>
          </p:spPr>
          <p:txBody>
            <a:bodyPr wrap="square" rtlCol="0">
              <a:spAutoFit/>
            </a:bodyPr>
            <a:lstStyle/>
            <a:p>
              <a:r>
                <a:rPr lang="en-US" sz="1500" dirty="0"/>
                <a:t>antwerp-declaration.eu</a:t>
              </a:r>
              <a:endParaRPr lang="LID4096" sz="1500" dirty="0"/>
            </a:p>
          </p:txBody>
        </p:sp>
        <p:sp>
          <p:nvSpPr>
            <p:cNvPr id="9" name="Rectangle 8">
              <a:extLst>
                <a:ext uri="{FF2B5EF4-FFF2-40B4-BE49-F238E27FC236}">
                  <a16:creationId xmlns:a16="http://schemas.microsoft.com/office/drawing/2014/main" id="{070AD05B-8696-061D-8F09-A8AA8BD699BD}"/>
                </a:ext>
              </a:extLst>
            </p:cNvPr>
            <p:cNvSpPr/>
            <p:nvPr/>
          </p:nvSpPr>
          <p:spPr>
            <a:xfrm>
              <a:off x="509591" y="5395791"/>
              <a:ext cx="2496886" cy="397828"/>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dirty="0">
                  <a:solidFill>
                    <a:schemeClr val="bg1"/>
                  </a:solidFill>
                </a:rPr>
                <a:t>#CleanIndustrialDeal</a:t>
              </a:r>
              <a:endParaRPr lang="LID4096" sz="2000" b="1" dirty="0">
                <a:solidFill>
                  <a:schemeClr val="bg1"/>
                </a:solidFill>
              </a:endParaRPr>
            </a:p>
          </p:txBody>
        </p:sp>
        <p:sp>
          <p:nvSpPr>
            <p:cNvPr id="4" name="Rectangle 3">
              <a:extLst>
                <a:ext uri="{FF2B5EF4-FFF2-40B4-BE49-F238E27FC236}">
                  <a16:creationId xmlns:a16="http://schemas.microsoft.com/office/drawing/2014/main" id="{DCD37584-4FA9-2FCD-1CC2-78FB541764E2}"/>
                </a:ext>
              </a:extLst>
            </p:cNvPr>
            <p:cNvSpPr/>
            <p:nvPr/>
          </p:nvSpPr>
          <p:spPr>
            <a:xfrm>
              <a:off x="509591" y="4522505"/>
              <a:ext cx="3767627" cy="740899"/>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bg1"/>
                  </a:solidFill>
                </a:rPr>
                <a:t>Deliver the Deal.</a:t>
              </a:r>
            </a:p>
          </p:txBody>
        </p:sp>
      </p:grpSp>
      <p:sp>
        <p:nvSpPr>
          <p:cNvPr id="8" name="TextBox 7">
            <a:extLst>
              <a:ext uri="{FF2B5EF4-FFF2-40B4-BE49-F238E27FC236}">
                <a16:creationId xmlns:a16="http://schemas.microsoft.com/office/drawing/2014/main" id="{7F101D77-494C-F2A9-38D7-D0E9E2A3FFD5}"/>
              </a:ext>
            </a:extLst>
          </p:cNvPr>
          <p:cNvSpPr txBox="1">
            <a:spLocks/>
          </p:cNvSpPr>
          <p:nvPr/>
        </p:nvSpPr>
        <p:spPr>
          <a:xfrm>
            <a:off x="460827" y="1348837"/>
            <a:ext cx="4817878" cy="1477328"/>
          </a:xfrm>
          <a:prstGeom prst="rect">
            <a:avLst/>
          </a:prstGeom>
          <a:noFill/>
        </p:spPr>
        <p:txBody>
          <a:bodyPr wrap="square" rtlCol="0">
            <a:spAutoFit/>
          </a:bodyPr>
          <a:lstStyle/>
          <a:p>
            <a:r>
              <a:rPr lang="en-US" sz="3000" i="1" dirty="0"/>
              <a:t>The Antwerp Declaration Community calls on EU Heads of States to: </a:t>
            </a:r>
            <a:endParaRPr lang="LID4096" sz="3000" i="1" dirty="0"/>
          </a:p>
        </p:txBody>
      </p:sp>
      <p:sp>
        <p:nvSpPr>
          <p:cNvPr id="3" name="TextBox 2">
            <a:extLst>
              <a:ext uri="{FF2B5EF4-FFF2-40B4-BE49-F238E27FC236}">
                <a16:creationId xmlns:a16="http://schemas.microsoft.com/office/drawing/2014/main" id="{EF1CD86F-5EF3-BF58-08C8-1DF17A58A496}"/>
              </a:ext>
            </a:extLst>
          </p:cNvPr>
          <p:cNvSpPr txBox="1"/>
          <p:nvPr/>
        </p:nvSpPr>
        <p:spPr>
          <a:xfrm>
            <a:off x="460827" y="3041298"/>
            <a:ext cx="4817878" cy="1015663"/>
          </a:xfrm>
          <a:prstGeom prst="rect">
            <a:avLst/>
          </a:prstGeom>
          <a:noFill/>
        </p:spPr>
        <p:txBody>
          <a:bodyPr wrap="square" lIns="91440" tIns="45720" rIns="91440" bIns="45720" anchor="t">
            <a:spAutoFit/>
          </a:bodyPr>
          <a:lstStyle/>
          <a:p>
            <a:pPr marL="285750" indent="-285750">
              <a:buFont typeface="Courier New" panose="02070309020205020404" pitchFamily="49" charset="0"/>
              <a:buChar char="o"/>
            </a:pPr>
            <a:r>
              <a:rPr lang="en-US" sz="2000" dirty="0"/>
              <a:t>Restore the business case for investments</a:t>
            </a:r>
          </a:p>
          <a:p>
            <a:pPr marL="285750" indent="-285750">
              <a:buFont typeface="Courier New" panose="02070309020205020404" pitchFamily="49" charset="0"/>
              <a:buChar char="o"/>
            </a:pPr>
            <a:r>
              <a:rPr lang="en-US" sz="2000" b="0" i="0" dirty="0">
                <a:effectLst/>
              </a:rPr>
              <a:t>Implement </a:t>
            </a:r>
            <a:r>
              <a:rPr lang="en-US" sz="2000" dirty="0"/>
              <a:t>the EU Green Deal</a:t>
            </a:r>
            <a:endParaRPr lang="en-US" b="0" i="0" dirty="0">
              <a:effectLst/>
              <a:ea typeface="Calibri"/>
              <a:cs typeface="Calibri"/>
            </a:endParaRPr>
          </a:p>
          <a:p>
            <a:pPr marL="285750" indent="-285750">
              <a:buFont typeface="Courier New" panose="02070309020205020404" pitchFamily="49" charset="0"/>
              <a:buChar char="o"/>
            </a:pPr>
            <a:r>
              <a:rPr lang="en-US" sz="2000" dirty="0"/>
              <a:t>Safeguard high-quality jobs in Europe</a:t>
            </a:r>
            <a:endParaRPr lang="en-US" sz="2000" b="0" i="0" dirty="0">
              <a:effectLst/>
            </a:endParaRPr>
          </a:p>
        </p:txBody>
      </p:sp>
      <p:sp>
        <p:nvSpPr>
          <p:cNvPr id="19" name="Logo">
            <a:extLst>
              <a:ext uri="{FF2B5EF4-FFF2-40B4-BE49-F238E27FC236}">
                <a16:creationId xmlns:a16="http://schemas.microsoft.com/office/drawing/2014/main" id="{94ACB473-7AAE-D98C-FEAD-66F42A6B4448}"/>
              </a:ext>
            </a:extLst>
          </p:cNvPr>
          <p:cNvSpPr/>
          <p:nvPr/>
        </p:nvSpPr>
        <p:spPr>
          <a:xfrm>
            <a:off x="475717" y="501225"/>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pic>
        <p:nvPicPr>
          <p:cNvPr id="6" name="Picture 5">
            <a:extLst>
              <a:ext uri="{FF2B5EF4-FFF2-40B4-BE49-F238E27FC236}">
                <a16:creationId xmlns:a16="http://schemas.microsoft.com/office/drawing/2014/main" id="{A3A7CC28-ADD8-8660-9B8E-D4253A0AAEB6}"/>
              </a:ext>
            </a:extLst>
          </p:cNvPr>
          <p:cNvPicPr>
            <a:picLocks/>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9733" r="29733"/>
          <a:stretch/>
        </p:blipFill>
        <p:spPr>
          <a:xfrm>
            <a:off x="8020708" y="0"/>
            <a:ext cx="4171292" cy="6858000"/>
          </a:xfrm>
          <a:prstGeom prst="rect">
            <a:avLst/>
          </a:prstGeom>
        </p:spPr>
      </p:pic>
    </p:spTree>
    <p:extLst>
      <p:ext uri="{BB962C8B-B14F-4D97-AF65-F5344CB8AC3E}">
        <p14:creationId xmlns:p14="http://schemas.microsoft.com/office/powerpoint/2010/main" val="1293866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7EB4C-B78D-EA1F-9D27-B695F39C559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D6C9942-A609-3172-BACE-C17FACF20C17}"/>
              </a:ext>
            </a:extLst>
          </p:cNvPr>
          <p:cNvSpPr>
            <a:spLocks noGrp="1"/>
          </p:cNvSpPr>
          <p:nvPr>
            <p:ph type="sldNum" sz="quarter" idx="12"/>
          </p:nvPr>
        </p:nvSpPr>
        <p:spPr/>
        <p:txBody>
          <a:bodyPr/>
          <a:lstStyle/>
          <a:p>
            <a:fld id="{197ED0FC-4AA3-4535-A76F-286896A9D7DA}" type="slidenum">
              <a:rPr lang="LID4096" smtClean="0"/>
              <a:t>2</a:t>
            </a:fld>
            <a:endParaRPr lang="LID4096"/>
          </a:p>
        </p:txBody>
      </p:sp>
      <p:grpSp>
        <p:nvGrpSpPr>
          <p:cNvPr id="56" name="Group 55">
            <a:extLst>
              <a:ext uri="{FF2B5EF4-FFF2-40B4-BE49-F238E27FC236}">
                <a16:creationId xmlns:a16="http://schemas.microsoft.com/office/drawing/2014/main" id="{B5D0749C-6510-93D5-233C-11A6B7C49487}"/>
              </a:ext>
            </a:extLst>
          </p:cNvPr>
          <p:cNvGrpSpPr/>
          <p:nvPr/>
        </p:nvGrpSpPr>
        <p:grpSpPr>
          <a:xfrm>
            <a:off x="504813" y="3792864"/>
            <a:ext cx="6623574" cy="2529376"/>
            <a:chOff x="-3712029" y="1736504"/>
            <a:chExt cx="6623574" cy="2529376"/>
          </a:xfrm>
        </p:grpSpPr>
        <p:sp>
          <p:nvSpPr>
            <p:cNvPr id="4" name="Title 1">
              <a:extLst>
                <a:ext uri="{FF2B5EF4-FFF2-40B4-BE49-F238E27FC236}">
                  <a16:creationId xmlns:a16="http://schemas.microsoft.com/office/drawing/2014/main" id="{F01065DE-862F-18E4-272A-ECAD5ECD6CB7}"/>
                </a:ext>
              </a:extLst>
            </p:cNvPr>
            <p:cNvSpPr txBox="1">
              <a:spLocks/>
            </p:cNvSpPr>
            <p:nvPr/>
          </p:nvSpPr>
          <p:spPr>
            <a:xfrm>
              <a:off x="-3712029" y="1736504"/>
              <a:ext cx="4600646" cy="67780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a:solidFill>
                    <a:schemeClr val="tx1">
                      <a:lumMod val="85000"/>
                      <a:lumOff val="15000"/>
                    </a:schemeClr>
                  </a:solidFill>
                </a:rPr>
                <a:t>About the visual brand of the Antwerp Declaration</a:t>
              </a:r>
              <a:endParaRPr lang="LID4096" sz="2000" b="1">
                <a:solidFill>
                  <a:schemeClr val="tx1">
                    <a:lumMod val="85000"/>
                    <a:lumOff val="15000"/>
                  </a:schemeClr>
                </a:solidFill>
              </a:endParaRPr>
            </a:p>
          </p:txBody>
        </p:sp>
        <p:sp>
          <p:nvSpPr>
            <p:cNvPr id="9" name="TextBox 8">
              <a:extLst>
                <a:ext uri="{FF2B5EF4-FFF2-40B4-BE49-F238E27FC236}">
                  <a16:creationId xmlns:a16="http://schemas.microsoft.com/office/drawing/2014/main" id="{651A5DC6-2C77-DDB9-5446-051B21E7745D}"/>
                </a:ext>
              </a:extLst>
            </p:cNvPr>
            <p:cNvSpPr txBox="1"/>
            <p:nvPr/>
          </p:nvSpPr>
          <p:spPr>
            <a:xfrm>
              <a:off x="-3712029" y="2511554"/>
              <a:ext cx="6623574" cy="1754326"/>
            </a:xfrm>
            <a:prstGeom prst="rect">
              <a:avLst/>
            </a:prstGeom>
            <a:noFill/>
          </p:spPr>
          <p:txBody>
            <a:bodyPr wrap="square">
              <a:spAutoFit/>
            </a:bodyPr>
            <a:lstStyle/>
            <a:p>
              <a:r>
                <a:rPr lang="en-US" sz="1200">
                  <a:solidFill>
                    <a:schemeClr val="tx1">
                      <a:lumMod val="85000"/>
                      <a:lumOff val="15000"/>
                    </a:schemeClr>
                  </a:solidFill>
                </a:rPr>
                <a:t>The visual brand is simple and consists of basic elements. All images can be adapted to suit any </a:t>
              </a:r>
              <a:r>
                <a:rPr lang="en-US" sz="1200" err="1">
                  <a:solidFill>
                    <a:schemeClr val="tx1">
                      <a:lumMod val="85000"/>
                      <a:lumOff val="15000"/>
                    </a:schemeClr>
                  </a:solidFill>
                </a:rPr>
                <a:t>colours</a:t>
              </a:r>
              <a:r>
                <a:rPr lang="en-US" sz="1200">
                  <a:solidFill>
                    <a:schemeClr val="tx1">
                      <a:lumMod val="85000"/>
                      <a:lumOff val="15000"/>
                    </a:schemeClr>
                  </a:solidFill>
                </a:rPr>
                <a:t> or brand guidelines. </a:t>
              </a:r>
            </a:p>
            <a:p>
              <a:endParaRPr lang="en-US" sz="1200">
                <a:solidFill>
                  <a:schemeClr val="tx1">
                    <a:lumMod val="85000"/>
                    <a:lumOff val="15000"/>
                  </a:schemeClr>
                </a:solidFill>
              </a:endParaRPr>
            </a:p>
            <a:p>
              <a:r>
                <a:rPr lang="en-US" sz="1200">
                  <a:solidFill>
                    <a:schemeClr val="tx1">
                      <a:lumMod val="85000"/>
                      <a:lumOff val="15000"/>
                    </a:schemeClr>
                  </a:solidFill>
                </a:rPr>
                <a:t>This ensures that we each maintain our unique visual identity while still being part of a unified campaign, as it is essential for your own brand that your social media posts are adjusted to align with your visual identity. The strength of this campaign lies in its ability to showcase both versatility and cohesion.</a:t>
              </a:r>
            </a:p>
            <a:p>
              <a:endParaRPr lang="en-US" sz="1200">
                <a:solidFill>
                  <a:schemeClr val="tx1">
                    <a:lumMod val="85000"/>
                    <a:lumOff val="15000"/>
                  </a:schemeClr>
                </a:solidFill>
              </a:endParaRPr>
            </a:p>
            <a:p>
              <a:r>
                <a:rPr lang="en-US" sz="1200" i="1">
                  <a:solidFill>
                    <a:schemeClr val="tx1">
                      <a:lumMod val="85000"/>
                      <a:lumOff val="15000"/>
                    </a:schemeClr>
                  </a:solidFill>
                </a:rPr>
                <a:t>*Inconsistent visuals on social media can significantly reduce reach and engagement.</a:t>
              </a:r>
              <a:endParaRPr lang="en-US" sz="1200">
                <a:solidFill>
                  <a:schemeClr val="tx1">
                    <a:lumMod val="85000"/>
                    <a:lumOff val="15000"/>
                  </a:schemeClr>
                </a:solidFill>
              </a:endParaRPr>
            </a:p>
          </p:txBody>
        </p:sp>
      </p:grpSp>
      <p:sp>
        <p:nvSpPr>
          <p:cNvPr id="10" name="quote">
            <a:extLst>
              <a:ext uri="{FF2B5EF4-FFF2-40B4-BE49-F238E27FC236}">
                <a16:creationId xmlns:a16="http://schemas.microsoft.com/office/drawing/2014/main" id="{3E55F9B8-2298-5F1F-3959-DAF6B07EEE9D}"/>
              </a:ext>
            </a:extLst>
          </p:cNvPr>
          <p:cNvSpPr txBox="1">
            <a:spLocks/>
          </p:cNvSpPr>
          <p:nvPr/>
        </p:nvSpPr>
        <p:spPr>
          <a:xfrm>
            <a:off x="504813" y="934907"/>
            <a:ext cx="5039529" cy="2400657"/>
          </a:xfrm>
          <a:prstGeom prst="rect">
            <a:avLst/>
          </a:prstGeom>
          <a:noFill/>
        </p:spPr>
        <p:txBody>
          <a:bodyPr wrap="square" lIns="91440" tIns="45720" rIns="91440" bIns="45720" rtlCol="0" anchor="t">
            <a:spAutoFit/>
          </a:bodyPr>
          <a:lstStyle/>
          <a:p>
            <a:r>
              <a:rPr lang="en-GB" sz="1500" b="1">
                <a:solidFill>
                  <a:schemeClr val="tx1">
                    <a:lumMod val="85000"/>
                    <a:lumOff val="15000"/>
                  </a:schemeClr>
                </a:solidFill>
              </a:rPr>
              <a:t>Font type</a:t>
            </a:r>
            <a:r>
              <a:rPr lang="en-GB" sz="1500">
                <a:solidFill>
                  <a:schemeClr val="tx1">
                    <a:lumMod val="85000"/>
                    <a:lumOff val="15000"/>
                  </a:schemeClr>
                </a:solidFill>
              </a:rPr>
              <a:t>: 	Calibri: Regular, Bold, Italic</a:t>
            </a:r>
            <a:endParaRPr lang="en-GB" sz="1500">
              <a:solidFill>
                <a:schemeClr val="tx1">
                  <a:lumMod val="85000"/>
                  <a:lumOff val="15000"/>
                </a:schemeClr>
              </a:solidFill>
              <a:cs typeface="Calibri"/>
            </a:endParaRPr>
          </a:p>
          <a:p>
            <a:r>
              <a:rPr lang="en-GB" sz="1500" b="1">
                <a:solidFill>
                  <a:schemeClr val="tx1">
                    <a:lumMod val="85000"/>
                    <a:lumOff val="15000"/>
                  </a:schemeClr>
                </a:solidFill>
              </a:rPr>
              <a:t>Hashtags:	</a:t>
            </a:r>
            <a:r>
              <a:rPr lang="en-GB" sz="1500">
                <a:solidFill>
                  <a:schemeClr val="tx1">
                    <a:lumMod val="85000"/>
                    <a:lumOff val="15000"/>
                  </a:schemeClr>
                </a:solidFill>
              </a:rPr>
              <a:t>#CleanIndustrialDeal #AntwerpDeclaration</a:t>
            </a:r>
          </a:p>
          <a:p>
            <a:br>
              <a:rPr lang="en-GB" sz="1500"/>
            </a:br>
            <a:r>
              <a:rPr lang="en-GB" sz="1500" b="1">
                <a:solidFill>
                  <a:schemeClr val="tx1">
                    <a:lumMod val="85000"/>
                    <a:lumOff val="15000"/>
                  </a:schemeClr>
                </a:solidFill>
              </a:rPr>
              <a:t>Tagline/CTA: </a:t>
            </a:r>
            <a:r>
              <a:rPr lang="en-GB" sz="1500">
                <a:solidFill>
                  <a:schemeClr val="tx1">
                    <a:lumMod val="85000"/>
                    <a:lumOff val="15000"/>
                  </a:schemeClr>
                </a:solidFill>
              </a:rPr>
              <a:t>Deliver the Deal.</a:t>
            </a:r>
          </a:p>
          <a:p>
            <a:r>
              <a:rPr lang="en-GB" sz="1500" b="1">
                <a:solidFill>
                  <a:schemeClr val="tx1">
                    <a:lumMod val="85000"/>
                    <a:lumOff val="15000"/>
                  </a:schemeClr>
                </a:solidFill>
                <a:cs typeface="Calibri"/>
              </a:rPr>
              <a:t>Website:	</a:t>
            </a:r>
            <a:r>
              <a:rPr lang="en-GB" sz="1500">
                <a:solidFill>
                  <a:schemeClr val="tx1">
                    <a:lumMod val="85000"/>
                    <a:lumOff val="15000"/>
                  </a:schemeClr>
                </a:solidFill>
                <a:cs typeface="Calibri"/>
              </a:rPr>
              <a:t>antwerp-declaration.eu</a:t>
            </a:r>
          </a:p>
          <a:p>
            <a:endParaRPr lang="en-GB" sz="1500">
              <a:solidFill>
                <a:schemeClr val="tx1">
                  <a:lumMod val="85000"/>
                  <a:lumOff val="15000"/>
                </a:schemeClr>
              </a:solidFill>
              <a:cs typeface="Calibri"/>
            </a:endParaRPr>
          </a:p>
          <a:p>
            <a:r>
              <a:rPr lang="en-GB" sz="1500" b="1">
                <a:solidFill>
                  <a:schemeClr val="tx1">
                    <a:lumMod val="85000"/>
                    <a:lumOff val="15000"/>
                  </a:schemeClr>
                </a:solidFill>
                <a:cs typeface="Calibri"/>
              </a:rPr>
              <a:t>Elements that can be customised in colour: </a:t>
            </a:r>
          </a:p>
          <a:p>
            <a:r>
              <a:rPr lang="en-GB" sz="1500">
                <a:solidFill>
                  <a:schemeClr val="tx1">
                    <a:lumMod val="85000"/>
                    <a:lumOff val="15000"/>
                  </a:schemeClr>
                </a:solidFill>
                <a:cs typeface="Calibri"/>
              </a:rPr>
              <a:t>Cogs, connector lines, backgrounds, call to action buttons, font colour</a:t>
            </a:r>
          </a:p>
          <a:p>
            <a:endParaRPr lang="en-GB" sz="1500" b="1">
              <a:solidFill>
                <a:schemeClr val="tx1">
                  <a:lumMod val="85000"/>
                  <a:lumOff val="15000"/>
                </a:schemeClr>
              </a:solidFill>
            </a:endParaRPr>
          </a:p>
        </p:txBody>
      </p:sp>
      <p:grpSp>
        <p:nvGrpSpPr>
          <p:cNvPr id="11" name="Group 10">
            <a:extLst>
              <a:ext uri="{FF2B5EF4-FFF2-40B4-BE49-F238E27FC236}">
                <a16:creationId xmlns:a16="http://schemas.microsoft.com/office/drawing/2014/main" id="{EA650D7D-3336-72B9-42DB-B82D9A05EAFC}"/>
              </a:ext>
            </a:extLst>
          </p:cNvPr>
          <p:cNvGrpSpPr/>
          <p:nvPr/>
        </p:nvGrpSpPr>
        <p:grpSpPr>
          <a:xfrm>
            <a:off x="9490166" y="-932444"/>
            <a:ext cx="2253303" cy="3404201"/>
            <a:chOff x="9132367" y="-541444"/>
            <a:chExt cx="2601283" cy="3929916"/>
          </a:xfrm>
        </p:grpSpPr>
        <p:grpSp>
          <p:nvGrpSpPr>
            <p:cNvPr id="12" name="Group 11">
              <a:extLst>
                <a:ext uri="{FF2B5EF4-FFF2-40B4-BE49-F238E27FC236}">
                  <a16:creationId xmlns:a16="http://schemas.microsoft.com/office/drawing/2014/main" id="{C887F47D-26E0-3E29-075D-0447841E0904}"/>
                </a:ext>
              </a:extLst>
            </p:cNvPr>
            <p:cNvGrpSpPr/>
            <p:nvPr/>
          </p:nvGrpSpPr>
          <p:grpSpPr>
            <a:xfrm>
              <a:off x="9132367" y="-541444"/>
              <a:ext cx="2601283" cy="3929916"/>
              <a:chOff x="9647945" y="-500916"/>
              <a:chExt cx="2103720" cy="3178217"/>
            </a:xfrm>
          </p:grpSpPr>
          <p:sp>
            <p:nvSpPr>
              <p:cNvPr id="22" name="Freeform: Shape 21">
                <a:extLst>
                  <a:ext uri="{FF2B5EF4-FFF2-40B4-BE49-F238E27FC236}">
                    <a16:creationId xmlns:a16="http://schemas.microsoft.com/office/drawing/2014/main" id="{F402C44F-4F06-1201-977A-346E8213EEC6}"/>
                  </a:ext>
                </a:extLst>
              </p:cNvPr>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rgbClr val="006088"/>
                </a:solidFill>
                <a:prstDash val="solid"/>
                <a:miter/>
              </a:ln>
            </p:spPr>
            <p:txBody>
              <a:bodyPr rtlCol="0" anchor="ctr"/>
              <a:lstStyle/>
              <a:p>
                <a:endParaRPr lang="LID4096"/>
              </a:p>
            </p:txBody>
          </p:sp>
          <p:sp>
            <p:nvSpPr>
              <p:cNvPr id="23" name="Freeform: Shape 22">
                <a:extLst>
                  <a:ext uri="{FF2B5EF4-FFF2-40B4-BE49-F238E27FC236}">
                    <a16:creationId xmlns:a16="http://schemas.microsoft.com/office/drawing/2014/main" id="{F16B1304-7831-AF6B-0CB1-5EAA4B07588B}"/>
                  </a:ext>
                </a:extLst>
              </p:cNvPr>
              <p:cNvSpPr/>
              <p:nvPr/>
            </p:nvSpPr>
            <p:spPr>
              <a:xfrm>
                <a:off x="10245612"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rgbClr val="006088"/>
                </a:solidFill>
                <a:prstDash val="solid"/>
                <a:miter/>
              </a:ln>
            </p:spPr>
            <p:txBody>
              <a:bodyPr rtlCol="0" anchor="ctr"/>
              <a:lstStyle/>
              <a:p>
                <a:endParaRPr lang="LID4096"/>
              </a:p>
            </p:txBody>
          </p:sp>
          <p:sp>
            <p:nvSpPr>
              <p:cNvPr id="24" name="Freeform: Shape 23">
                <a:extLst>
                  <a:ext uri="{FF2B5EF4-FFF2-40B4-BE49-F238E27FC236}">
                    <a16:creationId xmlns:a16="http://schemas.microsoft.com/office/drawing/2014/main" id="{CDFD1143-F5A0-3069-E57C-DDE1CF95C377}"/>
                  </a:ext>
                </a:extLst>
              </p:cNvPr>
              <p:cNvSpPr/>
              <p:nvPr/>
            </p:nvSpPr>
            <p:spPr>
              <a:xfrm>
                <a:off x="10459529"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sp>
            <p:nvSpPr>
              <p:cNvPr id="25" name="Freeform: Shape 24">
                <a:extLst>
                  <a:ext uri="{FF2B5EF4-FFF2-40B4-BE49-F238E27FC236}">
                    <a16:creationId xmlns:a16="http://schemas.microsoft.com/office/drawing/2014/main" id="{F6E59721-2A92-75D0-7BE5-103265418870}"/>
                  </a:ext>
                </a:extLst>
              </p:cNvPr>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rgbClr val="006088"/>
                </a:solidFill>
                <a:prstDash val="solid"/>
                <a:miter/>
                <a:tailEnd type="oval"/>
              </a:ln>
            </p:spPr>
            <p:txBody>
              <a:bodyPr rtlCol="0" anchor="ctr"/>
              <a:lstStyle/>
              <a:p>
                <a:endParaRPr lang="LID4096"/>
              </a:p>
            </p:txBody>
          </p:sp>
          <p:sp>
            <p:nvSpPr>
              <p:cNvPr id="26" name="Freeform: Shape 25">
                <a:extLst>
                  <a:ext uri="{FF2B5EF4-FFF2-40B4-BE49-F238E27FC236}">
                    <a16:creationId xmlns:a16="http://schemas.microsoft.com/office/drawing/2014/main" id="{FC97ECA4-6354-4D5D-468B-7B6D87BD4004}"/>
                  </a:ext>
                </a:extLst>
              </p:cNvPr>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rgbClr val="006088"/>
                </a:solidFill>
                <a:prstDash val="solid"/>
                <a:miter/>
                <a:tailEnd type="oval"/>
              </a:ln>
            </p:spPr>
            <p:txBody>
              <a:bodyPr rtlCol="0" anchor="ctr"/>
              <a:lstStyle/>
              <a:p>
                <a:endParaRPr lang="LID4096"/>
              </a:p>
            </p:txBody>
          </p:sp>
          <p:sp>
            <p:nvSpPr>
              <p:cNvPr id="27" name="Freeform: Shape 26">
                <a:extLst>
                  <a:ext uri="{FF2B5EF4-FFF2-40B4-BE49-F238E27FC236}">
                    <a16:creationId xmlns:a16="http://schemas.microsoft.com/office/drawing/2014/main" id="{750FBD66-81DC-4922-D7D2-A247FA2E07D1}"/>
                  </a:ext>
                </a:extLst>
              </p:cNvPr>
              <p:cNvSpPr/>
              <p:nvPr/>
            </p:nvSpPr>
            <p:spPr>
              <a:xfrm>
                <a:off x="10895812" y="57733"/>
                <a:ext cx="353724" cy="881909"/>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rgbClr val="006088"/>
                </a:solidFill>
                <a:prstDash val="solid"/>
                <a:miter/>
                <a:tailEnd type="none"/>
              </a:ln>
            </p:spPr>
            <p:txBody>
              <a:bodyPr rtlCol="0" anchor="ctr"/>
              <a:lstStyle/>
              <a:p>
                <a:endParaRPr lang="LID4096"/>
              </a:p>
            </p:txBody>
          </p:sp>
          <p:grpSp>
            <p:nvGrpSpPr>
              <p:cNvPr id="28" name="Group 27">
                <a:extLst>
                  <a:ext uri="{FF2B5EF4-FFF2-40B4-BE49-F238E27FC236}">
                    <a16:creationId xmlns:a16="http://schemas.microsoft.com/office/drawing/2014/main" id="{E5208745-71EC-758F-63A3-C67E72119DB6}"/>
                  </a:ext>
                </a:extLst>
              </p:cNvPr>
              <p:cNvGrpSpPr/>
              <p:nvPr/>
            </p:nvGrpSpPr>
            <p:grpSpPr>
              <a:xfrm>
                <a:off x="11474655" y="474262"/>
                <a:ext cx="277010" cy="2203039"/>
                <a:chOff x="11394915" y="474262"/>
                <a:chExt cx="277010" cy="2203039"/>
              </a:xfrm>
            </p:grpSpPr>
            <p:sp>
              <p:nvSpPr>
                <p:cNvPr id="29" name="Freeform: Shape 28">
                  <a:extLst>
                    <a:ext uri="{FF2B5EF4-FFF2-40B4-BE49-F238E27FC236}">
                      <a16:creationId xmlns:a16="http://schemas.microsoft.com/office/drawing/2014/main" id="{B7B8A063-1DFF-A6F6-3EDD-85AF9A6EF051}"/>
                    </a:ext>
                  </a:extLst>
                </p:cNvPr>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rgbClr val="006088"/>
                  </a:solidFill>
                  <a:prstDash val="solid"/>
                  <a:miter/>
                </a:ln>
              </p:spPr>
              <p:txBody>
                <a:bodyPr rtlCol="0" anchor="ctr"/>
                <a:lstStyle/>
                <a:p>
                  <a:endParaRPr lang="LID4096"/>
                </a:p>
              </p:txBody>
            </p:sp>
            <p:sp>
              <p:nvSpPr>
                <p:cNvPr id="30" name="Freeform: Shape 29">
                  <a:extLst>
                    <a:ext uri="{FF2B5EF4-FFF2-40B4-BE49-F238E27FC236}">
                      <a16:creationId xmlns:a16="http://schemas.microsoft.com/office/drawing/2014/main" id="{45D60206-470A-26CC-A3B3-EA96B6917BD9}"/>
                    </a:ext>
                  </a:extLst>
                </p:cNvPr>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rgbClr val="006088"/>
                  </a:solidFill>
                  <a:prstDash val="solid"/>
                  <a:miter/>
                </a:ln>
              </p:spPr>
              <p:txBody>
                <a:bodyPr rtlCol="0" anchor="ctr"/>
                <a:lstStyle/>
                <a:p>
                  <a:endParaRPr lang="LID4096"/>
                </a:p>
              </p:txBody>
            </p:sp>
          </p:grpSp>
        </p:grpSp>
        <p:grpSp>
          <p:nvGrpSpPr>
            <p:cNvPr id="13" name="Group 12">
              <a:extLst>
                <a:ext uri="{FF2B5EF4-FFF2-40B4-BE49-F238E27FC236}">
                  <a16:creationId xmlns:a16="http://schemas.microsoft.com/office/drawing/2014/main" id="{EDD3F42B-0673-AD95-8D18-9A7C07F18032}"/>
                </a:ext>
              </a:extLst>
            </p:cNvPr>
            <p:cNvGrpSpPr/>
            <p:nvPr/>
          </p:nvGrpSpPr>
          <p:grpSpPr>
            <a:xfrm>
              <a:off x="9239187" y="1376652"/>
              <a:ext cx="1243526" cy="1255778"/>
              <a:chOff x="6505831" y="338222"/>
              <a:chExt cx="1203102" cy="1214958"/>
            </a:xfrm>
            <a:solidFill>
              <a:srgbClr val="F47928"/>
            </a:solidFill>
          </p:grpSpPr>
          <p:sp>
            <p:nvSpPr>
              <p:cNvPr id="19" name="Freeform: Shape 18">
                <a:extLst>
                  <a:ext uri="{FF2B5EF4-FFF2-40B4-BE49-F238E27FC236}">
                    <a16:creationId xmlns:a16="http://schemas.microsoft.com/office/drawing/2014/main" id="{2E9BD77D-F82A-5C4A-80D0-0DF20288F217}"/>
                  </a:ext>
                </a:extLst>
              </p:cNvPr>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20" name="Freeform: Shape 19">
                <a:extLst>
                  <a:ext uri="{FF2B5EF4-FFF2-40B4-BE49-F238E27FC236}">
                    <a16:creationId xmlns:a16="http://schemas.microsoft.com/office/drawing/2014/main" id="{C8443757-CBEA-5FC6-F331-DD874745D9A6}"/>
                  </a:ext>
                </a:extLst>
              </p:cNvPr>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21" name="Freeform: Shape 20">
                <a:extLst>
                  <a:ext uri="{FF2B5EF4-FFF2-40B4-BE49-F238E27FC236}">
                    <a16:creationId xmlns:a16="http://schemas.microsoft.com/office/drawing/2014/main" id="{7C01138D-2E6A-BE50-7486-1FFB7D9A1D5A}"/>
                  </a:ext>
                </a:extLst>
              </p:cNvPr>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14" name="Group 13">
              <a:extLst>
                <a:ext uri="{FF2B5EF4-FFF2-40B4-BE49-F238E27FC236}">
                  <a16:creationId xmlns:a16="http://schemas.microsoft.com/office/drawing/2014/main" id="{05784067-06DD-CA56-F418-B1207DC864F4}"/>
                </a:ext>
              </a:extLst>
            </p:cNvPr>
            <p:cNvGrpSpPr/>
            <p:nvPr/>
          </p:nvGrpSpPr>
          <p:grpSpPr>
            <a:xfrm>
              <a:off x="10273416" y="855574"/>
              <a:ext cx="799575" cy="797582"/>
              <a:chOff x="7709081" y="-297216"/>
              <a:chExt cx="915348" cy="913066"/>
            </a:xfrm>
            <a:solidFill>
              <a:srgbClr val="F47928"/>
            </a:solidFill>
          </p:grpSpPr>
          <p:sp>
            <p:nvSpPr>
              <p:cNvPr id="16" name="Freeform: Shape 15">
                <a:extLst>
                  <a:ext uri="{FF2B5EF4-FFF2-40B4-BE49-F238E27FC236}">
                    <a16:creationId xmlns:a16="http://schemas.microsoft.com/office/drawing/2014/main" id="{5A5D6873-8BCC-4B16-795A-3B5C814DE6C1}"/>
                  </a:ext>
                </a:extLst>
              </p:cNvPr>
              <p:cNvSpPr/>
              <p:nvPr/>
            </p:nvSpPr>
            <p:spPr>
              <a:xfrm>
                <a:off x="7709081" y="-297216"/>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17" name="Freeform: Shape 16">
                <a:extLst>
                  <a:ext uri="{FF2B5EF4-FFF2-40B4-BE49-F238E27FC236}">
                    <a16:creationId xmlns:a16="http://schemas.microsoft.com/office/drawing/2014/main" id="{B6E39BB7-FC12-B673-85D7-E2C4117F3945}"/>
                  </a:ext>
                </a:extLst>
              </p:cNvPr>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18" name="Freeform: Shape 17">
                <a:extLst>
                  <a:ext uri="{FF2B5EF4-FFF2-40B4-BE49-F238E27FC236}">
                    <a16:creationId xmlns:a16="http://schemas.microsoft.com/office/drawing/2014/main" id="{61ABAAF5-AF0B-984C-B6AC-4F00154C496F}"/>
                  </a:ext>
                </a:extLst>
              </p:cNvPr>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15" name="Freeform: Shape 14">
              <a:extLst>
                <a:ext uri="{FF2B5EF4-FFF2-40B4-BE49-F238E27FC236}">
                  <a16:creationId xmlns:a16="http://schemas.microsoft.com/office/drawing/2014/main" id="{04B73668-18F6-538C-4079-B9B33D9D72C4}"/>
                </a:ext>
              </a:extLst>
            </p:cNvPr>
            <p:cNvSpPr/>
            <p:nvPr/>
          </p:nvSpPr>
          <p:spPr>
            <a:xfrm>
              <a:off x="10500896" y="2122104"/>
              <a:ext cx="904847" cy="902471"/>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solidFill>
              <a:srgbClr val="F47928"/>
            </a:solidFill>
            <a:ln w="9525" cap="flat">
              <a:noFill/>
              <a:prstDash val="solid"/>
              <a:miter/>
            </a:ln>
          </p:spPr>
          <p:txBody>
            <a:bodyPr rtlCol="0" anchor="ctr"/>
            <a:lstStyle/>
            <a:p>
              <a:endParaRPr lang="LID4096"/>
            </a:p>
          </p:txBody>
        </p:sp>
      </p:grpSp>
      <p:grpSp>
        <p:nvGrpSpPr>
          <p:cNvPr id="32" name="Group 31">
            <a:extLst>
              <a:ext uri="{FF2B5EF4-FFF2-40B4-BE49-F238E27FC236}">
                <a16:creationId xmlns:a16="http://schemas.microsoft.com/office/drawing/2014/main" id="{FA7B2BE6-5344-6483-BA68-7D97E3F325B7}"/>
              </a:ext>
            </a:extLst>
          </p:cNvPr>
          <p:cNvGrpSpPr/>
          <p:nvPr/>
        </p:nvGrpSpPr>
        <p:grpSpPr>
          <a:xfrm rot="5400000">
            <a:off x="8064903" y="5012548"/>
            <a:ext cx="5227634" cy="1745000"/>
            <a:chOff x="9201989" y="2542416"/>
            <a:chExt cx="5227634" cy="1745000"/>
          </a:xfrm>
        </p:grpSpPr>
        <p:grpSp>
          <p:nvGrpSpPr>
            <p:cNvPr id="43" name="Graphic 78">
              <a:extLst>
                <a:ext uri="{FF2B5EF4-FFF2-40B4-BE49-F238E27FC236}">
                  <a16:creationId xmlns:a16="http://schemas.microsoft.com/office/drawing/2014/main" id="{E6BD3D84-8762-2522-8187-36FC88532C53}"/>
                </a:ext>
              </a:extLst>
            </p:cNvPr>
            <p:cNvGrpSpPr/>
            <p:nvPr/>
          </p:nvGrpSpPr>
          <p:grpSpPr>
            <a:xfrm>
              <a:off x="11448841" y="3939331"/>
              <a:ext cx="2980782" cy="276762"/>
              <a:chOff x="11448841" y="3939331"/>
              <a:chExt cx="2980782" cy="276762"/>
            </a:xfrm>
          </p:grpSpPr>
          <p:sp>
            <p:nvSpPr>
              <p:cNvPr id="54" name="Freeform: Shape 53">
                <a:extLst>
                  <a:ext uri="{FF2B5EF4-FFF2-40B4-BE49-F238E27FC236}">
                    <a16:creationId xmlns:a16="http://schemas.microsoft.com/office/drawing/2014/main" id="{1723F960-FCFD-2208-0FD7-35201505C3E1}"/>
                  </a:ext>
                </a:extLst>
              </p:cNvPr>
              <p:cNvSpPr/>
              <p:nvPr/>
            </p:nvSpPr>
            <p:spPr>
              <a:xfrm>
                <a:off x="11587482" y="3991322"/>
                <a:ext cx="2842141" cy="224771"/>
              </a:xfrm>
              <a:custGeom>
                <a:avLst/>
                <a:gdLst>
                  <a:gd name="connsiteX0" fmla="*/ 0 w 2842141"/>
                  <a:gd name="connsiteY0" fmla="*/ 17330 h 224771"/>
                  <a:gd name="connsiteX1" fmla="*/ 138641 w 2842141"/>
                  <a:gd name="connsiteY1" fmla="*/ 17330 h 224771"/>
                  <a:gd name="connsiteX2" fmla="*/ 318355 w 2842141"/>
                  <a:gd name="connsiteY2" fmla="*/ 224772 h 224771"/>
                  <a:gd name="connsiteX3" fmla="*/ 710536 w 2842141"/>
                  <a:gd name="connsiteY3" fmla="*/ 224772 h 224771"/>
                  <a:gd name="connsiteX4" fmla="*/ 918497 w 2842141"/>
                  <a:gd name="connsiteY4" fmla="*/ 0 h 224771"/>
                  <a:gd name="connsiteX5" fmla="*/ 2842142 w 2842141"/>
                  <a:gd name="connsiteY5" fmla="*/ 0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2141" h="224771">
                    <a:moveTo>
                      <a:pt x="0" y="17330"/>
                    </a:moveTo>
                    <a:lnTo>
                      <a:pt x="138641" y="17330"/>
                    </a:lnTo>
                    <a:lnTo>
                      <a:pt x="318355" y="224772"/>
                    </a:lnTo>
                    <a:lnTo>
                      <a:pt x="710536" y="224772"/>
                    </a:lnTo>
                    <a:lnTo>
                      <a:pt x="918497" y="0"/>
                    </a:lnTo>
                    <a:lnTo>
                      <a:pt x="2842142" y="0"/>
                    </a:lnTo>
                  </a:path>
                </a:pathLst>
              </a:custGeom>
              <a:noFill/>
              <a:ln w="34604" cap="flat">
                <a:solidFill>
                  <a:srgbClr val="005CAB"/>
                </a:solidFill>
                <a:prstDash val="solid"/>
                <a:miter/>
              </a:ln>
            </p:spPr>
            <p:txBody>
              <a:bodyPr rtlCol="0" anchor="ctr"/>
              <a:lstStyle/>
              <a:p>
                <a:endParaRPr lang="LID4096"/>
              </a:p>
            </p:txBody>
          </p:sp>
          <p:sp>
            <p:nvSpPr>
              <p:cNvPr id="55" name="Freeform: Shape 54">
                <a:extLst>
                  <a:ext uri="{FF2B5EF4-FFF2-40B4-BE49-F238E27FC236}">
                    <a16:creationId xmlns:a16="http://schemas.microsoft.com/office/drawing/2014/main" id="{63CCD4DF-28AB-9F0B-6DDB-75977094B6FC}"/>
                  </a:ext>
                </a:extLst>
              </p:cNvPr>
              <p:cNvSpPr/>
              <p:nvPr/>
            </p:nvSpPr>
            <p:spPr>
              <a:xfrm>
                <a:off x="11448841" y="3939331"/>
                <a:ext cx="138641" cy="138640"/>
              </a:xfrm>
              <a:custGeom>
                <a:avLst/>
                <a:gdLst>
                  <a:gd name="connsiteX0" fmla="*/ 138641 w 138641"/>
                  <a:gd name="connsiteY0" fmla="*/ 69321 h 138640"/>
                  <a:gd name="connsiteX1" fmla="*/ 69320 w 138641"/>
                  <a:gd name="connsiteY1" fmla="*/ 138641 h 138640"/>
                  <a:gd name="connsiteX2" fmla="*/ 0 w 138641"/>
                  <a:gd name="connsiteY2" fmla="*/ 69321 h 138640"/>
                  <a:gd name="connsiteX3" fmla="*/ 69320 w 138641"/>
                  <a:gd name="connsiteY3" fmla="*/ 0 h 138640"/>
                  <a:gd name="connsiteX4" fmla="*/ 138641 w 138641"/>
                  <a:gd name="connsiteY4" fmla="*/ 69321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1"/>
                    </a:moveTo>
                    <a:cubicBezTo>
                      <a:pt x="138641" y="107605"/>
                      <a:pt x="107605" y="138641"/>
                      <a:pt x="69320" y="138641"/>
                    </a:cubicBezTo>
                    <a:cubicBezTo>
                      <a:pt x="31036" y="138641"/>
                      <a:pt x="0" y="107605"/>
                      <a:pt x="0" y="69321"/>
                    </a:cubicBezTo>
                    <a:cubicBezTo>
                      <a:pt x="0" y="31036"/>
                      <a:pt x="31036" y="0"/>
                      <a:pt x="69320" y="0"/>
                    </a:cubicBezTo>
                    <a:cubicBezTo>
                      <a:pt x="107605" y="0"/>
                      <a:pt x="138641" y="31036"/>
                      <a:pt x="138641" y="69321"/>
                    </a:cubicBezTo>
                    <a:close/>
                  </a:path>
                </a:pathLst>
              </a:custGeom>
              <a:noFill/>
              <a:ln w="34604" cap="flat">
                <a:solidFill>
                  <a:srgbClr val="005CAB"/>
                </a:solidFill>
                <a:prstDash val="solid"/>
                <a:miter/>
              </a:ln>
            </p:spPr>
            <p:txBody>
              <a:bodyPr rtlCol="0" anchor="ctr"/>
              <a:lstStyle/>
              <a:p>
                <a:endParaRPr lang="LID4096"/>
              </a:p>
            </p:txBody>
          </p:sp>
        </p:grpSp>
        <p:sp>
          <p:nvSpPr>
            <p:cNvPr id="44" name="Freeform: Shape 43">
              <a:extLst>
                <a:ext uri="{FF2B5EF4-FFF2-40B4-BE49-F238E27FC236}">
                  <a16:creationId xmlns:a16="http://schemas.microsoft.com/office/drawing/2014/main" id="{14340049-4158-8506-23DD-E6469A93312B}"/>
                </a:ext>
              </a:extLst>
            </p:cNvPr>
            <p:cNvSpPr/>
            <p:nvPr/>
          </p:nvSpPr>
          <p:spPr>
            <a:xfrm>
              <a:off x="9201989" y="2907756"/>
              <a:ext cx="4542228" cy="797185"/>
            </a:xfrm>
            <a:custGeom>
              <a:avLst/>
              <a:gdLst>
                <a:gd name="connsiteX0" fmla="*/ 4542228 w 4542228"/>
                <a:gd name="connsiteY0" fmla="*/ 0 h 797185"/>
                <a:gd name="connsiteX1" fmla="*/ 3736377 w 4542228"/>
                <a:gd name="connsiteY1" fmla="*/ 0 h 797185"/>
                <a:gd name="connsiteX2" fmla="*/ 2930526 w 4542228"/>
                <a:gd name="connsiteY2" fmla="*/ 0 h 797185"/>
                <a:gd name="connsiteX3" fmla="*/ 2339655 w 4542228"/>
                <a:gd name="connsiteY3" fmla="*/ 590871 h 797185"/>
                <a:gd name="connsiteX4" fmla="*/ 2055354 w 4542228"/>
                <a:gd name="connsiteY4" fmla="*/ 590871 h 797185"/>
                <a:gd name="connsiteX5" fmla="*/ 1849039 w 4542228"/>
                <a:gd name="connsiteY5" fmla="*/ 797186 h 797185"/>
                <a:gd name="connsiteX6" fmla="*/ 1358163 w 4542228"/>
                <a:gd name="connsiteY6" fmla="*/ 797186 h 797185"/>
                <a:gd name="connsiteX7" fmla="*/ 972221 w 4542228"/>
                <a:gd name="connsiteY7" fmla="*/ 797186 h 797185"/>
                <a:gd name="connsiteX8" fmla="*/ 564702 w 4542228"/>
                <a:gd name="connsiteY8" fmla="*/ 389668 h 797185"/>
                <a:gd name="connsiteX9" fmla="*/ 79719 w 4542228"/>
                <a:gd name="connsiteY9" fmla="*/ 389668 h 797185"/>
                <a:gd name="connsiteX10" fmla="*/ 0 w 4542228"/>
                <a:gd name="connsiteY10" fmla="*/ 469386 h 7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2228" h="797185">
                  <a:moveTo>
                    <a:pt x="4542228" y="0"/>
                  </a:moveTo>
                  <a:lnTo>
                    <a:pt x="3736377" y="0"/>
                  </a:lnTo>
                  <a:lnTo>
                    <a:pt x="2930526" y="0"/>
                  </a:lnTo>
                  <a:lnTo>
                    <a:pt x="2339655" y="590871"/>
                  </a:lnTo>
                  <a:lnTo>
                    <a:pt x="2055354" y="590871"/>
                  </a:lnTo>
                  <a:lnTo>
                    <a:pt x="1849039" y="797186"/>
                  </a:lnTo>
                  <a:lnTo>
                    <a:pt x="1358163" y="797186"/>
                  </a:lnTo>
                  <a:lnTo>
                    <a:pt x="972221" y="797186"/>
                  </a:lnTo>
                  <a:lnTo>
                    <a:pt x="564702" y="389668"/>
                  </a:lnTo>
                  <a:lnTo>
                    <a:pt x="79719" y="389668"/>
                  </a:lnTo>
                  <a:lnTo>
                    <a:pt x="0" y="469386"/>
                  </a:lnTo>
                </a:path>
              </a:pathLst>
            </a:custGeom>
            <a:noFill/>
            <a:ln w="34604" cap="flat">
              <a:solidFill>
                <a:srgbClr val="005CAB"/>
              </a:solidFill>
              <a:prstDash val="solid"/>
              <a:miter/>
            </a:ln>
          </p:spPr>
          <p:txBody>
            <a:bodyPr rtlCol="0" anchor="ctr"/>
            <a:lstStyle/>
            <a:p>
              <a:endParaRPr lang="LID4096"/>
            </a:p>
          </p:txBody>
        </p:sp>
        <p:grpSp>
          <p:nvGrpSpPr>
            <p:cNvPr id="45" name="Group 44">
              <a:extLst>
                <a:ext uri="{FF2B5EF4-FFF2-40B4-BE49-F238E27FC236}">
                  <a16:creationId xmlns:a16="http://schemas.microsoft.com/office/drawing/2014/main" id="{E20546A1-E5E2-3ED1-90F6-5A79A01FCD79}"/>
                </a:ext>
              </a:extLst>
            </p:cNvPr>
            <p:cNvGrpSpPr/>
            <p:nvPr/>
          </p:nvGrpSpPr>
          <p:grpSpPr>
            <a:xfrm>
              <a:off x="10673317" y="2542416"/>
              <a:ext cx="3244201" cy="437520"/>
              <a:chOff x="10673317" y="2542416"/>
              <a:chExt cx="3244201" cy="437520"/>
            </a:xfrm>
          </p:grpSpPr>
          <p:sp>
            <p:nvSpPr>
              <p:cNvPr id="49" name="Freeform: Shape 48">
                <a:extLst>
                  <a:ext uri="{FF2B5EF4-FFF2-40B4-BE49-F238E27FC236}">
                    <a16:creationId xmlns:a16="http://schemas.microsoft.com/office/drawing/2014/main" id="{8DD0C0DE-EFB4-8792-ED5D-888CD99EEC89}"/>
                  </a:ext>
                </a:extLst>
              </p:cNvPr>
              <p:cNvSpPr/>
              <p:nvPr/>
            </p:nvSpPr>
            <p:spPr>
              <a:xfrm>
                <a:off x="10673317" y="2546683"/>
                <a:ext cx="3244201" cy="433253"/>
              </a:xfrm>
              <a:custGeom>
                <a:avLst/>
                <a:gdLst>
                  <a:gd name="connsiteX0" fmla="*/ 0 w 3244201"/>
                  <a:gd name="connsiteY0" fmla="*/ 433253 h 433253"/>
                  <a:gd name="connsiteX1" fmla="*/ 902380 w 3244201"/>
                  <a:gd name="connsiteY1" fmla="*/ 433253 h 433253"/>
                  <a:gd name="connsiteX2" fmla="*/ 1242571 w 3244201"/>
                  <a:gd name="connsiteY2" fmla="*/ 0 h 433253"/>
                  <a:gd name="connsiteX3" fmla="*/ 3244201 w 3244201"/>
                  <a:gd name="connsiteY3" fmla="*/ 0 h 433253"/>
                </a:gdLst>
                <a:ahLst/>
                <a:cxnLst>
                  <a:cxn ang="0">
                    <a:pos x="connsiteX0" y="connsiteY0"/>
                  </a:cxn>
                  <a:cxn ang="0">
                    <a:pos x="connsiteX1" y="connsiteY1"/>
                  </a:cxn>
                  <a:cxn ang="0">
                    <a:pos x="connsiteX2" y="connsiteY2"/>
                  </a:cxn>
                  <a:cxn ang="0">
                    <a:pos x="connsiteX3" y="connsiteY3"/>
                  </a:cxn>
                </a:cxnLst>
                <a:rect l="l" t="t" r="r" b="b"/>
                <a:pathLst>
                  <a:path w="3244201" h="433253">
                    <a:moveTo>
                      <a:pt x="0" y="433253"/>
                    </a:moveTo>
                    <a:lnTo>
                      <a:pt x="902380" y="433253"/>
                    </a:lnTo>
                    <a:lnTo>
                      <a:pt x="1242571" y="0"/>
                    </a:lnTo>
                    <a:lnTo>
                      <a:pt x="3244201" y="0"/>
                    </a:lnTo>
                  </a:path>
                </a:pathLst>
              </a:custGeom>
              <a:noFill/>
              <a:ln w="34604" cap="flat">
                <a:solidFill>
                  <a:srgbClr val="005CAB"/>
                </a:solidFill>
                <a:prstDash val="solid"/>
                <a:miter/>
                <a:headEnd type="oval"/>
                <a:tailEnd type="none"/>
              </a:ln>
            </p:spPr>
            <p:txBody>
              <a:bodyPr rtlCol="0" anchor="ctr"/>
              <a:lstStyle/>
              <a:p>
                <a:endParaRPr lang="LID4096"/>
              </a:p>
            </p:txBody>
          </p:sp>
          <p:grpSp>
            <p:nvGrpSpPr>
              <p:cNvPr id="51" name="Group 50">
                <a:extLst>
                  <a:ext uri="{FF2B5EF4-FFF2-40B4-BE49-F238E27FC236}">
                    <a16:creationId xmlns:a16="http://schemas.microsoft.com/office/drawing/2014/main" id="{8DDC0844-480F-409C-6A66-DECF3B37FA98}"/>
                  </a:ext>
                </a:extLst>
              </p:cNvPr>
              <p:cNvGrpSpPr/>
              <p:nvPr/>
            </p:nvGrpSpPr>
            <p:grpSpPr>
              <a:xfrm>
                <a:off x="11893679" y="2542416"/>
                <a:ext cx="577727" cy="316817"/>
                <a:chOff x="12167175" y="2916421"/>
                <a:chExt cx="805851" cy="441917"/>
              </a:xfrm>
            </p:grpSpPr>
            <p:sp>
              <p:nvSpPr>
                <p:cNvPr id="52" name="Freeform: Shape 51">
                  <a:extLst>
                    <a:ext uri="{FF2B5EF4-FFF2-40B4-BE49-F238E27FC236}">
                      <a16:creationId xmlns:a16="http://schemas.microsoft.com/office/drawing/2014/main" id="{88396B09-5A7D-D79E-6307-1D1872CB815F}"/>
                    </a:ext>
                  </a:extLst>
                </p:cNvPr>
                <p:cNvSpPr/>
                <p:nvPr/>
              </p:nvSpPr>
              <p:spPr>
                <a:xfrm>
                  <a:off x="12305816" y="2916421"/>
                  <a:ext cx="667210" cy="372597"/>
                </a:xfrm>
                <a:custGeom>
                  <a:avLst/>
                  <a:gdLst>
                    <a:gd name="connsiteX0" fmla="*/ 667210 w 667210"/>
                    <a:gd name="connsiteY0" fmla="*/ 0 h 372597"/>
                    <a:gd name="connsiteX1" fmla="*/ 381263 w 667210"/>
                    <a:gd name="connsiteY1" fmla="*/ 372598 h 372597"/>
                    <a:gd name="connsiteX2" fmla="*/ 0 w 667210"/>
                    <a:gd name="connsiteY2" fmla="*/ 372598 h 372597"/>
                  </a:gdLst>
                  <a:ahLst/>
                  <a:cxnLst>
                    <a:cxn ang="0">
                      <a:pos x="connsiteX0" y="connsiteY0"/>
                    </a:cxn>
                    <a:cxn ang="0">
                      <a:pos x="connsiteX1" y="connsiteY1"/>
                    </a:cxn>
                    <a:cxn ang="0">
                      <a:pos x="connsiteX2" y="connsiteY2"/>
                    </a:cxn>
                  </a:cxnLst>
                  <a:rect l="l" t="t" r="r" b="b"/>
                  <a:pathLst>
                    <a:path w="667210" h="372597">
                      <a:moveTo>
                        <a:pt x="667210" y="0"/>
                      </a:moveTo>
                      <a:lnTo>
                        <a:pt x="381263" y="372598"/>
                      </a:lnTo>
                      <a:lnTo>
                        <a:pt x="0" y="372598"/>
                      </a:lnTo>
                    </a:path>
                  </a:pathLst>
                </a:custGeom>
                <a:noFill/>
                <a:ln w="34604" cap="flat">
                  <a:solidFill>
                    <a:srgbClr val="005CAB"/>
                  </a:solidFill>
                  <a:prstDash val="solid"/>
                  <a:miter/>
                </a:ln>
              </p:spPr>
              <p:txBody>
                <a:bodyPr rtlCol="0" anchor="ctr"/>
                <a:lstStyle/>
                <a:p>
                  <a:endParaRPr lang="LID4096"/>
                </a:p>
              </p:txBody>
            </p:sp>
            <p:sp>
              <p:nvSpPr>
                <p:cNvPr id="53" name="Freeform: Shape 52">
                  <a:extLst>
                    <a:ext uri="{FF2B5EF4-FFF2-40B4-BE49-F238E27FC236}">
                      <a16:creationId xmlns:a16="http://schemas.microsoft.com/office/drawing/2014/main" id="{DCDFCE6C-C7B4-FE36-BE48-8CB9C96E650E}"/>
                    </a:ext>
                  </a:extLst>
                </p:cNvPr>
                <p:cNvSpPr/>
                <p:nvPr/>
              </p:nvSpPr>
              <p:spPr>
                <a:xfrm>
                  <a:off x="12167175" y="3219698"/>
                  <a:ext cx="138641" cy="138640"/>
                </a:xfrm>
                <a:custGeom>
                  <a:avLst/>
                  <a:gdLst>
                    <a:gd name="connsiteX0" fmla="*/ 138641 w 138641"/>
                    <a:gd name="connsiteY0" fmla="*/ 69320 h 138640"/>
                    <a:gd name="connsiteX1" fmla="*/ 69320 w 138641"/>
                    <a:gd name="connsiteY1" fmla="*/ 138641 h 138640"/>
                    <a:gd name="connsiteX2" fmla="*/ 0 w 138641"/>
                    <a:gd name="connsiteY2" fmla="*/ 69320 h 138640"/>
                    <a:gd name="connsiteX3" fmla="*/ 69320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0" y="138641"/>
                      </a:cubicBezTo>
                      <a:cubicBezTo>
                        <a:pt x="31036" y="138641"/>
                        <a:pt x="0" y="107605"/>
                        <a:pt x="0" y="69320"/>
                      </a:cubicBezTo>
                      <a:cubicBezTo>
                        <a:pt x="0" y="31036"/>
                        <a:pt x="31036" y="0"/>
                        <a:pt x="69320"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grpSp>
          <p:nvGrpSpPr>
            <p:cNvPr id="46" name="Group 45">
              <a:extLst>
                <a:ext uri="{FF2B5EF4-FFF2-40B4-BE49-F238E27FC236}">
                  <a16:creationId xmlns:a16="http://schemas.microsoft.com/office/drawing/2014/main" id="{BC1482E4-73FF-CD54-D8CB-68335CD0CE0C}"/>
                </a:ext>
              </a:extLst>
            </p:cNvPr>
            <p:cNvGrpSpPr/>
            <p:nvPr/>
          </p:nvGrpSpPr>
          <p:grpSpPr>
            <a:xfrm>
              <a:off x="9723626" y="3707032"/>
              <a:ext cx="893888" cy="580384"/>
              <a:chOff x="9723626" y="3722272"/>
              <a:chExt cx="893888" cy="580384"/>
            </a:xfrm>
          </p:grpSpPr>
          <p:sp>
            <p:nvSpPr>
              <p:cNvPr id="47" name="Freeform: Shape 46">
                <a:extLst>
                  <a:ext uri="{FF2B5EF4-FFF2-40B4-BE49-F238E27FC236}">
                    <a16:creationId xmlns:a16="http://schemas.microsoft.com/office/drawing/2014/main" id="{EEE8B465-624E-51C0-B67A-53AC72C6C397}"/>
                  </a:ext>
                </a:extLst>
              </p:cNvPr>
              <p:cNvSpPr/>
              <p:nvPr/>
            </p:nvSpPr>
            <p:spPr>
              <a:xfrm>
                <a:off x="9862267" y="3722272"/>
                <a:ext cx="755247" cy="511152"/>
              </a:xfrm>
              <a:custGeom>
                <a:avLst/>
                <a:gdLst>
                  <a:gd name="connsiteX0" fmla="*/ 755247 w 755247"/>
                  <a:gd name="connsiteY0" fmla="*/ 0 h 511152"/>
                  <a:gd name="connsiteX1" fmla="*/ 363933 w 755247"/>
                  <a:gd name="connsiteY1" fmla="*/ 511152 h 511152"/>
                  <a:gd name="connsiteX2" fmla="*/ 0 w 755247"/>
                  <a:gd name="connsiteY2" fmla="*/ 511152 h 511152"/>
                </a:gdLst>
                <a:ahLst/>
                <a:cxnLst>
                  <a:cxn ang="0">
                    <a:pos x="connsiteX0" y="connsiteY0"/>
                  </a:cxn>
                  <a:cxn ang="0">
                    <a:pos x="connsiteX1" y="connsiteY1"/>
                  </a:cxn>
                  <a:cxn ang="0">
                    <a:pos x="connsiteX2" y="connsiteY2"/>
                  </a:cxn>
                </a:cxnLst>
                <a:rect l="l" t="t" r="r" b="b"/>
                <a:pathLst>
                  <a:path w="755247" h="511152">
                    <a:moveTo>
                      <a:pt x="755247" y="0"/>
                    </a:moveTo>
                    <a:lnTo>
                      <a:pt x="363933" y="511152"/>
                    </a:lnTo>
                    <a:lnTo>
                      <a:pt x="0" y="511152"/>
                    </a:lnTo>
                  </a:path>
                </a:pathLst>
              </a:custGeom>
              <a:noFill/>
              <a:ln w="34604" cap="flat">
                <a:solidFill>
                  <a:srgbClr val="005CAB"/>
                </a:solidFill>
                <a:prstDash val="solid"/>
                <a:miter/>
              </a:ln>
            </p:spPr>
            <p:txBody>
              <a:bodyPr rtlCol="0" anchor="ctr"/>
              <a:lstStyle/>
              <a:p>
                <a:endParaRPr lang="LID4096"/>
              </a:p>
            </p:txBody>
          </p:sp>
          <p:sp>
            <p:nvSpPr>
              <p:cNvPr id="48" name="Freeform: Shape 47">
                <a:extLst>
                  <a:ext uri="{FF2B5EF4-FFF2-40B4-BE49-F238E27FC236}">
                    <a16:creationId xmlns:a16="http://schemas.microsoft.com/office/drawing/2014/main" id="{79A73419-7B66-98C1-A7F9-07F36F29EC25}"/>
                  </a:ext>
                </a:extLst>
              </p:cNvPr>
              <p:cNvSpPr/>
              <p:nvPr/>
            </p:nvSpPr>
            <p:spPr>
              <a:xfrm>
                <a:off x="9723626" y="4164016"/>
                <a:ext cx="138641" cy="138640"/>
              </a:xfrm>
              <a:custGeom>
                <a:avLst/>
                <a:gdLst>
                  <a:gd name="connsiteX0" fmla="*/ 138641 w 138641"/>
                  <a:gd name="connsiteY0" fmla="*/ 69320 h 138640"/>
                  <a:gd name="connsiteX1" fmla="*/ 69321 w 138641"/>
                  <a:gd name="connsiteY1" fmla="*/ 138641 h 138640"/>
                  <a:gd name="connsiteX2" fmla="*/ 0 w 138641"/>
                  <a:gd name="connsiteY2" fmla="*/ 69320 h 138640"/>
                  <a:gd name="connsiteX3" fmla="*/ 69321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1" y="138641"/>
                    </a:cubicBezTo>
                    <a:cubicBezTo>
                      <a:pt x="31036" y="138641"/>
                      <a:pt x="0" y="107605"/>
                      <a:pt x="0" y="69320"/>
                    </a:cubicBezTo>
                    <a:cubicBezTo>
                      <a:pt x="0" y="31036"/>
                      <a:pt x="31036" y="0"/>
                      <a:pt x="69321"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grpSp>
        <p:nvGrpSpPr>
          <p:cNvPr id="34" name="Group 33">
            <a:extLst>
              <a:ext uri="{FF2B5EF4-FFF2-40B4-BE49-F238E27FC236}">
                <a16:creationId xmlns:a16="http://schemas.microsoft.com/office/drawing/2014/main" id="{8CBA8B95-974F-3B19-0038-DD92F28FDE81}"/>
              </a:ext>
            </a:extLst>
          </p:cNvPr>
          <p:cNvGrpSpPr/>
          <p:nvPr/>
        </p:nvGrpSpPr>
        <p:grpSpPr>
          <a:xfrm rot="5400000">
            <a:off x="9698776" y="5194036"/>
            <a:ext cx="791467" cy="792703"/>
            <a:chOff x="11116016" y="3608492"/>
            <a:chExt cx="791467" cy="792703"/>
          </a:xfrm>
          <a:solidFill>
            <a:srgbClr val="F47928"/>
          </a:solidFill>
        </p:grpSpPr>
        <p:sp>
          <p:nvSpPr>
            <p:cNvPr id="41" name="Freeform: Shape 40">
              <a:extLst>
                <a:ext uri="{FF2B5EF4-FFF2-40B4-BE49-F238E27FC236}">
                  <a16:creationId xmlns:a16="http://schemas.microsoft.com/office/drawing/2014/main" id="{131B17E0-E79B-324F-AB30-98B7A95B5949}"/>
                </a:ext>
              </a:extLst>
            </p:cNvPr>
            <p:cNvSpPr/>
            <p:nvPr/>
          </p:nvSpPr>
          <p:spPr>
            <a:xfrm>
              <a:off x="11449046" y="3942222"/>
              <a:ext cx="125060" cy="125060"/>
            </a:xfrm>
            <a:custGeom>
              <a:avLst/>
              <a:gdLst>
                <a:gd name="connsiteX0" fmla="*/ 31163 w 125060"/>
                <a:gd name="connsiteY0" fmla="*/ 116600 h 125060"/>
                <a:gd name="connsiteX1" fmla="*/ 116600 w 125060"/>
                <a:gd name="connsiteY1" fmla="*/ 93898 h 125060"/>
                <a:gd name="connsiteX2" fmla="*/ 93898 w 125060"/>
                <a:gd name="connsiteY2" fmla="*/ 8460 h 125060"/>
                <a:gd name="connsiteX3" fmla="*/ 8460 w 125060"/>
                <a:gd name="connsiteY3" fmla="*/ 31163 h 125060"/>
                <a:gd name="connsiteX4" fmla="*/ 31163 w 125060"/>
                <a:gd name="connsiteY4" fmla="*/ 116600 h 125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60" h="125060">
                  <a:moveTo>
                    <a:pt x="31163" y="116600"/>
                  </a:moveTo>
                  <a:cubicBezTo>
                    <a:pt x="61057" y="133930"/>
                    <a:pt x="99270" y="123792"/>
                    <a:pt x="116600" y="93898"/>
                  </a:cubicBezTo>
                  <a:cubicBezTo>
                    <a:pt x="133930" y="64003"/>
                    <a:pt x="123792" y="25790"/>
                    <a:pt x="93898" y="8460"/>
                  </a:cubicBezTo>
                  <a:cubicBezTo>
                    <a:pt x="64090" y="-8870"/>
                    <a:pt x="25790" y="1268"/>
                    <a:pt x="8460" y="31163"/>
                  </a:cubicBezTo>
                  <a:cubicBezTo>
                    <a:pt x="-8870" y="60970"/>
                    <a:pt x="1268" y="99270"/>
                    <a:pt x="31163" y="116600"/>
                  </a:cubicBezTo>
                </a:path>
              </a:pathLst>
            </a:custGeom>
            <a:grpFill/>
            <a:ln w="8651" cap="flat">
              <a:noFill/>
              <a:prstDash val="solid"/>
              <a:miter/>
            </a:ln>
          </p:spPr>
          <p:txBody>
            <a:bodyPr rtlCol="0" anchor="ctr"/>
            <a:lstStyle/>
            <a:p>
              <a:endParaRPr lang="LID4096"/>
            </a:p>
          </p:txBody>
        </p:sp>
        <p:sp>
          <p:nvSpPr>
            <p:cNvPr id="42" name="Freeform: Shape 41">
              <a:extLst>
                <a:ext uri="{FF2B5EF4-FFF2-40B4-BE49-F238E27FC236}">
                  <a16:creationId xmlns:a16="http://schemas.microsoft.com/office/drawing/2014/main" id="{B5484705-A40A-59D0-0602-AD510A2E6D9F}"/>
                </a:ext>
              </a:extLst>
            </p:cNvPr>
            <p:cNvSpPr/>
            <p:nvPr/>
          </p:nvSpPr>
          <p:spPr>
            <a:xfrm>
              <a:off x="11116016" y="3608492"/>
              <a:ext cx="791467" cy="792703"/>
            </a:xfrm>
            <a:custGeom>
              <a:avLst/>
              <a:gdLst>
                <a:gd name="connsiteX0" fmla="*/ 530649 w 791467"/>
                <a:gd name="connsiteY0" fmla="*/ 163522 h 792703"/>
                <a:gd name="connsiteX1" fmla="*/ 628304 w 791467"/>
                <a:gd name="connsiteY1" fmla="*/ 531440 h 792703"/>
                <a:gd name="connsiteX2" fmla="*/ 260385 w 791467"/>
                <a:gd name="connsiteY2" fmla="*/ 629095 h 792703"/>
                <a:gd name="connsiteX3" fmla="*/ 162730 w 791467"/>
                <a:gd name="connsiteY3" fmla="*/ 261263 h 792703"/>
                <a:gd name="connsiteX4" fmla="*/ 530562 w 791467"/>
                <a:gd name="connsiteY4" fmla="*/ 163608 h 792703"/>
                <a:gd name="connsiteX5" fmla="*/ 117065 w 791467"/>
                <a:gd name="connsiteY5" fmla="*/ 234575 h 792703"/>
                <a:gd name="connsiteX6" fmla="*/ 98695 w 791467"/>
                <a:gd name="connsiteY6" fmla="*/ 271661 h 792703"/>
                <a:gd name="connsiteX7" fmla="*/ 25042 w 791467"/>
                <a:gd name="connsiteY7" fmla="*/ 255804 h 792703"/>
                <a:gd name="connsiteX8" fmla="*/ 0 w 791467"/>
                <a:gd name="connsiteY8" fmla="*/ 372003 h 792703"/>
                <a:gd name="connsiteX9" fmla="*/ 73653 w 791467"/>
                <a:gd name="connsiteY9" fmla="*/ 387860 h 792703"/>
                <a:gd name="connsiteX10" fmla="*/ 82232 w 791467"/>
                <a:gd name="connsiteY10" fmla="*/ 469918 h 792703"/>
                <a:gd name="connsiteX11" fmla="*/ 13344 w 791467"/>
                <a:gd name="connsiteY11" fmla="*/ 500419 h 792703"/>
                <a:gd name="connsiteX12" fmla="*/ 61349 w 791467"/>
                <a:gd name="connsiteY12" fmla="*/ 609166 h 792703"/>
                <a:gd name="connsiteX13" fmla="*/ 130236 w 791467"/>
                <a:gd name="connsiteY13" fmla="*/ 578751 h 792703"/>
                <a:gd name="connsiteX14" fmla="*/ 185346 w 791467"/>
                <a:gd name="connsiteY14" fmla="*/ 640187 h 792703"/>
                <a:gd name="connsiteX15" fmla="*/ 147480 w 791467"/>
                <a:gd name="connsiteY15" fmla="*/ 705348 h 792703"/>
                <a:gd name="connsiteX16" fmla="*/ 196697 w 791467"/>
                <a:gd name="connsiteY16" fmla="*/ 739055 h 792703"/>
                <a:gd name="connsiteX17" fmla="*/ 250334 w 791467"/>
                <a:gd name="connsiteY17" fmla="*/ 765050 h 792703"/>
                <a:gd name="connsiteX18" fmla="*/ 288200 w 791467"/>
                <a:gd name="connsiteY18" fmla="*/ 699889 h 792703"/>
                <a:gd name="connsiteX19" fmla="*/ 368872 w 791467"/>
                <a:gd name="connsiteY19" fmla="*/ 717306 h 792703"/>
                <a:gd name="connsiteX20" fmla="*/ 376584 w 791467"/>
                <a:gd name="connsiteY20" fmla="*/ 792258 h 792703"/>
                <a:gd name="connsiteX21" fmla="*/ 494862 w 791467"/>
                <a:gd name="connsiteY21" fmla="*/ 780041 h 792703"/>
                <a:gd name="connsiteX22" fmla="*/ 487150 w 791467"/>
                <a:gd name="connsiteY22" fmla="*/ 705088 h 792703"/>
                <a:gd name="connsiteX23" fmla="*/ 562709 w 791467"/>
                <a:gd name="connsiteY23" fmla="*/ 671814 h 792703"/>
                <a:gd name="connsiteX24" fmla="*/ 612967 w 791467"/>
                <a:gd name="connsiteY24" fmla="*/ 727877 h 792703"/>
                <a:gd name="connsiteX25" fmla="*/ 701524 w 791467"/>
                <a:gd name="connsiteY25" fmla="*/ 648505 h 792703"/>
                <a:gd name="connsiteX26" fmla="*/ 651266 w 791467"/>
                <a:gd name="connsiteY26" fmla="*/ 592355 h 792703"/>
                <a:gd name="connsiteX27" fmla="*/ 674316 w 791467"/>
                <a:gd name="connsiteY27" fmla="*/ 558042 h 792703"/>
                <a:gd name="connsiteX28" fmla="*/ 692685 w 791467"/>
                <a:gd name="connsiteY28" fmla="*/ 520955 h 792703"/>
                <a:gd name="connsiteX29" fmla="*/ 766425 w 791467"/>
                <a:gd name="connsiteY29" fmla="*/ 536812 h 792703"/>
                <a:gd name="connsiteX30" fmla="*/ 791467 w 791467"/>
                <a:gd name="connsiteY30" fmla="*/ 420614 h 792703"/>
                <a:gd name="connsiteX31" fmla="*/ 717814 w 791467"/>
                <a:gd name="connsiteY31" fmla="*/ 404757 h 792703"/>
                <a:gd name="connsiteX32" fmla="*/ 709236 w 791467"/>
                <a:gd name="connsiteY32" fmla="*/ 322699 h 792703"/>
                <a:gd name="connsiteX33" fmla="*/ 778123 w 791467"/>
                <a:gd name="connsiteY33" fmla="*/ 292198 h 792703"/>
                <a:gd name="connsiteX34" fmla="*/ 730119 w 791467"/>
                <a:gd name="connsiteY34" fmla="*/ 183451 h 792703"/>
                <a:gd name="connsiteX35" fmla="*/ 661231 w 791467"/>
                <a:gd name="connsiteY35" fmla="*/ 213865 h 792703"/>
                <a:gd name="connsiteX36" fmla="*/ 606035 w 791467"/>
                <a:gd name="connsiteY36" fmla="*/ 152430 h 792703"/>
                <a:gd name="connsiteX37" fmla="*/ 643901 w 791467"/>
                <a:gd name="connsiteY37" fmla="*/ 87269 h 792703"/>
                <a:gd name="connsiteX38" fmla="*/ 594770 w 791467"/>
                <a:gd name="connsiteY38" fmla="*/ 53562 h 792703"/>
                <a:gd name="connsiteX39" fmla="*/ 541134 w 791467"/>
                <a:gd name="connsiteY39" fmla="*/ 27567 h 792703"/>
                <a:gd name="connsiteX40" fmla="*/ 503267 w 791467"/>
                <a:gd name="connsiteY40" fmla="*/ 92728 h 792703"/>
                <a:gd name="connsiteX41" fmla="*/ 422509 w 791467"/>
                <a:gd name="connsiteY41" fmla="*/ 75311 h 792703"/>
                <a:gd name="connsiteX42" fmla="*/ 414797 w 791467"/>
                <a:gd name="connsiteY42" fmla="*/ 445 h 792703"/>
                <a:gd name="connsiteX43" fmla="*/ 296519 w 791467"/>
                <a:gd name="connsiteY43" fmla="*/ 12663 h 792703"/>
                <a:gd name="connsiteX44" fmla="*/ 304231 w 791467"/>
                <a:gd name="connsiteY44" fmla="*/ 87615 h 792703"/>
                <a:gd name="connsiteX45" fmla="*/ 228671 w 791467"/>
                <a:gd name="connsiteY45" fmla="*/ 120889 h 792703"/>
                <a:gd name="connsiteX46" fmla="*/ 178414 w 791467"/>
                <a:gd name="connsiteY46" fmla="*/ 64826 h 792703"/>
                <a:gd name="connsiteX47" fmla="*/ 89857 w 791467"/>
                <a:gd name="connsiteY47" fmla="*/ 144198 h 792703"/>
                <a:gd name="connsiteX48" fmla="*/ 140201 w 791467"/>
                <a:gd name="connsiteY48" fmla="*/ 200348 h 792703"/>
                <a:gd name="connsiteX49" fmla="*/ 117152 w 791467"/>
                <a:gd name="connsiteY49" fmla="*/ 234662 h 7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91467" h="792703">
                  <a:moveTo>
                    <a:pt x="530649" y="163522"/>
                  </a:moveTo>
                  <a:cubicBezTo>
                    <a:pt x="659152" y="238128"/>
                    <a:pt x="702910" y="402850"/>
                    <a:pt x="628304" y="531440"/>
                  </a:cubicBezTo>
                  <a:cubicBezTo>
                    <a:pt x="553698" y="659943"/>
                    <a:pt x="388975" y="703701"/>
                    <a:pt x="260385" y="629095"/>
                  </a:cubicBezTo>
                  <a:cubicBezTo>
                    <a:pt x="131882" y="554489"/>
                    <a:pt x="88124" y="389766"/>
                    <a:pt x="162730" y="261263"/>
                  </a:cubicBezTo>
                  <a:cubicBezTo>
                    <a:pt x="237336" y="132761"/>
                    <a:pt x="402059" y="89002"/>
                    <a:pt x="530562" y="163608"/>
                  </a:cubicBezTo>
                  <a:moveTo>
                    <a:pt x="117065" y="234575"/>
                  </a:moveTo>
                  <a:cubicBezTo>
                    <a:pt x="110046" y="246706"/>
                    <a:pt x="103981" y="259097"/>
                    <a:pt x="98695" y="271661"/>
                  </a:cubicBezTo>
                  <a:lnTo>
                    <a:pt x="25042" y="255804"/>
                  </a:lnTo>
                  <a:cubicBezTo>
                    <a:pt x="10658" y="293757"/>
                    <a:pt x="2426" y="332923"/>
                    <a:pt x="0" y="372003"/>
                  </a:cubicBezTo>
                  <a:lnTo>
                    <a:pt x="73653" y="387860"/>
                  </a:lnTo>
                  <a:cubicBezTo>
                    <a:pt x="72960" y="415588"/>
                    <a:pt x="75906" y="443143"/>
                    <a:pt x="82232" y="469918"/>
                  </a:cubicBezTo>
                  <a:lnTo>
                    <a:pt x="13344" y="500419"/>
                  </a:lnTo>
                  <a:cubicBezTo>
                    <a:pt x="23742" y="538632"/>
                    <a:pt x="39859" y="575372"/>
                    <a:pt x="61349" y="609166"/>
                  </a:cubicBezTo>
                  <a:lnTo>
                    <a:pt x="130236" y="578751"/>
                  </a:lnTo>
                  <a:cubicBezTo>
                    <a:pt x="145660" y="601194"/>
                    <a:pt x="164116" y="621903"/>
                    <a:pt x="185346" y="640187"/>
                  </a:cubicBezTo>
                  <a:lnTo>
                    <a:pt x="147480" y="705348"/>
                  </a:lnTo>
                  <a:cubicBezTo>
                    <a:pt x="162817" y="717566"/>
                    <a:pt x="179194" y="728917"/>
                    <a:pt x="196697" y="739055"/>
                  </a:cubicBezTo>
                  <a:cubicBezTo>
                    <a:pt x="214200" y="749193"/>
                    <a:pt x="232050" y="757858"/>
                    <a:pt x="250334" y="765050"/>
                  </a:cubicBezTo>
                  <a:lnTo>
                    <a:pt x="288200" y="699889"/>
                  </a:lnTo>
                  <a:cubicBezTo>
                    <a:pt x="314629" y="709247"/>
                    <a:pt x="341750" y="715053"/>
                    <a:pt x="368872" y="717306"/>
                  </a:cubicBezTo>
                  <a:lnTo>
                    <a:pt x="376584" y="792258"/>
                  </a:lnTo>
                  <a:cubicBezTo>
                    <a:pt x="416530" y="794165"/>
                    <a:pt x="456476" y="789919"/>
                    <a:pt x="494862" y="780041"/>
                  </a:cubicBezTo>
                  <a:lnTo>
                    <a:pt x="487150" y="705088"/>
                  </a:lnTo>
                  <a:cubicBezTo>
                    <a:pt x="513492" y="697289"/>
                    <a:pt x="538967" y="686198"/>
                    <a:pt x="562709" y="671814"/>
                  </a:cubicBezTo>
                  <a:lnTo>
                    <a:pt x="612967" y="727877"/>
                  </a:lnTo>
                  <a:cubicBezTo>
                    <a:pt x="645807" y="706388"/>
                    <a:pt x="675702" y="679873"/>
                    <a:pt x="701524" y="648505"/>
                  </a:cubicBezTo>
                  <a:lnTo>
                    <a:pt x="651266" y="592355"/>
                  </a:lnTo>
                  <a:cubicBezTo>
                    <a:pt x="659585" y="581524"/>
                    <a:pt x="667297" y="570173"/>
                    <a:pt x="674316" y="558042"/>
                  </a:cubicBezTo>
                  <a:cubicBezTo>
                    <a:pt x="681334" y="545911"/>
                    <a:pt x="687400" y="533520"/>
                    <a:pt x="692685" y="520955"/>
                  </a:cubicBezTo>
                  <a:lnTo>
                    <a:pt x="766425" y="536812"/>
                  </a:lnTo>
                  <a:cubicBezTo>
                    <a:pt x="780896" y="498859"/>
                    <a:pt x="789041" y="459693"/>
                    <a:pt x="791467" y="420614"/>
                  </a:cubicBezTo>
                  <a:lnTo>
                    <a:pt x="717814" y="404757"/>
                  </a:lnTo>
                  <a:cubicBezTo>
                    <a:pt x="718507" y="377029"/>
                    <a:pt x="715561" y="349474"/>
                    <a:pt x="709236" y="322699"/>
                  </a:cubicBezTo>
                  <a:lnTo>
                    <a:pt x="778123" y="292198"/>
                  </a:lnTo>
                  <a:cubicBezTo>
                    <a:pt x="767725" y="253898"/>
                    <a:pt x="751521" y="217245"/>
                    <a:pt x="730119" y="183451"/>
                  </a:cubicBezTo>
                  <a:lnTo>
                    <a:pt x="661231" y="213865"/>
                  </a:lnTo>
                  <a:cubicBezTo>
                    <a:pt x="645807" y="191423"/>
                    <a:pt x="627351" y="170714"/>
                    <a:pt x="606035" y="152430"/>
                  </a:cubicBezTo>
                  <a:lnTo>
                    <a:pt x="643901" y="87269"/>
                  </a:lnTo>
                  <a:cubicBezTo>
                    <a:pt x="628651" y="74965"/>
                    <a:pt x="612187" y="63700"/>
                    <a:pt x="594770" y="53562"/>
                  </a:cubicBezTo>
                  <a:cubicBezTo>
                    <a:pt x="577267" y="43424"/>
                    <a:pt x="559330" y="34759"/>
                    <a:pt x="541134" y="27567"/>
                  </a:cubicBezTo>
                  <a:lnTo>
                    <a:pt x="503267" y="92728"/>
                  </a:lnTo>
                  <a:cubicBezTo>
                    <a:pt x="476839" y="83370"/>
                    <a:pt x="449717" y="77564"/>
                    <a:pt x="422509" y="75311"/>
                  </a:cubicBezTo>
                  <a:lnTo>
                    <a:pt x="414797" y="445"/>
                  </a:lnTo>
                  <a:cubicBezTo>
                    <a:pt x="374851" y="-1461"/>
                    <a:pt x="334905" y="2785"/>
                    <a:pt x="296519" y="12663"/>
                  </a:cubicBezTo>
                  <a:lnTo>
                    <a:pt x="304231" y="87615"/>
                  </a:lnTo>
                  <a:cubicBezTo>
                    <a:pt x="277802" y="95414"/>
                    <a:pt x="252413" y="106505"/>
                    <a:pt x="228671" y="120889"/>
                  </a:cubicBezTo>
                  <a:lnTo>
                    <a:pt x="178414" y="64826"/>
                  </a:lnTo>
                  <a:cubicBezTo>
                    <a:pt x="145573" y="86229"/>
                    <a:pt x="115679" y="112831"/>
                    <a:pt x="89857" y="144198"/>
                  </a:cubicBezTo>
                  <a:lnTo>
                    <a:pt x="140201" y="200348"/>
                  </a:lnTo>
                  <a:cubicBezTo>
                    <a:pt x="131882" y="211179"/>
                    <a:pt x="124084" y="222531"/>
                    <a:pt x="117152" y="234662"/>
                  </a:cubicBezTo>
                </a:path>
              </a:pathLst>
            </a:custGeom>
            <a:grpFill/>
            <a:ln w="8651" cap="flat">
              <a:noFill/>
              <a:prstDash val="solid"/>
              <a:miter/>
            </a:ln>
          </p:spPr>
          <p:txBody>
            <a:bodyPr rtlCol="0" anchor="ctr"/>
            <a:lstStyle/>
            <a:p>
              <a:endParaRPr lang="LID4096" dirty="0"/>
            </a:p>
          </p:txBody>
        </p:sp>
      </p:grpSp>
      <p:sp>
        <p:nvSpPr>
          <p:cNvPr id="35" name="Freeform: Shape 34">
            <a:extLst>
              <a:ext uri="{FF2B5EF4-FFF2-40B4-BE49-F238E27FC236}">
                <a16:creationId xmlns:a16="http://schemas.microsoft.com/office/drawing/2014/main" id="{665296E8-5E6F-051D-5F10-C92D25156F02}"/>
              </a:ext>
            </a:extLst>
          </p:cNvPr>
          <p:cNvSpPr/>
          <p:nvPr/>
        </p:nvSpPr>
        <p:spPr>
          <a:xfrm rot="5400000">
            <a:off x="10474409" y="4100931"/>
            <a:ext cx="1279830" cy="1283257"/>
          </a:xfrm>
          <a:custGeom>
            <a:avLst/>
            <a:gdLst>
              <a:gd name="connsiteX0" fmla="*/ 643381 w 1279830"/>
              <a:gd name="connsiteY0" fmla="*/ 603023 h 1283257"/>
              <a:gd name="connsiteX1" fmla="*/ 678561 w 1279830"/>
              <a:gd name="connsiteY1" fmla="*/ 645135 h 1283257"/>
              <a:gd name="connsiteX2" fmla="*/ 636449 w 1279830"/>
              <a:gd name="connsiteY2" fmla="*/ 680316 h 1283257"/>
              <a:gd name="connsiteX3" fmla="*/ 601269 w 1279830"/>
              <a:gd name="connsiteY3" fmla="*/ 638203 h 1283257"/>
              <a:gd name="connsiteX4" fmla="*/ 643468 w 1279830"/>
              <a:gd name="connsiteY4" fmla="*/ 603023 h 1283257"/>
              <a:gd name="connsiteX5" fmla="*/ 617473 w 1279830"/>
              <a:gd name="connsiteY5" fmla="*/ 888884 h 1283257"/>
              <a:gd name="connsiteX6" fmla="*/ 887043 w 1279830"/>
              <a:gd name="connsiteY6" fmla="*/ 664025 h 1283257"/>
              <a:gd name="connsiteX7" fmla="*/ 662184 w 1279830"/>
              <a:gd name="connsiteY7" fmla="*/ 394455 h 1283257"/>
              <a:gd name="connsiteX8" fmla="*/ 392614 w 1279830"/>
              <a:gd name="connsiteY8" fmla="*/ 619313 h 1283257"/>
              <a:gd name="connsiteX9" fmla="*/ 617473 w 1279830"/>
              <a:gd name="connsiteY9" fmla="*/ 888884 h 1283257"/>
              <a:gd name="connsiteX10" fmla="*/ 683067 w 1279830"/>
              <a:gd name="connsiteY10" fmla="*/ 164398 h 1283257"/>
              <a:gd name="connsiteX11" fmla="*/ 1117187 w 1279830"/>
              <a:gd name="connsiteY11" fmla="*/ 684821 h 1283257"/>
              <a:gd name="connsiteX12" fmla="*/ 596677 w 1279830"/>
              <a:gd name="connsiteY12" fmla="*/ 1118941 h 1283257"/>
              <a:gd name="connsiteX13" fmla="*/ 162643 w 1279830"/>
              <a:gd name="connsiteY13" fmla="*/ 598431 h 1283257"/>
              <a:gd name="connsiteX14" fmla="*/ 683067 w 1279830"/>
              <a:gd name="connsiteY14" fmla="*/ 164311 h 1283257"/>
              <a:gd name="connsiteX15" fmla="*/ 68627 w 1279830"/>
              <a:gd name="connsiteY15" fmla="*/ 590026 h 1283257"/>
              <a:gd name="connsiteX16" fmla="*/ 67241 w 1279830"/>
              <a:gd name="connsiteY16" fmla="*/ 673470 h 1283257"/>
              <a:gd name="connsiteX17" fmla="*/ 0 w 1279830"/>
              <a:gd name="connsiteY17" fmla="*/ 688721 h 1283257"/>
              <a:gd name="connsiteX18" fmla="*/ 42719 w 1279830"/>
              <a:gd name="connsiteY18" fmla="*/ 876319 h 1283257"/>
              <a:gd name="connsiteX19" fmla="*/ 109960 w 1279830"/>
              <a:gd name="connsiteY19" fmla="*/ 860982 h 1283257"/>
              <a:gd name="connsiteX20" fmla="*/ 195224 w 1279830"/>
              <a:gd name="connsiteY20" fmla="*/ 1003782 h 1283257"/>
              <a:gd name="connsiteX21" fmla="*/ 149906 w 1279830"/>
              <a:gd name="connsiteY21" fmla="*/ 1055773 h 1283257"/>
              <a:gd name="connsiteX22" fmla="*/ 294699 w 1279830"/>
              <a:gd name="connsiteY22" fmla="*/ 1182543 h 1283257"/>
              <a:gd name="connsiteX23" fmla="*/ 340104 w 1279830"/>
              <a:gd name="connsiteY23" fmla="*/ 1130639 h 1283257"/>
              <a:gd name="connsiteX24" fmla="*/ 493042 w 1279830"/>
              <a:gd name="connsiteY24" fmla="*/ 1196060 h 1283257"/>
              <a:gd name="connsiteX25" fmla="*/ 486804 w 1279830"/>
              <a:gd name="connsiteY25" fmla="*/ 1264687 h 1283257"/>
              <a:gd name="connsiteX26" fmla="*/ 582033 w 1279830"/>
              <a:gd name="connsiteY26" fmla="*/ 1280631 h 1283257"/>
              <a:gd name="connsiteX27" fmla="*/ 678475 w 1279830"/>
              <a:gd name="connsiteY27" fmla="*/ 1282104 h 1283257"/>
              <a:gd name="connsiteX28" fmla="*/ 684714 w 1279830"/>
              <a:gd name="connsiteY28" fmla="*/ 1213477 h 1283257"/>
              <a:gd name="connsiteX29" fmla="*/ 846924 w 1279830"/>
              <a:gd name="connsiteY29" fmla="*/ 1176564 h 1283257"/>
              <a:gd name="connsiteX30" fmla="*/ 882364 w 1279830"/>
              <a:gd name="connsiteY30" fmla="*/ 1235746 h 1283257"/>
              <a:gd name="connsiteX31" fmla="*/ 1047520 w 1279830"/>
              <a:gd name="connsiteY31" fmla="*/ 1137051 h 1283257"/>
              <a:gd name="connsiteX32" fmla="*/ 1012253 w 1279830"/>
              <a:gd name="connsiteY32" fmla="*/ 1077869 h 1283257"/>
              <a:gd name="connsiteX33" fmla="*/ 1121866 w 1279830"/>
              <a:gd name="connsiteY33" fmla="*/ 952572 h 1283257"/>
              <a:gd name="connsiteX34" fmla="*/ 1185208 w 1279830"/>
              <a:gd name="connsiteY34" fmla="*/ 979693 h 1283257"/>
              <a:gd name="connsiteX35" fmla="*/ 1260941 w 1279830"/>
              <a:gd name="connsiteY35" fmla="*/ 802666 h 1283257"/>
              <a:gd name="connsiteX36" fmla="*/ 1197599 w 1279830"/>
              <a:gd name="connsiteY36" fmla="*/ 775545 h 1283257"/>
              <a:gd name="connsiteX37" fmla="*/ 1211203 w 1279830"/>
              <a:gd name="connsiteY37" fmla="*/ 693226 h 1283257"/>
              <a:gd name="connsiteX38" fmla="*/ 1212676 w 1279830"/>
              <a:gd name="connsiteY38" fmla="*/ 609782 h 1283257"/>
              <a:gd name="connsiteX39" fmla="*/ 1279830 w 1279830"/>
              <a:gd name="connsiteY39" fmla="*/ 594531 h 1283257"/>
              <a:gd name="connsiteX40" fmla="*/ 1237025 w 1279830"/>
              <a:gd name="connsiteY40" fmla="*/ 406846 h 1283257"/>
              <a:gd name="connsiteX41" fmla="*/ 1169784 w 1279830"/>
              <a:gd name="connsiteY41" fmla="*/ 422183 h 1283257"/>
              <a:gd name="connsiteX42" fmla="*/ 1084433 w 1279830"/>
              <a:gd name="connsiteY42" fmla="*/ 279383 h 1283257"/>
              <a:gd name="connsiteX43" fmla="*/ 1129838 w 1279830"/>
              <a:gd name="connsiteY43" fmla="*/ 227479 h 1283257"/>
              <a:gd name="connsiteX44" fmla="*/ 985045 w 1279830"/>
              <a:gd name="connsiteY44" fmla="*/ 100623 h 1283257"/>
              <a:gd name="connsiteX45" fmla="*/ 939640 w 1279830"/>
              <a:gd name="connsiteY45" fmla="*/ 152527 h 1283257"/>
              <a:gd name="connsiteX46" fmla="*/ 786615 w 1279830"/>
              <a:gd name="connsiteY46" fmla="*/ 87105 h 1283257"/>
              <a:gd name="connsiteX47" fmla="*/ 792854 w 1279830"/>
              <a:gd name="connsiteY47" fmla="*/ 18478 h 1283257"/>
              <a:gd name="connsiteX48" fmla="*/ 697625 w 1279830"/>
              <a:gd name="connsiteY48" fmla="*/ 2708 h 1283257"/>
              <a:gd name="connsiteX49" fmla="*/ 601096 w 1279830"/>
              <a:gd name="connsiteY49" fmla="*/ 1148 h 1283257"/>
              <a:gd name="connsiteX50" fmla="*/ 594857 w 1279830"/>
              <a:gd name="connsiteY50" fmla="*/ 69775 h 1283257"/>
              <a:gd name="connsiteX51" fmla="*/ 432560 w 1279830"/>
              <a:gd name="connsiteY51" fmla="*/ 106688 h 1283257"/>
              <a:gd name="connsiteX52" fmla="*/ 397293 w 1279830"/>
              <a:gd name="connsiteY52" fmla="*/ 47419 h 1283257"/>
              <a:gd name="connsiteX53" fmla="*/ 232137 w 1279830"/>
              <a:gd name="connsiteY53" fmla="*/ 146201 h 1283257"/>
              <a:gd name="connsiteX54" fmla="*/ 267404 w 1279830"/>
              <a:gd name="connsiteY54" fmla="*/ 205383 h 1283257"/>
              <a:gd name="connsiteX55" fmla="*/ 157878 w 1279830"/>
              <a:gd name="connsiteY55" fmla="*/ 330594 h 1283257"/>
              <a:gd name="connsiteX56" fmla="*/ 94536 w 1279830"/>
              <a:gd name="connsiteY56" fmla="*/ 303472 h 1283257"/>
              <a:gd name="connsiteX57" fmla="*/ 18803 w 1279830"/>
              <a:gd name="connsiteY57" fmla="*/ 480326 h 1283257"/>
              <a:gd name="connsiteX58" fmla="*/ 82232 w 1279830"/>
              <a:gd name="connsiteY58" fmla="*/ 507534 h 1283257"/>
              <a:gd name="connsiteX59" fmla="*/ 68627 w 1279830"/>
              <a:gd name="connsiteY59" fmla="*/ 589766 h 12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79830" h="1283257">
                <a:moveTo>
                  <a:pt x="643381" y="603023"/>
                </a:moveTo>
                <a:cubicBezTo>
                  <a:pt x="664697" y="604843"/>
                  <a:pt x="680468" y="623733"/>
                  <a:pt x="678561" y="645135"/>
                </a:cubicBezTo>
                <a:cubicBezTo>
                  <a:pt x="676655" y="666451"/>
                  <a:pt x="657765" y="682222"/>
                  <a:pt x="636449" y="680316"/>
                </a:cubicBezTo>
                <a:cubicBezTo>
                  <a:pt x="615133" y="678323"/>
                  <a:pt x="599276" y="659606"/>
                  <a:pt x="601269" y="638203"/>
                </a:cubicBezTo>
                <a:cubicBezTo>
                  <a:pt x="603089" y="616887"/>
                  <a:pt x="622065" y="601117"/>
                  <a:pt x="643468" y="603023"/>
                </a:cubicBezTo>
                <a:moveTo>
                  <a:pt x="617473" y="888884"/>
                </a:moveTo>
                <a:cubicBezTo>
                  <a:pt x="754034" y="901275"/>
                  <a:pt x="874652" y="800587"/>
                  <a:pt x="887043" y="664025"/>
                </a:cubicBezTo>
                <a:cubicBezTo>
                  <a:pt x="899434" y="527550"/>
                  <a:pt x="798746" y="406846"/>
                  <a:pt x="662184" y="394455"/>
                </a:cubicBezTo>
                <a:cubicBezTo>
                  <a:pt x="525623" y="382151"/>
                  <a:pt x="405005" y="482752"/>
                  <a:pt x="392614" y="619313"/>
                </a:cubicBezTo>
                <a:cubicBezTo>
                  <a:pt x="380310" y="755962"/>
                  <a:pt x="480911" y="876493"/>
                  <a:pt x="617473" y="888884"/>
                </a:cubicBezTo>
                <a:moveTo>
                  <a:pt x="683067" y="164398"/>
                </a:moveTo>
                <a:cubicBezTo>
                  <a:pt x="946659" y="188140"/>
                  <a:pt x="1141103" y="421230"/>
                  <a:pt x="1117187" y="684821"/>
                </a:cubicBezTo>
                <a:cubicBezTo>
                  <a:pt x="1093445" y="948413"/>
                  <a:pt x="860268" y="1142770"/>
                  <a:pt x="596677" y="1118941"/>
                </a:cubicBezTo>
                <a:cubicBezTo>
                  <a:pt x="333085" y="1095025"/>
                  <a:pt x="138814" y="862022"/>
                  <a:pt x="162643" y="598431"/>
                </a:cubicBezTo>
                <a:cubicBezTo>
                  <a:pt x="186472" y="334840"/>
                  <a:pt x="419476" y="140482"/>
                  <a:pt x="683067" y="164311"/>
                </a:cubicBezTo>
                <a:moveTo>
                  <a:pt x="68627" y="590026"/>
                </a:moveTo>
                <a:cubicBezTo>
                  <a:pt x="66028" y="618187"/>
                  <a:pt x="65681" y="646002"/>
                  <a:pt x="67241" y="673470"/>
                </a:cubicBezTo>
                <a:lnTo>
                  <a:pt x="0" y="688721"/>
                </a:lnTo>
                <a:cubicBezTo>
                  <a:pt x="4852" y="754228"/>
                  <a:pt x="19496" y="817310"/>
                  <a:pt x="42719" y="876319"/>
                </a:cubicBezTo>
                <a:lnTo>
                  <a:pt x="109960" y="860982"/>
                </a:lnTo>
                <a:cubicBezTo>
                  <a:pt x="131362" y="912626"/>
                  <a:pt x="160217" y="960804"/>
                  <a:pt x="195224" y="1003782"/>
                </a:cubicBezTo>
                <a:lnTo>
                  <a:pt x="149906" y="1055773"/>
                </a:lnTo>
                <a:cubicBezTo>
                  <a:pt x="191411" y="1104730"/>
                  <a:pt x="240022" y="1147622"/>
                  <a:pt x="294699" y="1182543"/>
                </a:cubicBezTo>
                <a:lnTo>
                  <a:pt x="340104" y="1130639"/>
                </a:lnTo>
                <a:cubicBezTo>
                  <a:pt x="386895" y="1159320"/>
                  <a:pt x="438279" y="1181676"/>
                  <a:pt x="493042" y="1196060"/>
                </a:cubicBezTo>
                <a:lnTo>
                  <a:pt x="486804" y="1264687"/>
                </a:lnTo>
                <a:cubicBezTo>
                  <a:pt x="517651" y="1272226"/>
                  <a:pt x="549452" y="1277685"/>
                  <a:pt x="582033" y="1280631"/>
                </a:cubicBezTo>
                <a:cubicBezTo>
                  <a:pt x="614613" y="1283577"/>
                  <a:pt x="646847" y="1284010"/>
                  <a:pt x="678475" y="1282104"/>
                </a:cubicBezTo>
                <a:lnTo>
                  <a:pt x="684714" y="1213477"/>
                </a:lnTo>
                <a:cubicBezTo>
                  <a:pt x="741210" y="1209058"/>
                  <a:pt x="795800" y="1196407"/>
                  <a:pt x="846924" y="1176564"/>
                </a:cubicBezTo>
                <a:lnTo>
                  <a:pt x="882364" y="1235746"/>
                </a:lnTo>
                <a:cubicBezTo>
                  <a:pt x="942239" y="1211311"/>
                  <a:pt x="997956" y="1177863"/>
                  <a:pt x="1047520" y="1137051"/>
                </a:cubicBezTo>
                <a:lnTo>
                  <a:pt x="1012253" y="1077869"/>
                </a:lnTo>
                <a:cubicBezTo>
                  <a:pt x="1054452" y="1041822"/>
                  <a:pt x="1091539" y="999623"/>
                  <a:pt x="1121866" y="952572"/>
                </a:cubicBezTo>
                <a:lnTo>
                  <a:pt x="1185208" y="979693"/>
                </a:lnTo>
                <a:cubicBezTo>
                  <a:pt x="1218742" y="925797"/>
                  <a:pt x="1244477" y="866354"/>
                  <a:pt x="1260941" y="802666"/>
                </a:cubicBezTo>
                <a:lnTo>
                  <a:pt x="1197599" y="775545"/>
                </a:lnTo>
                <a:cubicBezTo>
                  <a:pt x="1204011" y="748770"/>
                  <a:pt x="1208604" y="721388"/>
                  <a:pt x="1211203" y="693226"/>
                </a:cubicBezTo>
                <a:cubicBezTo>
                  <a:pt x="1213716" y="665152"/>
                  <a:pt x="1214063" y="637250"/>
                  <a:pt x="1212676" y="609782"/>
                </a:cubicBezTo>
                <a:lnTo>
                  <a:pt x="1279830" y="594531"/>
                </a:lnTo>
                <a:cubicBezTo>
                  <a:pt x="1275065" y="528937"/>
                  <a:pt x="1260421" y="465855"/>
                  <a:pt x="1237025" y="406846"/>
                </a:cubicBezTo>
                <a:lnTo>
                  <a:pt x="1169784" y="422183"/>
                </a:lnTo>
                <a:cubicBezTo>
                  <a:pt x="1148381" y="370453"/>
                  <a:pt x="1119527" y="322275"/>
                  <a:pt x="1084433" y="279383"/>
                </a:cubicBezTo>
                <a:lnTo>
                  <a:pt x="1129838" y="227479"/>
                </a:lnTo>
                <a:cubicBezTo>
                  <a:pt x="1088333" y="178435"/>
                  <a:pt x="1039635" y="135543"/>
                  <a:pt x="985045" y="100623"/>
                </a:cubicBezTo>
                <a:lnTo>
                  <a:pt x="939640" y="152527"/>
                </a:lnTo>
                <a:cubicBezTo>
                  <a:pt x="892848" y="123759"/>
                  <a:pt x="841378" y="101576"/>
                  <a:pt x="786615" y="87105"/>
                </a:cubicBezTo>
                <a:lnTo>
                  <a:pt x="792854" y="18478"/>
                </a:lnTo>
                <a:cubicBezTo>
                  <a:pt x="762006" y="10939"/>
                  <a:pt x="730292" y="5567"/>
                  <a:pt x="697625" y="2708"/>
                </a:cubicBezTo>
                <a:cubicBezTo>
                  <a:pt x="665044" y="-325"/>
                  <a:pt x="632896" y="-758"/>
                  <a:pt x="601096" y="1148"/>
                </a:cubicBezTo>
                <a:lnTo>
                  <a:pt x="594857" y="69775"/>
                </a:lnTo>
                <a:cubicBezTo>
                  <a:pt x="538361" y="74108"/>
                  <a:pt x="483771" y="86845"/>
                  <a:pt x="432560" y="106688"/>
                </a:cubicBezTo>
                <a:lnTo>
                  <a:pt x="397293" y="47419"/>
                </a:lnTo>
                <a:cubicBezTo>
                  <a:pt x="337331" y="72028"/>
                  <a:pt x="281701" y="105475"/>
                  <a:pt x="232137" y="146201"/>
                </a:cubicBezTo>
                <a:lnTo>
                  <a:pt x="267404" y="205383"/>
                </a:lnTo>
                <a:cubicBezTo>
                  <a:pt x="225205" y="241343"/>
                  <a:pt x="188205" y="283542"/>
                  <a:pt x="157878" y="330594"/>
                </a:cubicBezTo>
                <a:lnTo>
                  <a:pt x="94536" y="303472"/>
                </a:lnTo>
                <a:cubicBezTo>
                  <a:pt x="61002" y="357369"/>
                  <a:pt x="35267" y="416724"/>
                  <a:pt x="18803" y="480326"/>
                </a:cubicBezTo>
                <a:lnTo>
                  <a:pt x="82232" y="507534"/>
                </a:lnTo>
                <a:cubicBezTo>
                  <a:pt x="75733" y="534223"/>
                  <a:pt x="71227" y="561691"/>
                  <a:pt x="68627" y="589766"/>
                </a:cubicBezTo>
              </a:path>
            </a:pathLst>
          </a:custGeom>
          <a:solidFill>
            <a:srgbClr val="F47928"/>
          </a:solidFill>
          <a:ln w="8651" cap="flat">
            <a:noFill/>
            <a:prstDash val="solid"/>
            <a:miter/>
          </a:ln>
        </p:spPr>
        <p:txBody>
          <a:bodyPr rtlCol="0" anchor="ctr"/>
          <a:lstStyle/>
          <a:p>
            <a:endParaRPr lang="LID4096"/>
          </a:p>
        </p:txBody>
      </p:sp>
      <p:grpSp>
        <p:nvGrpSpPr>
          <p:cNvPr id="36" name="Group 35">
            <a:extLst>
              <a:ext uri="{FF2B5EF4-FFF2-40B4-BE49-F238E27FC236}">
                <a16:creationId xmlns:a16="http://schemas.microsoft.com/office/drawing/2014/main" id="{44DC5594-37D7-D8D7-C962-754BBD016CFA}"/>
              </a:ext>
            </a:extLst>
          </p:cNvPr>
          <p:cNvGrpSpPr/>
          <p:nvPr/>
        </p:nvGrpSpPr>
        <p:grpSpPr>
          <a:xfrm rot="5400000">
            <a:off x="10373353" y="2931257"/>
            <a:ext cx="686283" cy="679947"/>
            <a:chOff x="8858588" y="3120310"/>
            <a:chExt cx="686283" cy="679947"/>
          </a:xfrm>
          <a:solidFill>
            <a:srgbClr val="F47928"/>
          </a:solidFill>
        </p:grpSpPr>
        <p:sp>
          <p:nvSpPr>
            <p:cNvPr id="37" name="Freeform: Shape 36">
              <a:extLst>
                <a:ext uri="{FF2B5EF4-FFF2-40B4-BE49-F238E27FC236}">
                  <a16:creationId xmlns:a16="http://schemas.microsoft.com/office/drawing/2014/main" id="{B3DD941B-7271-2237-1748-3109AAF15955}"/>
                </a:ext>
              </a:extLst>
            </p:cNvPr>
            <p:cNvSpPr/>
            <p:nvPr/>
          </p:nvSpPr>
          <p:spPr>
            <a:xfrm>
              <a:off x="8858588" y="3120310"/>
              <a:ext cx="686283" cy="679947"/>
            </a:xfrm>
            <a:custGeom>
              <a:avLst/>
              <a:gdLst>
                <a:gd name="connsiteX0" fmla="*/ 123569 w 686283"/>
                <a:gd name="connsiteY0" fmla="*/ 262291 h 679947"/>
                <a:gd name="connsiteX1" fmla="*/ 420867 w 686283"/>
                <a:gd name="connsiteY1" fmla="*/ 120358 h 679947"/>
                <a:gd name="connsiteX2" fmla="*/ 562801 w 686283"/>
                <a:gd name="connsiteY2" fmla="*/ 417656 h 679947"/>
                <a:gd name="connsiteX3" fmla="*/ 265503 w 686283"/>
                <a:gd name="connsiteY3" fmla="*/ 559590 h 679947"/>
                <a:gd name="connsiteX4" fmla="*/ 123569 w 686283"/>
                <a:gd name="connsiteY4" fmla="*/ 262291 h 679947"/>
                <a:gd name="connsiteX5" fmla="*/ 80243 w 686283"/>
                <a:gd name="connsiteY5" fmla="*/ 247041 h 679947"/>
                <a:gd name="connsiteX6" fmla="*/ 70625 w 686283"/>
                <a:gd name="connsiteY6" fmla="*/ 281528 h 679947"/>
                <a:gd name="connsiteX7" fmla="*/ 5377 w 686283"/>
                <a:gd name="connsiteY7" fmla="*/ 279882 h 679947"/>
                <a:gd name="connsiteX8" fmla="*/ 2691 w 686283"/>
                <a:gd name="connsiteY8" fmla="*/ 382823 h 679947"/>
                <a:gd name="connsiteX9" fmla="*/ 67852 w 686283"/>
                <a:gd name="connsiteY9" fmla="*/ 384555 h 679947"/>
                <a:gd name="connsiteX10" fmla="*/ 88302 w 686283"/>
                <a:gd name="connsiteY10" fmla="*/ 453009 h 679947"/>
                <a:gd name="connsiteX11" fmla="*/ 34579 w 686283"/>
                <a:gd name="connsiteY11" fmla="*/ 489923 h 679947"/>
                <a:gd name="connsiteX12" fmla="*/ 92808 w 686283"/>
                <a:gd name="connsiteY12" fmla="*/ 574754 h 679947"/>
                <a:gd name="connsiteX13" fmla="*/ 146531 w 686283"/>
                <a:gd name="connsiteY13" fmla="*/ 537840 h 679947"/>
                <a:gd name="connsiteX14" fmla="*/ 203287 w 686283"/>
                <a:gd name="connsiteY14" fmla="*/ 581339 h 679947"/>
                <a:gd name="connsiteX15" fmla="*/ 181451 w 686283"/>
                <a:gd name="connsiteY15" fmla="*/ 642774 h 679947"/>
                <a:gd name="connsiteX16" fmla="*/ 228763 w 686283"/>
                <a:gd name="connsiteY16" fmla="*/ 663570 h 679947"/>
                <a:gd name="connsiteX17" fmla="*/ 278587 w 686283"/>
                <a:gd name="connsiteY17" fmla="*/ 677088 h 679947"/>
                <a:gd name="connsiteX18" fmla="*/ 300250 w 686283"/>
                <a:gd name="connsiteY18" fmla="*/ 615566 h 679947"/>
                <a:gd name="connsiteX19" fmla="*/ 371736 w 686283"/>
                <a:gd name="connsiteY19" fmla="*/ 617472 h 679947"/>
                <a:gd name="connsiteX20" fmla="*/ 390193 w 686283"/>
                <a:gd name="connsiteY20" fmla="*/ 679947 h 679947"/>
                <a:gd name="connsiteX21" fmla="*/ 488888 w 686283"/>
                <a:gd name="connsiteY21" fmla="*/ 650573 h 679947"/>
                <a:gd name="connsiteX22" fmla="*/ 470345 w 686283"/>
                <a:gd name="connsiteY22" fmla="*/ 588011 h 679947"/>
                <a:gd name="connsiteX23" fmla="*/ 529267 w 686283"/>
                <a:gd name="connsiteY23" fmla="*/ 547632 h 679947"/>
                <a:gd name="connsiteX24" fmla="*/ 580998 w 686283"/>
                <a:gd name="connsiteY24" fmla="*/ 587231 h 679947"/>
                <a:gd name="connsiteX25" fmla="*/ 643559 w 686283"/>
                <a:gd name="connsiteY25" fmla="*/ 505520 h 679947"/>
                <a:gd name="connsiteX26" fmla="*/ 591829 w 686283"/>
                <a:gd name="connsiteY26" fmla="*/ 465834 h 679947"/>
                <a:gd name="connsiteX27" fmla="*/ 605953 w 686283"/>
                <a:gd name="connsiteY27" fmla="*/ 432993 h 679947"/>
                <a:gd name="connsiteX28" fmla="*/ 615658 w 686283"/>
                <a:gd name="connsiteY28" fmla="*/ 398593 h 679947"/>
                <a:gd name="connsiteX29" fmla="*/ 680906 w 686283"/>
                <a:gd name="connsiteY29" fmla="*/ 400239 h 679947"/>
                <a:gd name="connsiteX30" fmla="*/ 683592 w 686283"/>
                <a:gd name="connsiteY30" fmla="*/ 297298 h 679947"/>
                <a:gd name="connsiteX31" fmla="*/ 618431 w 686283"/>
                <a:gd name="connsiteY31" fmla="*/ 295652 h 679947"/>
                <a:gd name="connsiteX32" fmla="*/ 597981 w 686283"/>
                <a:gd name="connsiteY32" fmla="*/ 227111 h 679947"/>
                <a:gd name="connsiteX33" fmla="*/ 651705 w 686283"/>
                <a:gd name="connsiteY33" fmla="*/ 190111 h 679947"/>
                <a:gd name="connsiteX34" fmla="*/ 593475 w 686283"/>
                <a:gd name="connsiteY34" fmla="*/ 105281 h 679947"/>
                <a:gd name="connsiteX35" fmla="*/ 539752 w 686283"/>
                <a:gd name="connsiteY35" fmla="*/ 142194 h 679947"/>
                <a:gd name="connsiteX36" fmla="*/ 482996 w 686283"/>
                <a:gd name="connsiteY36" fmla="*/ 98782 h 679947"/>
                <a:gd name="connsiteX37" fmla="*/ 504745 w 686283"/>
                <a:gd name="connsiteY37" fmla="*/ 37173 h 679947"/>
                <a:gd name="connsiteX38" fmla="*/ 457520 w 686283"/>
                <a:gd name="connsiteY38" fmla="*/ 16377 h 679947"/>
                <a:gd name="connsiteX39" fmla="*/ 407783 w 686283"/>
                <a:gd name="connsiteY39" fmla="*/ 2859 h 679947"/>
                <a:gd name="connsiteX40" fmla="*/ 386034 w 686283"/>
                <a:gd name="connsiteY40" fmla="*/ 64381 h 679947"/>
                <a:gd name="connsiteX41" fmla="*/ 314634 w 686283"/>
                <a:gd name="connsiteY41" fmla="*/ 62475 h 679947"/>
                <a:gd name="connsiteX42" fmla="*/ 296090 w 686283"/>
                <a:gd name="connsiteY42" fmla="*/ 0 h 679947"/>
                <a:gd name="connsiteX43" fmla="*/ 197395 w 686283"/>
                <a:gd name="connsiteY43" fmla="*/ 29375 h 679947"/>
                <a:gd name="connsiteX44" fmla="*/ 215938 w 686283"/>
                <a:gd name="connsiteY44" fmla="*/ 91936 h 679947"/>
                <a:gd name="connsiteX45" fmla="*/ 157016 w 686283"/>
                <a:gd name="connsiteY45" fmla="*/ 132316 h 679947"/>
                <a:gd name="connsiteX46" fmla="*/ 105286 w 686283"/>
                <a:gd name="connsiteY46" fmla="*/ 92630 h 679947"/>
                <a:gd name="connsiteX47" fmla="*/ 42637 w 686283"/>
                <a:gd name="connsiteY47" fmla="*/ 174341 h 679947"/>
                <a:gd name="connsiteX48" fmla="*/ 94454 w 686283"/>
                <a:gd name="connsiteY48" fmla="*/ 214027 h 679947"/>
                <a:gd name="connsiteX49" fmla="*/ 80243 w 686283"/>
                <a:gd name="connsiteY49" fmla="*/ 246868 h 67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6283" h="679947">
                  <a:moveTo>
                    <a:pt x="123569" y="262291"/>
                  </a:moveTo>
                  <a:cubicBezTo>
                    <a:pt x="166461" y="141067"/>
                    <a:pt x="299556" y="77466"/>
                    <a:pt x="420867" y="120358"/>
                  </a:cubicBezTo>
                  <a:cubicBezTo>
                    <a:pt x="542092" y="163163"/>
                    <a:pt x="605693" y="296345"/>
                    <a:pt x="562801" y="417656"/>
                  </a:cubicBezTo>
                  <a:cubicBezTo>
                    <a:pt x="519822" y="538880"/>
                    <a:pt x="386814" y="602482"/>
                    <a:pt x="265503" y="559590"/>
                  </a:cubicBezTo>
                  <a:cubicBezTo>
                    <a:pt x="144192" y="516698"/>
                    <a:pt x="80677" y="383516"/>
                    <a:pt x="123569" y="262291"/>
                  </a:cubicBezTo>
                  <a:moveTo>
                    <a:pt x="80243" y="247041"/>
                  </a:moveTo>
                  <a:cubicBezTo>
                    <a:pt x="76171" y="258479"/>
                    <a:pt x="73051" y="270003"/>
                    <a:pt x="70625" y="281528"/>
                  </a:cubicBezTo>
                  <a:lnTo>
                    <a:pt x="5377" y="279882"/>
                  </a:lnTo>
                  <a:cubicBezTo>
                    <a:pt x="-862" y="314542"/>
                    <a:pt x="-1555" y="349202"/>
                    <a:pt x="2691" y="382823"/>
                  </a:cubicBezTo>
                  <a:lnTo>
                    <a:pt x="67852" y="384555"/>
                  </a:lnTo>
                  <a:cubicBezTo>
                    <a:pt x="71665" y="408211"/>
                    <a:pt x="78684" y="431173"/>
                    <a:pt x="88302" y="453009"/>
                  </a:cubicBezTo>
                  <a:lnTo>
                    <a:pt x="34579" y="489923"/>
                  </a:lnTo>
                  <a:cubicBezTo>
                    <a:pt x="49569" y="520770"/>
                    <a:pt x="69152" y="549452"/>
                    <a:pt x="92808" y="574754"/>
                  </a:cubicBezTo>
                  <a:lnTo>
                    <a:pt x="146531" y="537840"/>
                  </a:lnTo>
                  <a:cubicBezTo>
                    <a:pt x="163255" y="554477"/>
                    <a:pt x="182318" y="569035"/>
                    <a:pt x="203287" y="581339"/>
                  </a:cubicBezTo>
                  <a:lnTo>
                    <a:pt x="181451" y="642774"/>
                  </a:lnTo>
                  <a:cubicBezTo>
                    <a:pt x="196529" y="650746"/>
                    <a:pt x="212299" y="657678"/>
                    <a:pt x="228763" y="663570"/>
                  </a:cubicBezTo>
                  <a:cubicBezTo>
                    <a:pt x="245226" y="669376"/>
                    <a:pt x="261863" y="673882"/>
                    <a:pt x="278587" y="677088"/>
                  </a:cubicBezTo>
                  <a:lnTo>
                    <a:pt x="300250" y="615566"/>
                  </a:lnTo>
                  <a:cubicBezTo>
                    <a:pt x="324338" y="619379"/>
                    <a:pt x="348341" y="619899"/>
                    <a:pt x="371736" y="617472"/>
                  </a:cubicBezTo>
                  <a:lnTo>
                    <a:pt x="390193" y="679947"/>
                  </a:lnTo>
                  <a:cubicBezTo>
                    <a:pt x="424507" y="675182"/>
                    <a:pt x="457780" y="665130"/>
                    <a:pt x="488888" y="650573"/>
                  </a:cubicBezTo>
                  <a:lnTo>
                    <a:pt x="470345" y="588011"/>
                  </a:lnTo>
                  <a:cubicBezTo>
                    <a:pt x="491574" y="577093"/>
                    <a:pt x="511331" y="563662"/>
                    <a:pt x="529267" y="547632"/>
                  </a:cubicBezTo>
                  <a:lnTo>
                    <a:pt x="580998" y="587231"/>
                  </a:lnTo>
                  <a:cubicBezTo>
                    <a:pt x="605433" y="563749"/>
                    <a:pt x="626663" y="536281"/>
                    <a:pt x="643559" y="505520"/>
                  </a:cubicBezTo>
                  <a:lnTo>
                    <a:pt x="591829" y="465834"/>
                  </a:lnTo>
                  <a:cubicBezTo>
                    <a:pt x="597115" y="455349"/>
                    <a:pt x="601881" y="444344"/>
                    <a:pt x="605953" y="432993"/>
                  </a:cubicBezTo>
                  <a:cubicBezTo>
                    <a:pt x="610026" y="421555"/>
                    <a:pt x="613145" y="410117"/>
                    <a:pt x="615658" y="398593"/>
                  </a:cubicBezTo>
                  <a:lnTo>
                    <a:pt x="680906" y="400239"/>
                  </a:lnTo>
                  <a:cubicBezTo>
                    <a:pt x="687145" y="365666"/>
                    <a:pt x="687838" y="331092"/>
                    <a:pt x="683592" y="297298"/>
                  </a:cubicBezTo>
                  <a:lnTo>
                    <a:pt x="618431" y="295652"/>
                  </a:lnTo>
                  <a:cubicBezTo>
                    <a:pt x="614532" y="271910"/>
                    <a:pt x="607686" y="248947"/>
                    <a:pt x="597981" y="227111"/>
                  </a:cubicBezTo>
                  <a:lnTo>
                    <a:pt x="651705" y="190111"/>
                  </a:lnTo>
                  <a:cubicBezTo>
                    <a:pt x="636714" y="159264"/>
                    <a:pt x="617131" y="130582"/>
                    <a:pt x="593475" y="105281"/>
                  </a:cubicBezTo>
                  <a:lnTo>
                    <a:pt x="539752" y="142194"/>
                  </a:lnTo>
                  <a:cubicBezTo>
                    <a:pt x="523028" y="125557"/>
                    <a:pt x="504052" y="110913"/>
                    <a:pt x="482996" y="98782"/>
                  </a:cubicBezTo>
                  <a:lnTo>
                    <a:pt x="504745" y="37173"/>
                  </a:lnTo>
                  <a:cubicBezTo>
                    <a:pt x="489755" y="29288"/>
                    <a:pt x="473984" y="22269"/>
                    <a:pt x="457520" y="16377"/>
                  </a:cubicBezTo>
                  <a:cubicBezTo>
                    <a:pt x="441057" y="10485"/>
                    <a:pt x="424420" y="6066"/>
                    <a:pt x="407783" y="2859"/>
                  </a:cubicBezTo>
                  <a:lnTo>
                    <a:pt x="386034" y="64381"/>
                  </a:lnTo>
                  <a:cubicBezTo>
                    <a:pt x="362031" y="60569"/>
                    <a:pt x="338029" y="60049"/>
                    <a:pt x="314634" y="62475"/>
                  </a:cubicBezTo>
                  <a:lnTo>
                    <a:pt x="296090" y="0"/>
                  </a:lnTo>
                  <a:cubicBezTo>
                    <a:pt x="261690" y="4852"/>
                    <a:pt x="228503" y="14817"/>
                    <a:pt x="197395" y="29375"/>
                  </a:cubicBezTo>
                  <a:lnTo>
                    <a:pt x="215938" y="91936"/>
                  </a:lnTo>
                  <a:cubicBezTo>
                    <a:pt x="194709" y="102768"/>
                    <a:pt x="174866" y="116285"/>
                    <a:pt x="157016" y="132316"/>
                  </a:cubicBezTo>
                  <a:lnTo>
                    <a:pt x="105286" y="92630"/>
                  </a:lnTo>
                  <a:cubicBezTo>
                    <a:pt x="80763" y="116199"/>
                    <a:pt x="59621" y="143580"/>
                    <a:pt x="42637" y="174341"/>
                  </a:cubicBezTo>
                  <a:lnTo>
                    <a:pt x="94454" y="214027"/>
                  </a:lnTo>
                  <a:cubicBezTo>
                    <a:pt x="89082" y="224512"/>
                    <a:pt x="84316" y="235516"/>
                    <a:pt x="80243" y="246868"/>
                  </a:cubicBezTo>
                </a:path>
              </a:pathLst>
            </a:custGeom>
            <a:grpFill/>
            <a:ln w="8651" cap="flat">
              <a:noFill/>
              <a:prstDash val="solid"/>
              <a:miter/>
            </a:ln>
          </p:spPr>
          <p:txBody>
            <a:bodyPr rtlCol="0" anchor="ctr"/>
            <a:lstStyle/>
            <a:p>
              <a:endParaRPr lang="LID4096"/>
            </a:p>
          </p:txBody>
        </p:sp>
        <p:sp>
          <p:nvSpPr>
            <p:cNvPr id="38" name="Freeform: Shape 37">
              <a:extLst>
                <a:ext uri="{FF2B5EF4-FFF2-40B4-BE49-F238E27FC236}">
                  <a16:creationId xmlns:a16="http://schemas.microsoft.com/office/drawing/2014/main" id="{B9923FC2-28ED-CA9F-F52D-8DCB1542E532}"/>
                </a:ext>
              </a:extLst>
            </p:cNvPr>
            <p:cNvSpPr/>
            <p:nvPr/>
          </p:nvSpPr>
          <p:spPr>
            <a:xfrm>
              <a:off x="9057612" y="3316215"/>
              <a:ext cx="288234" cy="288280"/>
            </a:xfrm>
            <a:custGeom>
              <a:avLst/>
              <a:gdLst>
                <a:gd name="connsiteX0" fmla="*/ 177218 w 288234"/>
                <a:gd name="connsiteY0" fmla="*/ 19941 h 288280"/>
                <a:gd name="connsiteX1" fmla="*/ 268374 w 288234"/>
                <a:gd name="connsiteY1" fmla="*/ 177212 h 288280"/>
                <a:gd name="connsiteX2" fmla="*/ 111190 w 288234"/>
                <a:gd name="connsiteY2" fmla="*/ 268282 h 288280"/>
                <a:gd name="connsiteX3" fmla="*/ 20033 w 288234"/>
                <a:gd name="connsiteY3" fmla="*/ 111098 h 288280"/>
                <a:gd name="connsiteX4" fmla="*/ 177218 w 288234"/>
                <a:gd name="connsiteY4" fmla="*/ 19941 h 288280"/>
                <a:gd name="connsiteX5" fmla="*/ 107117 w 288234"/>
                <a:gd name="connsiteY5" fmla="*/ 283446 h 288280"/>
                <a:gd name="connsiteX6" fmla="*/ 283365 w 288234"/>
                <a:gd name="connsiteY6" fmla="*/ 181198 h 288280"/>
                <a:gd name="connsiteX7" fmla="*/ 181204 w 288234"/>
                <a:gd name="connsiteY7" fmla="*/ 4864 h 288280"/>
                <a:gd name="connsiteX8" fmla="*/ 4870 w 288234"/>
                <a:gd name="connsiteY8" fmla="*/ 107112 h 288280"/>
                <a:gd name="connsiteX9" fmla="*/ 107117 w 288234"/>
                <a:gd name="connsiteY9" fmla="*/ 283446 h 28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4" h="288280">
                  <a:moveTo>
                    <a:pt x="177218" y="19941"/>
                  </a:moveTo>
                  <a:cubicBezTo>
                    <a:pt x="245672" y="38138"/>
                    <a:pt x="286571" y="108671"/>
                    <a:pt x="268374" y="177212"/>
                  </a:cubicBezTo>
                  <a:cubicBezTo>
                    <a:pt x="250178" y="245666"/>
                    <a:pt x="179644" y="286478"/>
                    <a:pt x="111190" y="268282"/>
                  </a:cubicBezTo>
                  <a:cubicBezTo>
                    <a:pt x="42649" y="250085"/>
                    <a:pt x="1837" y="179465"/>
                    <a:pt x="20033" y="111098"/>
                  </a:cubicBezTo>
                  <a:cubicBezTo>
                    <a:pt x="38230" y="42557"/>
                    <a:pt x="108764" y="1745"/>
                    <a:pt x="177218" y="19941"/>
                  </a:cubicBezTo>
                  <a:moveTo>
                    <a:pt x="107117" y="283446"/>
                  </a:moveTo>
                  <a:cubicBezTo>
                    <a:pt x="183890" y="303809"/>
                    <a:pt x="262915" y="257970"/>
                    <a:pt x="283365" y="181198"/>
                  </a:cubicBezTo>
                  <a:cubicBezTo>
                    <a:pt x="303814" y="104426"/>
                    <a:pt x="257976" y="25313"/>
                    <a:pt x="181204" y="4864"/>
                  </a:cubicBezTo>
                  <a:cubicBezTo>
                    <a:pt x="104345" y="-15586"/>
                    <a:pt x="25319" y="30339"/>
                    <a:pt x="4870" y="107112"/>
                  </a:cubicBezTo>
                  <a:cubicBezTo>
                    <a:pt x="-15580" y="183971"/>
                    <a:pt x="30258" y="262996"/>
                    <a:pt x="107117" y="283446"/>
                  </a:cubicBezTo>
                </a:path>
              </a:pathLst>
            </a:custGeom>
            <a:grpFill/>
            <a:ln w="8651" cap="flat">
              <a:noFill/>
              <a:prstDash val="solid"/>
              <a:miter/>
            </a:ln>
          </p:spPr>
          <p:txBody>
            <a:bodyPr rtlCol="0" anchor="ctr"/>
            <a:lstStyle/>
            <a:p>
              <a:endParaRPr lang="LID4096"/>
            </a:p>
          </p:txBody>
        </p:sp>
        <p:sp>
          <p:nvSpPr>
            <p:cNvPr id="39" name="Freeform: Shape 38">
              <a:extLst>
                <a:ext uri="{FF2B5EF4-FFF2-40B4-BE49-F238E27FC236}">
                  <a16:creationId xmlns:a16="http://schemas.microsoft.com/office/drawing/2014/main" id="{06EBFE72-18DE-8D39-FF1F-70EAB1AABBEB}"/>
                </a:ext>
              </a:extLst>
            </p:cNvPr>
            <p:cNvSpPr/>
            <p:nvPr/>
          </p:nvSpPr>
          <p:spPr>
            <a:xfrm>
              <a:off x="9004266" y="3262777"/>
              <a:ext cx="395013" cy="395013"/>
            </a:xfrm>
            <a:custGeom>
              <a:avLst/>
              <a:gdLst>
                <a:gd name="connsiteX0" fmla="*/ 242782 w 395013"/>
                <a:gd name="connsiteY0" fmla="*/ 27368 h 395013"/>
                <a:gd name="connsiteX1" fmla="*/ 367645 w 395013"/>
                <a:gd name="connsiteY1" fmla="*/ 242955 h 395013"/>
                <a:gd name="connsiteX2" fmla="*/ 152232 w 395013"/>
                <a:gd name="connsiteY2" fmla="*/ 367819 h 395013"/>
                <a:gd name="connsiteX3" fmla="*/ 27281 w 395013"/>
                <a:gd name="connsiteY3" fmla="*/ 152318 h 395013"/>
                <a:gd name="connsiteX4" fmla="*/ 242782 w 395013"/>
                <a:gd name="connsiteY4" fmla="*/ 27455 h 395013"/>
                <a:gd name="connsiteX5" fmla="*/ 146773 w 395013"/>
                <a:gd name="connsiteY5" fmla="*/ 388355 h 395013"/>
                <a:gd name="connsiteX6" fmla="*/ 388355 w 395013"/>
                <a:gd name="connsiteY6" fmla="*/ 248327 h 395013"/>
                <a:gd name="connsiteX7" fmla="*/ 248327 w 395013"/>
                <a:gd name="connsiteY7" fmla="*/ 6659 h 395013"/>
                <a:gd name="connsiteX8" fmla="*/ 6658 w 395013"/>
                <a:gd name="connsiteY8" fmla="*/ 146686 h 395013"/>
                <a:gd name="connsiteX9" fmla="*/ 146773 w 395013"/>
                <a:gd name="connsiteY9" fmla="*/ 388268 h 3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013" h="395013">
                  <a:moveTo>
                    <a:pt x="242782" y="27368"/>
                  </a:moveTo>
                  <a:cubicBezTo>
                    <a:pt x="336624" y="52324"/>
                    <a:pt x="392601" y="149112"/>
                    <a:pt x="367645" y="242955"/>
                  </a:cubicBezTo>
                  <a:cubicBezTo>
                    <a:pt x="342690" y="336798"/>
                    <a:pt x="246074" y="392774"/>
                    <a:pt x="152232" y="367819"/>
                  </a:cubicBezTo>
                  <a:cubicBezTo>
                    <a:pt x="58389" y="342777"/>
                    <a:pt x="2326" y="246248"/>
                    <a:pt x="27281" y="152318"/>
                  </a:cubicBezTo>
                  <a:cubicBezTo>
                    <a:pt x="52237" y="58476"/>
                    <a:pt x="148939" y="2500"/>
                    <a:pt x="242782" y="27455"/>
                  </a:cubicBezTo>
                  <a:moveTo>
                    <a:pt x="146773" y="388355"/>
                  </a:moveTo>
                  <a:cubicBezTo>
                    <a:pt x="251966" y="416343"/>
                    <a:pt x="360366" y="353521"/>
                    <a:pt x="388355" y="248327"/>
                  </a:cubicBezTo>
                  <a:cubicBezTo>
                    <a:pt x="416343" y="143047"/>
                    <a:pt x="353521" y="34734"/>
                    <a:pt x="248327" y="6659"/>
                  </a:cubicBezTo>
                  <a:cubicBezTo>
                    <a:pt x="143047" y="-21329"/>
                    <a:pt x="34647" y="41492"/>
                    <a:pt x="6658" y="146686"/>
                  </a:cubicBezTo>
                  <a:cubicBezTo>
                    <a:pt x="-21330" y="251967"/>
                    <a:pt x="41492" y="360280"/>
                    <a:pt x="146773" y="388268"/>
                  </a:cubicBezTo>
                </a:path>
              </a:pathLst>
            </a:custGeom>
            <a:grpFill/>
            <a:ln w="8651" cap="flat">
              <a:noFill/>
              <a:prstDash val="solid"/>
              <a:miter/>
            </a:ln>
          </p:spPr>
          <p:txBody>
            <a:bodyPr rtlCol="0" anchor="ctr"/>
            <a:lstStyle/>
            <a:p>
              <a:endParaRPr lang="LID4096"/>
            </a:p>
          </p:txBody>
        </p:sp>
        <p:sp>
          <p:nvSpPr>
            <p:cNvPr id="40" name="Freeform: Shape 39">
              <a:extLst>
                <a:ext uri="{FF2B5EF4-FFF2-40B4-BE49-F238E27FC236}">
                  <a16:creationId xmlns:a16="http://schemas.microsoft.com/office/drawing/2014/main" id="{38963AEA-36AF-DA07-9C98-C2E88C2C6F0C}"/>
                </a:ext>
              </a:extLst>
            </p:cNvPr>
            <p:cNvSpPr/>
            <p:nvPr/>
          </p:nvSpPr>
          <p:spPr>
            <a:xfrm>
              <a:off x="9137392" y="3395990"/>
              <a:ext cx="128674" cy="128673"/>
            </a:xfrm>
            <a:custGeom>
              <a:avLst/>
              <a:gdLst>
                <a:gd name="connsiteX0" fmla="*/ 32016 w 128674"/>
                <a:gd name="connsiteY0" fmla="*/ 119967 h 128673"/>
                <a:gd name="connsiteX1" fmla="*/ 119967 w 128674"/>
                <a:gd name="connsiteY1" fmla="*/ 96658 h 128673"/>
                <a:gd name="connsiteX2" fmla="*/ 96658 w 128674"/>
                <a:gd name="connsiteY2" fmla="*/ 8707 h 128673"/>
                <a:gd name="connsiteX3" fmla="*/ 8707 w 128674"/>
                <a:gd name="connsiteY3" fmla="*/ 32016 h 128673"/>
                <a:gd name="connsiteX4" fmla="*/ 32016 w 128674"/>
                <a:gd name="connsiteY4" fmla="*/ 119967 h 12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74" h="128673">
                  <a:moveTo>
                    <a:pt x="32016" y="119967"/>
                  </a:moveTo>
                  <a:cubicBezTo>
                    <a:pt x="62777" y="137817"/>
                    <a:pt x="102117" y="127332"/>
                    <a:pt x="119967" y="96658"/>
                  </a:cubicBezTo>
                  <a:cubicBezTo>
                    <a:pt x="137817" y="65897"/>
                    <a:pt x="127332" y="26557"/>
                    <a:pt x="96658" y="8707"/>
                  </a:cubicBezTo>
                  <a:cubicBezTo>
                    <a:pt x="65897" y="-9143"/>
                    <a:pt x="26557" y="1342"/>
                    <a:pt x="8707" y="32016"/>
                  </a:cubicBezTo>
                  <a:cubicBezTo>
                    <a:pt x="-9143" y="62691"/>
                    <a:pt x="1342" y="102117"/>
                    <a:pt x="32016" y="119967"/>
                  </a:cubicBezTo>
                </a:path>
              </a:pathLst>
            </a:custGeom>
            <a:grpFill/>
            <a:ln w="8651" cap="flat">
              <a:noFill/>
              <a:prstDash val="solid"/>
              <a:miter/>
            </a:ln>
          </p:spPr>
          <p:txBody>
            <a:bodyPr rtlCol="0" anchor="ctr"/>
            <a:lstStyle/>
            <a:p>
              <a:endParaRPr lang="LID4096"/>
            </a:p>
          </p:txBody>
        </p:sp>
      </p:grpSp>
      <p:sp>
        <p:nvSpPr>
          <p:cNvPr id="58" name="Title 1">
            <a:extLst>
              <a:ext uri="{FF2B5EF4-FFF2-40B4-BE49-F238E27FC236}">
                <a16:creationId xmlns:a16="http://schemas.microsoft.com/office/drawing/2014/main" id="{0582D7AB-5158-D2F3-7C3F-1C736D0D9A80}"/>
              </a:ext>
            </a:extLst>
          </p:cNvPr>
          <p:cNvSpPr txBox="1">
            <a:spLocks/>
          </p:cNvSpPr>
          <p:nvPr/>
        </p:nvSpPr>
        <p:spPr>
          <a:xfrm>
            <a:off x="505615" y="366761"/>
            <a:ext cx="4600646" cy="67780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a:solidFill>
                  <a:srgbClr val="002060"/>
                </a:solidFill>
                <a:highlight>
                  <a:srgbClr val="FFFF00"/>
                </a:highlight>
              </a:rPr>
              <a:t>Main branding rules!</a:t>
            </a:r>
            <a:endParaRPr lang="LID4096" sz="2000" b="1">
              <a:solidFill>
                <a:srgbClr val="002060"/>
              </a:solidFill>
              <a:highlight>
                <a:srgbClr val="FFFF00"/>
              </a:highlight>
            </a:endParaRPr>
          </a:p>
        </p:txBody>
      </p:sp>
      <p:sp>
        <p:nvSpPr>
          <p:cNvPr id="59" name="Rectangle 58">
            <a:extLst>
              <a:ext uri="{FF2B5EF4-FFF2-40B4-BE49-F238E27FC236}">
                <a16:creationId xmlns:a16="http://schemas.microsoft.com/office/drawing/2014/main" id="{D1BF8704-81E8-7D46-85F1-FEE432E131B1}"/>
              </a:ext>
            </a:extLst>
          </p:cNvPr>
          <p:cNvSpPr/>
          <p:nvPr/>
        </p:nvSpPr>
        <p:spPr>
          <a:xfrm>
            <a:off x="448531" y="222642"/>
            <a:ext cx="5952269" cy="320635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Rectangle 1">
            <a:extLst>
              <a:ext uri="{FF2B5EF4-FFF2-40B4-BE49-F238E27FC236}">
                <a16:creationId xmlns:a16="http://schemas.microsoft.com/office/drawing/2014/main" id="{E3A16244-E5B2-3540-C0F2-4AD94C5296C1}"/>
              </a:ext>
            </a:extLst>
          </p:cNvPr>
          <p:cNvSpPr/>
          <p:nvPr/>
        </p:nvSpPr>
        <p:spPr>
          <a:xfrm>
            <a:off x="6862813" y="366761"/>
            <a:ext cx="1928803" cy="13989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Key messages are available in the communication toolkit</a:t>
            </a:r>
            <a:endParaRPr lang="LID4096"/>
          </a:p>
        </p:txBody>
      </p:sp>
    </p:spTree>
    <p:extLst>
      <p:ext uri="{BB962C8B-B14F-4D97-AF65-F5344CB8AC3E}">
        <p14:creationId xmlns:p14="http://schemas.microsoft.com/office/powerpoint/2010/main" val="2838129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59F81BA-501D-C92C-50F9-B550434A9F9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BE8D9C9-0A43-AACF-C192-108142CE6CB8}"/>
              </a:ext>
            </a:extLst>
          </p:cNvPr>
          <p:cNvSpPr txBox="1">
            <a:spLocks/>
          </p:cNvSpPr>
          <p:nvPr/>
        </p:nvSpPr>
        <p:spPr>
          <a:xfrm>
            <a:off x="480784" y="490377"/>
            <a:ext cx="5832929" cy="272641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a:solidFill>
                  <a:srgbClr val="006088"/>
                </a:solidFill>
              </a:rPr>
              <a:t>Examples of branded banners using elements from this toolkit*</a:t>
            </a:r>
          </a:p>
        </p:txBody>
      </p:sp>
      <p:sp>
        <p:nvSpPr>
          <p:cNvPr id="2" name="TextBox 1">
            <a:extLst>
              <a:ext uri="{FF2B5EF4-FFF2-40B4-BE49-F238E27FC236}">
                <a16:creationId xmlns:a16="http://schemas.microsoft.com/office/drawing/2014/main" id="{0B531741-D8A9-8475-71D7-82C0E6C0F9DF}"/>
              </a:ext>
            </a:extLst>
          </p:cNvPr>
          <p:cNvSpPr txBox="1"/>
          <p:nvPr/>
        </p:nvSpPr>
        <p:spPr>
          <a:xfrm>
            <a:off x="480783" y="6000914"/>
            <a:ext cx="4570187" cy="646331"/>
          </a:xfrm>
          <a:prstGeom prst="rect">
            <a:avLst/>
          </a:prstGeom>
          <a:noFill/>
        </p:spPr>
        <p:txBody>
          <a:bodyPr wrap="square">
            <a:spAutoFit/>
          </a:bodyPr>
          <a:lstStyle/>
          <a:p>
            <a:r>
              <a:rPr lang="en-US" sz="1200" i="1" dirty="0"/>
              <a:t>*The images featured are fictional examples created for the purpose of this toolkit to serve as inspiration and do not represent any real </a:t>
            </a:r>
            <a:r>
              <a:rPr lang="en-US" sz="1200" i="1" dirty="0" err="1"/>
              <a:t>organisation</a:t>
            </a:r>
            <a:r>
              <a:rPr lang="en-US" sz="1200" i="1" dirty="0"/>
              <a:t> or Antwerp Declaration signatory.</a:t>
            </a:r>
            <a:endParaRPr lang="en-US" sz="1200" i="1" dirty="0">
              <a:solidFill>
                <a:schemeClr val="tx1">
                  <a:lumMod val="50000"/>
                  <a:lumOff val="50000"/>
                </a:schemeClr>
              </a:solidFill>
            </a:endParaRPr>
          </a:p>
        </p:txBody>
      </p:sp>
      <p:pic>
        <p:nvPicPr>
          <p:cNvPr id="1026" name="Picture 2">
            <a:extLst>
              <a:ext uri="{FF2B5EF4-FFF2-40B4-BE49-F238E27FC236}">
                <a16:creationId xmlns:a16="http://schemas.microsoft.com/office/drawing/2014/main" id="{B089C688-33CC-3AFC-AB3F-9BE9605118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883" y="1853586"/>
            <a:ext cx="32385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0EB23C8C-90A6-8348-444C-EB455C8D0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7083" y="1853586"/>
            <a:ext cx="3238500" cy="17335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84CC3CE-55CF-F23B-144B-1FAE6048DF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1658" y="1853586"/>
            <a:ext cx="3324225"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42DD45F8-54DA-ABD3-7E4A-2017AFA86A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783" y="3869793"/>
            <a:ext cx="32766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B11555B9-B2EA-0DD5-1AE1-4134FE9F22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8033" y="3869793"/>
            <a:ext cx="325755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a:extLst>
              <a:ext uri="{FF2B5EF4-FFF2-40B4-BE49-F238E27FC236}">
                <a16:creationId xmlns:a16="http://schemas.microsoft.com/office/drawing/2014/main" id="{A38CFDBE-B396-E9F6-12A6-CDF8E73975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81658" y="3869793"/>
            <a:ext cx="3286125"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6812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ED290-DBD9-E9E9-AAAA-5C241EBBFD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D6C4A-A0C8-1223-9413-300A4D0030CD}"/>
              </a:ext>
            </a:extLst>
          </p:cNvPr>
          <p:cNvSpPr>
            <a:spLocks noGrp="1"/>
          </p:cNvSpPr>
          <p:nvPr>
            <p:ph type="title"/>
          </p:nvPr>
        </p:nvSpPr>
        <p:spPr>
          <a:xfrm>
            <a:off x="616857" y="1582340"/>
            <a:ext cx="5032828" cy="3693318"/>
          </a:xfrm>
        </p:spPr>
        <p:txBody>
          <a:bodyPr anchor="t">
            <a:normAutofit fontScale="90000"/>
          </a:bodyPr>
          <a:lstStyle/>
          <a:p>
            <a:pPr>
              <a:lnSpc>
                <a:spcPct val="100000"/>
              </a:lnSpc>
            </a:pPr>
            <a:r>
              <a:rPr lang="en-US" sz="1500" dirty="0"/>
              <a:t>To begin, toggle on the PowerPoint view that allows you to see the </a:t>
            </a:r>
            <a:r>
              <a:rPr lang="en-US" sz="1500" b="1" dirty="0"/>
              <a:t>artboard and the full off-slide content area</a:t>
            </a:r>
            <a:r>
              <a:rPr lang="en-US" sz="1500" dirty="0"/>
              <a:t>. You will notice guides around the slide that are not within the slide boundaries.</a:t>
            </a:r>
            <a:br>
              <a:rPr lang="en-US" sz="1500" dirty="0"/>
            </a:br>
            <a:br>
              <a:rPr lang="en-US" sz="1500" b="1" dirty="0"/>
            </a:br>
            <a:r>
              <a:rPr lang="en-US" sz="1500" b="1" dirty="0"/>
              <a:t>To do this, Hold Ctrl + Scroll Up/Down</a:t>
            </a:r>
            <a:br>
              <a:rPr lang="en-US" sz="1500" dirty="0"/>
            </a:br>
            <a:r>
              <a:rPr lang="en-US" sz="1500" dirty="0"/>
              <a:t>OR: Use the zoom slider (bottom right)</a:t>
            </a:r>
            <a:br>
              <a:rPr lang="en-US" sz="1500" dirty="0"/>
            </a:br>
            <a:br>
              <a:rPr lang="en-US" sz="1500" dirty="0"/>
            </a:br>
            <a:r>
              <a:rPr lang="en-US" sz="1500" dirty="0"/>
              <a:t>You’ll be able to </a:t>
            </a:r>
            <a:r>
              <a:rPr lang="en-US" sz="1500" dirty="0" err="1"/>
              <a:t>customise</a:t>
            </a:r>
            <a:r>
              <a:rPr lang="en-US" sz="1500" dirty="0"/>
              <a:t> this to incorporate all elements of your own brand identity. Examples are provided throughout this </a:t>
            </a:r>
            <a:r>
              <a:rPr lang="en-US" sz="1500" dirty="0" err="1"/>
              <a:t>slideshow.There</a:t>
            </a:r>
            <a:r>
              <a:rPr lang="en-US" sz="1500" dirty="0"/>
              <a:t> are guides throughout this presentation to help you </a:t>
            </a:r>
            <a:r>
              <a:rPr lang="en-US" sz="1500" dirty="0" err="1"/>
              <a:t>customise</a:t>
            </a:r>
            <a:r>
              <a:rPr lang="en-US" sz="1500" dirty="0"/>
              <a:t> the visuals to align with your brand.</a:t>
            </a:r>
            <a:r>
              <a:rPr lang="en-US" sz="1500" b="1" dirty="0"/>
              <a:t> </a:t>
            </a:r>
            <a:br>
              <a:rPr lang="en-US" sz="1500" b="1" dirty="0"/>
            </a:br>
            <a:br>
              <a:rPr lang="en-US" sz="1500" dirty="0"/>
            </a:br>
            <a:r>
              <a:rPr lang="en-US" sz="1500" dirty="0"/>
              <a:t>All fonts in this PowerPoint are set to Calibri. If the layout appears incorrect, please ensure that you have imported this presentation with source formatting.</a:t>
            </a:r>
            <a:br>
              <a:rPr lang="en-US" sz="1500" dirty="0"/>
            </a:br>
            <a:r>
              <a:rPr lang="en-US" sz="1500" dirty="0"/>
              <a:t>Let me know if you need further refinements!</a:t>
            </a:r>
            <a:br>
              <a:rPr lang="en-US" sz="1500" dirty="0"/>
            </a:br>
            <a:endParaRPr lang="en-US" sz="1500" dirty="0"/>
          </a:p>
        </p:txBody>
      </p:sp>
      <p:sp>
        <p:nvSpPr>
          <p:cNvPr id="4" name="Title 1">
            <a:extLst>
              <a:ext uri="{FF2B5EF4-FFF2-40B4-BE49-F238E27FC236}">
                <a16:creationId xmlns:a16="http://schemas.microsoft.com/office/drawing/2014/main" id="{5F1C2DD1-8462-138C-FACC-071B5BDACD85}"/>
              </a:ext>
            </a:extLst>
          </p:cNvPr>
          <p:cNvSpPr txBox="1">
            <a:spLocks/>
          </p:cNvSpPr>
          <p:nvPr/>
        </p:nvSpPr>
        <p:spPr>
          <a:xfrm>
            <a:off x="500743" y="862238"/>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a:t>How to use this template:</a:t>
            </a:r>
            <a:endParaRPr lang="LID4096" sz="3000"/>
          </a:p>
        </p:txBody>
      </p:sp>
      <p:sp>
        <p:nvSpPr>
          <p:cNvPr id="7" name="Slide Number Placeholder 6">
            <a:extLst>
              <a:ext uri="{FF2B5EF4-FFF2-40B4-BE49-F238E27FC236}">
                <a16:creationId xmlns:a16="http://schemas.microsoft.com/office/drawing/2014/main" id="{D81F7929-17B9-E630-8729-0492D8A2D65B}"/>
              </a:ext>
            </a:extLst>
          </p:cNvPr>
          <p:cNvSpPr>
            <a:spLocks noGrp="1"/>
          </p:cNvSpPr>
          <p:nvPr>
            <p:ph type="sldNum" sz="quarter" idx="12"/>
          </p:nvPr>
        </p:nvSpPr>
        <p:spPr/>
        <p:txBody>
          <a:bodyPr/>
          <a:lstStyle/>
          <a:p>
            <a:fld id="{197ED0FC-4AA3-4535-A76F-286896A9D7DA}" type="slidenum">
              <a:rPr lang="LID4096" smtClean="0"/>
              <a:t>4</a:t>
            </a:fld>
            <a:endParaRPr lang="LID4096"/>
          </a:p>
        </p:txBody>
      </p:sp>
      <p:pic>
        <p:nvPicPr>
          <p:cNvPr id="8" name="Picture 7">
            <a:extLst>
              <a:ext uri="{FF2B5EF4-FFF2-40B4-BE49-F238E27FC236}">
                <a16:creationId xmlns:a16="http://schemas.microsoft.com/office/drawing/2014/main" id="{9C6DA784-0E70-6376-69A0-0C4BE2FF7E0A}"/>
              </a:ext>
            </a:extLst>
          </p:cNvPr>
          <p:cNvPicPr>
            <a:picLocks noChangeAspect="1"/>
          </p:cNvPicPr>
          <p:nvPr/>
        </p:nvPicPr>
        <p:blipFill>
          <a:blip r:embed="rId3"/>
          <a:stretch>
            <a:fillRect/>
          </a:stretch>
        </p:blipFill>
        <p:spPr>
          <a:xfrm>
            <a:off x="5940927" y="1742234"/>
            <a:ext cx="5634216" cy="3373531"/>
          </a:xfrm>
          <a:prstGeom prst="rect">
            <a:avLst/>
          </a:prstGeom>
          <a:ln>
            <a:solidFill>
              <a:schemeClr val="tx1"/>
            </a:solidFill>
          </a:ln>
        </p:spPr>
      </p:pic>
      <p:sp>
        <p:nvSpPr>
          <p:cNvPr id="3" name="Rectangle 2">
            <a:extLst>
              <a:ext uri="{FF2B5EF4-FFF2-40B4-BE49-F238E27FC236}">
                <a16:creationId xmlns:a16="http://schemas.microsoft.com/office/drawing/2014/main" id="{6B0AC990-3E78-2D07-8718-5CA6F6C94675}"/>
              </a:ext>
            </a:extLst>
          </p:cNvPr>
          <p:cNvSpPr/>
          <p:nvPr/>
        </p:nvSpPr>
        <p:spPr>
          <a:xfrm>
            <a:off x="7260233" y="5275658"/>
            <a:ext cx="2995603" cy="10806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CTRL+Scroll</a:t>
            </a:r>
            <a:r>
              <a:rPr lang="en-US" dirty="0"/>
              <a:t> Down</a:t>
            </a:r>
          </a:p>
          <a:p>
            <a:pPr algn="ctr"/>
            <a:r>
              <a:rPr lang="en-US" dirty="0" err="1"/>
              <a:t>Cmd</a:t>
            </a:r>
            <a:r>
              <a:rPr lang="en-US" dirty="0"/>
              <a:t>+ (+)</a:t>
            </a:r>
            <a:endParaRPr lang="LID4096" dirty="0"/>
          </a:p>
        </p:txBody>
      </p:sp>
    </p:spTree>
    <p:extLst>
      <p:ext uri="{BB962C8B-B14F-4D97-AF65-F5344CB8AC3E}">
        <p14:creationId xmlns:p14="http://schemas.microsoft.com/office/powerpoint/2010/main" val="3422502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6FD16-2184-D39A-850B-85367BC00ED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F950C31-E1F9-09CD-3603-6EE9F9B3856F}"/>
              </a:ext>
            </a:extLst>
          </p:cNvPr>
          <p:cNvPicPr>
            <a:picLocks noChangeAspect="1"/>
          </p:cNvPicPr>
          <p:nvPr/>
        </p:nvPicPr>
        <p:blipFill>
          <a:blip r:embed="rId2"/>
          <a:stretch>
            <a:fillRect/>
          </a:stretch>
        </p:blipFill>
        <p:spPr>
          <a:xfrm>
            <a:off x="6915150" y="3673197"/>
            <a:ext cx="4648498" cy="2926063"/>
          </a:xfrm>
          <a:prstGeom prst="rect">
            <a:avLst/>
          </a:prstGeom>
          <a:ln>
            <a:solidFill>
              <a:schemeClr val="tx1"/>
            </a:solidFill>
          </a:ln>
        </p:spPr>
      </p:pic>
      <p:pic>
        <p:nvPicPr>
          <p:cNvPr id="9" name="Picture 8">
            <a:extLst>
              <a:ext uri="{FF2B5EF4-FFF2-40B4-BE49-F238E27FC236}">
                <a16:creationId xmlns:a16="http://schemas.microsoft.com/office/drawing/2014/main" id="{69B597CF-B7BA-2C13-B11B-0D2A39D26BF4}"/>
              </a:ext>
            </a:extLst>
          </p:cNvPr>
          <p:cNvPicPr>
            <a:picLocks noChangeAspect="1"/>
          </p:cNvPicPr>
          <p:nvPr/>
        </p:nvPicPr>
        <p:blipFill>
          <a:blip r:embed="rId3"/>
          <a:srcRect t="9926"/>
          <a:stretch/>
        </p:blipFill>
        <p:spPr>
          <a:xfrm>
            <a:off x="6915150" y="244052"/>
            <a:ext cx="4648498" cy="3344560"/>
          </a:xfrm>
          <a:prstGeom prst="rect">
            <a:avLst/>
          </a:prstGeom>
          <a:ln>
            <a:solidFill>
              <a:schemeClr val="tx1"/>
            </a:solidFill>
          </a:ln>
        </p:spPr>
      </p:pic>
      <p:sp>
        <p:nvSpPr>
          <p:cNvPr id="2" name="Title 1">
            <a:extLst>
              <a:ext uri="{FF2B5EF4-FFF2-40B4-BE49-F238E27FC236}">
                <a16:creationId xmlns:a16="http://schemas.microsoft.com/office/drawing/2014/main" id="{BC51DE79-0BAE-A7BE-B8FE-7122BEB56A4A}"/>
              </a:ext>
            </a:extLst>
          </p:cNvPr>
          <p:cNvSpPr txBox="1">
            <a:spLocks/>
          </p:cNvSpPr>
          <p:nvPr/>
        </p:nvSpPr>
        <p:spPr>
          <a:xfrm>
            <a:off x="674764" y="740023"/>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Changing </a:t>
            </a:r>
            <a:r>
              <a:rPr lang="en-US" sz="3000" b="1" dirty="0" err="1"/>
              <a:t>Colours</a:t>
            </a:r>
            <a:endParaRPr lang="LID4096" sz="3000" b="1" dirty="0"/>
          </a:p>
        </p:txBody>
      </p:sp>
      <p:sp>
        <p:nvSpPr>
          <p:cNvPr id="3" name="Title 1">
            <a:extLst>
              <a:ext uri="{FF2B5EF4-FFF2-40B4-BE49-F238E27FC236}">
                <a16:creationId xmlns:a16="http://schemas.microsoft.com/office/drawing/2014/main" id="{A67C61EE-D7D0-9D2E-6C96-78BD40DE3678}"/>
              </a:ext>
            </a:extLst>
          </p:cNvPr>
          <p:cNvSpPr txBox="1">
            <a:spLocks/>
          </p:cNvSpPr>
          <p:nvPr/>
        </p:nvSpPr>
        <p:spPr>
          <a:xfrm>
            <a:off x="674764" y="1689100"/>
            <a:ext cx="4786236" cy="4428877"/>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highlight>
                  <a:srgbClr val="FFFF00"/>
                </a:highlight>
              </a:rPr>
              <a:t>COGS</a:t>
            </a:r>
            <a:r>
              <a:rPr lang="en-US" sz="3000" b="1" dirty="0"/>
              <a:t>:</a:t>
            </a:r>
          </a:p>
          <a:p>
            <a:pPr marL="457200" indent="-457200">
              <a:buFont typeface="+mj-lt"/>
              <a:buAutoNum type="arabicPeriod"/>
            </a:pPr>
            <a:r>
              <a:rPr lang="en-US" sz="2000" dirty="0"/>
              <a:t>Right click on the orange </a:t>
            </a:r>
            <a:r>
              <a:rPr lang="en-US" sz="2000" b="1" dirty="0"/>
              <a:t>“cogs” </a:t>
            </a:r>
            <a:r>
              <a:rPr lang="en-US" sz="2000" dirty="0"/>
              <a:t>rectangle in the off-content area and select the GROUP</a:t>
            </a:r>
          </a:p>
          <a:p>
            <a:pPr marL="457200" indent="-457200">
              <a:buFont typeface="+mj-lt"/>
              <a:buAutoNum type="arabicPeriod"/>
            </a:pPr>
            <a:r>
              <a:rPr lang="en-US" sz="2000" dirty="0"/>
              <a:t>Mouse over </a:t>
            </a:r>
            <a:r>
              <a:rPr lang="en-US" sz="2000" b="1" dirty="0">
                <a:highlight>
                  <a:srgbClr val="FFFF00"/>
                </a:highlight>
              </a:rPr>
              <a:t>“FILL” </a:t>
            </a:r>
            <a:r>
              <a:rPr lang="en-US" sz="2000" dirty="0"/>
              <a:t>and select your </a:t>
            </a:r>
            <a:r>
              <a:rPr lang="en-US" sz="2000" dirty="0" err="1"/>
              <a:t>colour</a:t>
            </a:r>
            <a:r>
              <a:rPr lang="en-US" sz="2000" dirty="0"/>
              <a:t> below or add your custom brand </a:t>
            </a:r>
            <a:r>
              <a:rPr lang="en-US" sz="2000" dirty="0" err="1"/>
              <a:t>colour</a:t>
            </a:r>
            <a:r>
              <a:rPr lang="en-US" sz="2000" dirty="0"/>
              <a:t>.</a:t>
            </a:r>
          </a:p>
          <a:p>
            <a:pPr marL="457200" indent="-457200">
              <a:buFont typeface="+mj-lt"/>
              <a:buAutoNum type="arabicPeriod"/>
            </a:pPr>
            <a:endParaRPr lang="en-US" sz="2000" dirty="0"/>
          </a:p>
          <a:p>
            <a:r>
              <a:rPr lang="en-US" sz="3000" b="1" dirty="0">
                <a:highlight>
                  <a:srgbClr val="00FFFF"/>
                </a:highlight>
              </a:rPr>
              <a:t>LINES</a:t>
            </a:r>
            <a:r>
              <a:rPr lang="en-US" sz="3000" b="1" dirty="0"/>
              <a:t>:</a:t>
            </a:r>
          </a:p>
          <a:p>
            <a:pPr marL="457200" indent="-457200">
              <a:buFont typeface="+mj-lt"/>
              <a:buAutoNum type="arabicPeriod"/>
            </a:pPr>
            <a:r>
              <a:rPr lang="en-US" sz="2000" dirty="0"/>
              <a:t>Right click on the blue </a:t>
            </a:r>
            <a:r>
              <a:rPr lang="en-US" sz="2000" b="1" dirty="0"/>
              <a:t>“lines” </a:t>
            </a:r>
            <a:r>
              <a:rPr lang="en-US" sz="2000" dirty="0"/>
              <a:t>rectangle in the off-content area and select the GROUP</a:t>
            </a:r>
          </a:p>
          <a:p>
            <a:pPr marL="457200" indent="-457200">
              <a:buFont typeface="+mj-lt"/>
              <a:buAutoNum type="arabicPeriod"/>
            </a:pPr>
            <a:r>
              <a:rPr lang="en-US" sz="2000" dirty="0"/>
              <a:t>Mouse over </a:t>
            </a:r>
            <a:r>
              <a:rPr lang="en-US" sz="2000" b="1" dirty="0">
                <a:highlight>
                  <a:srgbClr val="00FFFF"/>
                </a:highlight>
              </a:rPr>
              <a:t>“OUTLINE” </a:t>
            </a:r>
            <a:r>
              <a:rPr lang="en-US" sz="2000" dirty="0"/>
              <a:t>and select your </a:t>
            </a:r>
            <a:r>
              <a:rPr lang="en-US" sz="2000" dirty="0" err="1"/>
              <a:t>colour</a:t>
            </a:r>
            <a:r>
              <a:rPr lang="en-US" sz="2000" dirty="0"/>
              <a:t> below or add your custom brand </a:t>
            </a:r>
            <a:r>
              <a:rPr lang="en-US" sz="2000" dirty="0" err="1"/>
              <a:t>colour</a:t>
            </a:r>
            <a:r>
              <a:rPr lang="en-US" sz="2000" dirty="0"/>
              <a:t>.</a:t>
            </a:r>
          </a:p>
          <a:p>
            <a:pPr marL="457200" indent="-457200">
              <a:buFont typeface="+mj-lt"/>
              <a:buAutoNum type="arabicPeriod"/>
            </a:pPr>
            <a:endParaRPr lang="en-US" sz="2000" dirty="0"/>
          </a:p>
          <a:p>
            <a:pPr marL="457200" indent="-457200">
              <a:buFont typeface="+mj-lt"/>
              <a:buAutoNum type="arabicPeriod"/>
            </a:pPr>
            <a:endParaRPr lang="en-US" sz="2000" dirty="0"/>
          </a:p>
          <a:p>
            <a:pPr marL="457200" indent="-457200">
              <a:buFont typeface="+mj-lt"/>
              <a:buAutoNum type="arabicPeriod"/>
            </a:pPr>
            <a:endParaRPr lang="en-US" sz="2000" dirty="0"/>
          </a:p>
          <a:p>
            <a:r>
              <a:rPr lang="en-US" sz="2000" b="1" dirty="0"/>
              <a:t>TIP: Navigate to Selection Pane to help you.</a:t>
            </a:r>
          </a:p>
          <a:p>
            <a:endParaRPr lang="en-US" sz="2000" dirty="0"/>
          </a:p>
        </p:txBody>
      </p:sp>
    </p:spTree>
    <p:extLst>
      <p:ext uri="{BB962C8B-B14F-4D97-AF65-F5344CB8AC3E}">
        <p14:creationId xmlns:p14="http://schemas.microsoft.com/office/powerpoint/2010/main" val="1217952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E90BC8-3399-FA9F-8BC1-20A041E9D66F}"/>
              </a:ext>
            </a:extLst>
          </p:cNvPr>
          <p:cNvPicPr>
            <a:picLocks noChangeAspect="1"/>
          </p:cNvPicPr>
          <p:nvPr/>
        </p:nvPicPr>
        <p:blipFill>
          <a:blip r:embed="rId2"/>
          <a:stretch>
            <a:fillRect/>
          </a:stretch>
        </p:blipFill>
        <p:spPr>
          <a:xfrm>
            <a:off x="6603999" y="218722"/>
            <a:ext cx="4828085" cy="3309209"/>
          </a:xfrm>
          <a:prstGeom prst="rect">
            <a:avLst/>
          </a:prstGeom>
        </p:spPr>
      </p:pic>
      <p:pic>
        <p:nvPicPr>
          <p:cNvPr id="5" name="Picture 4">
            <a:extLst>
              <a:ext uri="{FF2B5EF4-FFF2-40B4-BE49-F238E27FC236}">
                <a16:creationId xmlns:a16="http://schemas.microsoft.com/office/drawing/2014/main" id="{62AED01D-910B-7F75-C982-683581735686}"/>
              </a:ext>
            </a:extLst>
          </p:cNvPr>
          <p:cNvPicPr>
            <a:picLocks noChangeAspect="1"/>
          </p:cNvPicPr>
          <p:nvPr/>
        </p:nvPicPr>
        <p:blipFill>
          <a:blip r:embed="rId3"/>
          <a:stretch>
            <a:fillRect/>
          </a:stretch>
        </p:blipFill>
        <p:spPr>
          <a:xfrm>
            <a:off x="6261101" y="3634207"/>
            <a:ext cx="5170984" cy="2855854"/>
          </a:xfrm>
          <a:prstGeom prst="rect">
            <a:avLst/>
          </a:prstGeom>
        </p:spPr>
      </p:pic>
      <p:sp>
        <p:nvSpPr>
          <p:cNvPr id="2" name="Title 1">
            <a:extLst>
              <a:ext uri="{FF2B5EF4-FFF2-40B4-BE49-F238E27FC236}">
                <a16:creationId xmlns:a16="http://schemas.microsoft.com/office/drawing/2014/main" id="{F2A320B6-973A-6151-5AF1-4740A71F39A1}"/>
              </a:ext>
            </a:extLst>
          </p:cNvPr>
          <p:cNvSpPr txBox="1">
            <a:spLocks/>
          </p:cNvSpPr>
          <p:nvPr/>
        </p:nvSpPr>
        <p:spPr>
          <a:xfrm>
            <a:off x="759915" y="812595"/>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Changing Images</a:t>
            </a:r>
            <a:endParaRPr lang="LID4096" sz="3000" b="1" dirty="0"/>
          </a:p>
        </p:txBody>
      </p:sp>
      <p:sp>
        <p:nvSpPr>
          <p:cNvPr id="4" name="Title 1">
            <a:extLst>
              <a:ext uri="{FF2B5EF4-FFF2-40B4-BE49-F238E27FC236}">
                <a16:creationId xmlns:a16="http://schemas.microsoft.com/office/drawing/2014/main" id="{F0210D8F-9528-6013-69E2-BFC963BE6057}"/>
              </a:ext>
            </a:extLst>
          </p:cNvPr>
          <p:cNvSpPr txBox="1">
            <a:spLocks/>
          </p:cNvSpPr>
          <p:nvPr/>
        </p:nvSpPr>
        <p:spPr>
          <a:xfrm>
            <a:off x="759915" y="1917905"/>
            <a:ext cx="4786236" cy="41275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Portrait in quote card:</a:t>
            </a:r>
          </a:p>
          <a:p>
            <a:pPr marL="457200" indent="-457200">
              <a:buFont typeface="+mj-lt"/>
              <a:buAutoNum type="arabicPeriod"/>
            </a:pPr>
            <a:r>
              <a:rPr lang="en-US" sz="2000" dirty="0"/>
              <a:t>Right click on portrait</a:t>
            </a:r>
          </a:p>
          <a:p>
            <a:pPr marL="457200" indent="-457200">
              <a:buFont typeface="+mj-lt"/>
              <a:buAutoNum type="arabicPeriod"/>
            </a:pPr>
            <a:r>
              <a:rPr lang="en-US" sz="2000" dirty="0"/>
              <a:t>Change picture</a:t>
            </a:r>
          </a:p>
          <a:p>
            <a:endParaRPr lang="en-US" sz="2000" dirty="0"/>
          </a:p>
          <a:p>
            <a:r>
              <a:rPr lang="en-US" sz="3000" b="1" dirty="0"/>
              <a:t>Social Media Cards</a:t>
            </a:r>
          </a:p>
          <a:p>
            <a:pPr marL="457200" indent="-457200">
              <a:buFont typeface="+mj-lt"/>
              <a:buAutoNum type="arabicPeriod"/>
            </a:pPr>
            <a:r>
              <a:rPr lang="en-US" sz="2000" dirty="0"/>
              <a:t>Right click on image</a:t>
            </a:r>
          </a:p>
          <a:p>
            <a:pPr marL="457200" indent="-457200">
              <a:buFont typeface="+mj-lt"/>
              <a:buAutoNum type="arabicPeriod"/>
            </a:pPr>
            <a:r>
              <a:rPr lang="en-US" sz="2000" dirty="0"/>
              <a:t>Change picture</a:t>
            </a:r>
          </a:p>
        </p:txBody>
      </p:sp>
    </p:spTree>
    <p:extLst>
      <p:ext uri="{BB962C8B-B14F-4D97-AF65-F5344CB8AC3E}">
        <p14:creationId xmlns:p14="http://schemas.microsoft.com/office/powerpoint/2010/main" val="393878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2F4E39-4B20-B249-777D-7424E0D6882D}"/>
              </a:ext>
            </a:extLst>
          </p:cNvPr>
          <p:cNvPicPr>
            <a:picLocks noChangeAspect="1"/>
          </p:cNvPicPr>
          <p:nvPr/>
        </p:nvPicPr>
        <p:blipFill>
          <a:blip r:embed="rId2"/>
          <a:stretch>
            <a:fillRect/>
          </a:stretch>
        </p:blipFill>
        <p:spPr>
          <a:xfrm>
            <a:off x="464600" y="1174109"/>
            <a:ext cx="8641300" cy="4886968"/>
          </a:xfrm>
          <a:prstGeom prst="rect">
            <a:avLst/>
          </a:prstGeom>
        </p:spPr>
      </p:pic>
      <p:sp>
        <p:nvSpPr>
          <p:cNvPr id="2" name="Title 1">
            <a:extLst>
              <a:ext uri="{FF2B5EF4-FFF2-40B4-BE49-F238E27FC236}">
                <a16:creationId xmlns:a16="http://schemas.microsoft.com/office/drawing/2014/main" id="{4A188612-0E26-6BD4-4E19-A571A88F9BE7}"/>
              </a:ext>
            </a:extLst>
          </p:cNvPr>
          <p:cNvSpPr txBox="1">
            <a:spLocks/>
          </p:cNvSpPr>
          <p:nvPr/>
        </p:nvSpPr>
        <p:spPr>
          <a:xfrm>
            <a:off x="464600" y="405038"/>
            <a:ext cx="5631400" cy="62256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Saving a slide as an image</a:t>
            </a:r>
            <a:endParaRPr lang="LID4096" sz="3000" b="1" dirty="0"/>
          </a:p>
        </p:txBody>
      </p:sp>
      <p:sp>
        <p:nvSpPr>
          <p:cNvPr id="3" name="Title 1">
            <a:extLst>
              <a:ext uri="{FF2B5EF4-FFF2-40B4-BE49-F238E27FC236}">
                <a16:creationId xmlns:a16="http://schemas.microsoft.com/office/drawing/2014/main" id="{2C8450CE-DE27-BB15-D154-3E59D255DCF6}"/>
              </a:ext>
            </a:extLst>
          </p:cNvPr>
          <p:cNvSpPr txBox="1">
            <a:spLocks/>
          </p:cNvSpPr>
          <p:nvPr/>
        </p:nvSpPr>
        <p:spPr>
          <a:xfrm>
            <a:off x="5351930" y="5563362"/>
            <a:ext cx="6840070" cy="706810"/>
          </a:xfrm>
          <a:prstGeom prst="rect">
            <a:avLst/>
          </a:prstGeom>
          <a:solidFill>
            <a:srgbClr val="FFFF00"/>
          </a:solidFill>
        </p:spPr>
        <p:txBody>
          <a:bodyPr anchor="t">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t>In </a:t>
            </a:r>
            <a:r>
              <a:rPr lang="en-US" sz="2000" b="1" dirty="0" err="1"/>
              <a:t>Powerpoint</a:t>
            </a:r>
            <a:r>
              <a:rPr lang="en-US" sz="2000" b="1" dirty="0"/>
              <a:t>, Upper left side, go to:</a:t>
            </a:r>
          </a:p>
          <a:p>
            <a:r>
              <a:rPr lang="en-US" sz="2000" dirty="0"/>
              <a:t>FILE/ EXPORT/ CHANGE FILE TYPE/ JPG or PNG or GIF / SAVE AS</a:t>
            </a:r>
          </a:p>
        </p:txBody>
      </p:sp>
    </p:spTree>
    <p:extLst>
      <p:ext uri="{BB962C8B-B14F-4D97-AF65-F5344CB8AC3E}">
        <p14:creationId xmlns:p14="http://schemas.microsoft.com/office/powerpoint/2010/main" val="3549812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D968A-0AEC-2B0D-1B2C-A541A88F4953}"/>
            </a:ext>
          </a:extLst>
        </p:cNvPr>
        <p:cNvGrpSpPr/>
        <p:nvPr/>
      </p:nvGrpSpPr>
      <p:grpSpPr>
        <a:xfrm>
          <a:off x="0" y="0"/>
          <a:ext cx="0" cy="0"/>
          <a:chOff x="0" y="0"/>
          <a:chExt cx="0" cy="0"/>
        </a:xfrm>
      </p:grpSpPr>
      <p:pic>
        <p:nvPicPr>
          <p:cNvPr id="44" name="Image" descr="A large industrial plant with many pipes&#10;&#10;Description automatically generated with medium confidence">
            <a:extLst>
              <a:ext uri="{FF2B5EF4-FFF2-40B4-BE49-F238E27FC236}">
                <a16:creationId xmlns:a16="http://schemas.microsoft.com/office/drawing/2014/main" id="{5BAACE62-915A-E181-402B-361C9505969F}"/>
              </a:ext>
            </a:extLst>
          </p:cNvPr>
          <p:cNvPicPr>
            <a:picLocks/>
          </p:cNvPicPr>
          <p:nvPr/>
        </p:nvPicPr>
        <p:blipFill rotWithShape="1">
          <a:blip r:embed="rId3">
            <a:extLst>
              <a:ext uri="{28A0092B-C50C-407E-A947-70E740481C1C}">
                <a14:useLocalDpi xmlns:a14="http://schemas.microsoft.com/office/drawing/2010/main" val="0"/>
              </a:ext>
            </a:extLst>
          </a:blip>
          <a:srcRect t="13784"/>
          <a:stretch/>
        </p:blipFill>
        <p:spPr>
          <a:xfrm>
            <a:off x="0" y="0"/>
            <a:ext cx="12192000" cy="6858000"/>
          </a:xfrm>
          <a:prstGeom prst="rect">
            <a:avLst/>
          </a:prstGeom>
        </p:spPr>
      </p:pic>
      <p:sp>
        <p:nvSpPr>
          <p:cNvPr id="26" name="Background">
            <a:extLst>
              <a:ext uri="{FF2B5EF4-FFF2-40B4-BE49-F238E27FC236}">
                <a16:creationId xmlns:a16="http://schemas.microsoft.com/office/drawing/2014/main" id="{E5B3BBBD-F75F-0A6B-D93B-9AF7E7420086}"/>
              </a:ext>
            </a:extLst>
          </p:cNvPr>
          <p:cNvSpPr>
            <a:spLocks/>
          </p:cNvSpPr>
          <p:nvPr/>
        </p:nvSpPr>
        <p:spPr>
          <a:xfrm>
            <a:off x="0" y="0"/>
            <a:ext cx="12192000" cy="6858000"/>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sp>
        <p:nvSpPr>
          <p:cNvPr id="5" name="Rectangle 4">
            <a:extLst>
              <a:ext uri="{FF2B5EF4-FFF2-40B4-BE49-F238E27FC236}">
                <a16:creationId xmlns:a16="http://schemas.microsoft.com/office/drawing/2014/main" id="{5592D08E-0727-676E-9D18-5F2AE2973F46}"/>
              </a:ext>
            </a:extLst>
          </p:cNvPr>
          <p:cNvSpPr/>
          <p:nvPr/>
        </p:nvSpPr>
        <p:spPr>
          <a:xfrm>
            <a:off x="7489970" y="4287433"/>
            <a:ext cx="3102206" cy="766760"/>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bg1"/>
                </a:solidFill>
              </a:rPr>
              <a:t>Deliver the Deal.</a:t>
            </a:r>
            <a:endParaRPr lang="LID4096" sz="2500" b="1">
              <a:solidFill>
                <a:schemeClr val="bg1"/>
              </a:solidFill>
            </a:endParaRPr>
          </a:p>
        </p:txBody>
      </p:sp>
      <p:sp>
        <p:nvSpPr>
          <p:cNvPr id="46" name="TextBox 45">
            <a:extLst>
              <a:ext uri="{FF2B5EF4-FFF2-40B4-BE49-F238E27FC236}">
                <a16:creationId xmlns:a16="http://schemas.microsoft.com/office/drawing/2014/main" id="{07D4EAA4-BA54-9215-5E52-BF44EBAA4E6C}"/>
              </a:ext>
            </a:extLst>
          </p:cNvPr>
          <p:cNvSpPr txBox="1">
            <a:spLocks/>
          </p:cNvSpPr>
          <p:nvPr/>
        </p:nvSpPr>
        <p:spPr>
          <a:xfrm>
            <a:off x="7463515" y="2840484"/>
            <a:ext cx="3513693" cy="1246495"/>
          </a:xfrm>
          <a:prstGeom prst="rect">
            <a:avLst/>
          </a:prstGeom>
          <a:noFill/>
        </p:spPr>
        <p:txBody>
          <a:bodyPr wrap="square" rtlCol="0">
            <a:spAutoFit/>
          </a:bodyPr>
          <a:lstStyle/>
          <a:p>
            <a:r>
              <a:rPr lang="en-US" sz="2500" i="1">
                <a:solidFill>
                  <a:schemeClr val="bg1"/>
                </a:solidFill>
              </a:rPr>
              <a:t>The Antwerp Declaration Community calls on EU Heads of States to: </a:t>
            </a:r>
            <a:endParaRPr lang="LID4096" sz="2500" i="1">
              <a:solidFill>
                <a:schemeClr val="bg1"/>
              </a:solidFill>
            </a:endParaRPr>
          </a:p>
        </p:txBody>
      </p:sp>
      <p:sp>
        <p:nvSpPr>
          <p:cNvPr id="49" name="TextBox 48">
            <a:extLst>
              <a:ext uri="{FF2B5EF4-FFF2-40B4-BE49-F238E27FC236}">
                <a16:creationId xmlns:a16="http://schemas.microsoft.com/office/drawing/2014/main" id="{C88A9119-D87D-C02D-DFEE-37B48A5A01A8}"/>
              </a:ext>
            </a:extLst>
          </p:cNvPr>
          <p:cNvSpPr txBox="1">
            <a:spLocks/>
          </p:cNvSpPr>
          <p:nvPr/>
        </p:nvSpPr>
        <p:spPr>
          <a:xfrm>
            <a:off x="8237971" y="6125112"/>
            <a:ext cx="3513694" cy="400110"/>
          </a:xfrm>
          <a:prstGeom prst="rect">
            <a:avLst/>
          </a:prstGeom>
          <a:noFill/>
        </p:spPr>
        <p:txBody>
          <a:bodyPr wrap="square" rtlCol="0">
            <a:spAutoFit/>
          </a:bodyPr>
          <a:lstStyle/>
          <a:p>
            <a:pPr algn="r"/>
            <a:r>
              <a:rPr lang="en-US" sz="2000">
                <a:solidFill>
                  <a:schemeClr val="bg1"/>
                </a:solidFill>
              </a:rPr>
              <a:t>antwerp-declaration.eu</a:t>
            </a:r>
            <a:endParaRPr lang="LID4096" sz="2000">
              <a:solidFill>
                <a:schemeClr val="bg1"/>
              </a:solidFill>
            </a:endParaRPr>
          </a:p>
        </p:txBody>
      </p:sp>
      <p:sp>
        <p:nvSpPr>
          <p:cNvPr id="2" name="TextBox 1">
            <a:extLst>
              <a:ext uri="{FF2B5EF4-FFF2-40B4-BE49-F238E27FC236}">
                <a16:creationId xmlns:a16="http://schemas.microsoft.com/office/drawing/2014/main" id="{A9DB7F1B-10B0-9C9A-8EE2-30E76D212485}"/>
              </a:ext>
            </a:extLst>
          </p:cNvPr>
          <p:cNvSpPr txBox="1"/>
          <p:nvPr/>
        </p:nvSpPr>
        <p:spPr>
          <a:xfrm>
            <a:off x="912948" y="2656217"/>
            <a:ext cx="5538126" cy="1631216"/>
          </a:xfrm>
          <a:prstGeom prst="rect">
            <a:avLst/>
          </a:prstGeom>
          <a:noFill/>
        </p:spPr>
        <p:txBody>
          <a:bodyPr wrap="square" rtlCol="0">
            <a:spAutoFit/>
          </a:bodyPr>
          <a:lstStyle/>
          <a:p>
            <a:r>
              <a:rPr lang="en-US" sz="5000" b="1">
                <a:solidFill>
                  <a:schemeClr val="bg1"/>
                </a:solidFill>
              </a:rPr>
              <a:t>The Clean Industrial Deal is out. </a:t>
            </a:r>
            <a:endParaRPr lang="LID4096" sz="5000" b="1">
              <a:solidFill>
                <a:schemeClr val="bg1"/>
              </a:solidFill>
            </a:endParaRPr>
          </a:p>
        </p:txBody>
      </p:sp>
      <p:sp>
        <p:nvSpPr>
          <p:cNvPr id="3" name="TextBox 2">
            <a:extLst>
              <a:ext uri="{FF2B5EF4-FFF2-40B4-BE49-F238E27FC236}">
                <a16:creationId xmlns:a16="http://schemas.microsoft.com/office/drawing/2014/main" id="{550D93C3-A6CE-F9EF-E694-74D18B90CEFC}"/>
              </a:ext>
            </a:extLst>
          </p:cNvPr>
          <p:cNvSpPr txBox="1">
            <a:spLocks/>
          </p:cNvSpPr>
          <p:nvPr/>
        </p:nvSpPr>
        <p:spPr>
          <a:xfrm>
            <a:off x="912948" y="4378521"/>
            <a:ext cx="4064065" cy="553998"/>
          </a:xfrm>
          <a:prstGeom prst="rect">
            <a:avLst/>
          </a:prstGeom>
          <a:noFill/>
        </p:spPr>
        <p:txBody>
          <a:bodyPr wrap="square" rtlCol="0">
            <a:spAutoFit/>
          </a:bodyPr>
          <a:lstStyle/>
          <a:p>
            <a:r>
              <a:rPr lang="en-US" sz="3000">
                <a:solidFill>
                  <a:schemeClr val="bg1"/>
                </a:solidFill>
              </a:rPr>
              <a:t>Now, it’s time to act. </a:t>
            </a:r>
            <a:endParaRPr lang="LID4096" sz="3000">
              <a:solidFill>
                <a:schemeClr val="bg1"/>
              </a:solidFill>
            </a:endParaRPr>
          </a:p>
        </p:txBody>
      </p:sp>
      <p:sp>
        <p:nvSpPr>
          <p:cNvPr id="6" name="Rectangle 5">
            <a:extLst>
              <a:ext uri="{FF2B5EF4-FFF2-40B4-BE49-F238E27FC236}">
                <a16:creationId xmlns:a16="http://schemas.microsoft.com/office/drawing/2014/main" id="{91FF0C80-5C08-9055-787F-9B8F80450301}"/>
              </a:ext>
            </a:extLst>
          </p:cNvPr>
          <p:cNvSpPr/>
          <p:nvPr/>
        </p:nvSpPr>
        <p:spPr>
          <a:xfrm>
            <a:off x="1015074" y="1026664"/>
            <a:ext cx="2311157" cy="861774"/>
          </a:xfrm>
          <a:prstGeom prst="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YOUR LOGO</a:t>
            </a:r>
            <a:endParaRPr lang="LID4096">
              <a:solidFill>
                <a:schemeClr val="bg1"/>
              </a:solidFill>
            </a:endParaRPr>
          </a:p>
        </p:txBody>
      </p:sp>
      <p:grpSp>
        <p:nvGrpSpPr>
          <p:cNvPr id="39" name="Lines">
            <a:extLst>
              <a:ext uri="{FF2B5EF4-FFF2-40B4-BE49-F238E27FC236}">
                <a16:creationId xmlns:a16="http://schemas.microsoft.com/office/drawing/2014/main" id="{697225E2-8E2B-E23D-E18D-520F1C53AD63}"/>
              </a:ext>
            </a:extLst>
          </p:cNvPr>
          <p:cNvGrpSpPr>
            <a:grpSpLocks noGrp="1" noUngrp="1" noRot="1" noMove="1" noResize="1"/>
          </p:cNvGrpSpPr>
          <p:nvPr/>
        </p:nvGrpSpPr>
        <p:grpSpPr>
          <a:xfrm>
            <a:off x="9647945" y="-500916"/>
            <a:ext cx="4550534" cy="3178217"/>
            <a:chOff x="9647945" y="-500916"/>
            <a:chExt cx="4550534" cy="3178217"/>
          </a:xfrm>
        </p:grpSpPr>
        <p:grpSp>
          <p:nvGrpSpPr>
            <p:cNvPr id="40" name="Group 39">
              <a:extLst>
                <a:ext uri="{FF2B5EF4-FFF2-40B4-BE49-F238E27FC236}">
                  <a16:creationId xmlns:a16="http://schemas.microsoft.com/office/drawing/2014/main" id="{7A1B8B37-5663-7DA5-15E0-4970986DFE77}"/>
                </a:ext>
              </a:extLst>
            </p:cNvPr>
            <p:cNvGrpSpPr>
              <a:grpSpLocks noGrp="1" noUngrp="1" noRot="1" noMove="1" noResize="1"/>
            </p:cNvGrpSpPr>
            <p:nvPr/>
          </p:nvGrpSpPr>
          <p:grpSpPr>
            <a:xfrm>
              <a:off x="9647945" y="-500916"/>
              <a:ext cx="2103720" cy="3178217"/>
              <a:chOff x="9647945" y="-500916"/>
              <a:chExt cx="2103720" cy="3178217"/>
            </a:xfrm>
          </p:grpSpPr>
          <p:sp>
            <p:nvSpPr>
              <p:cNvPr id="45" name="Freeform: Shape 44">
                <a:extLst>
                  <a:ext uri="{FF2B5EF4-FFF2-40B4-BE49-F238E27FC236}">
                    <a16:creationId xmlns:a16="http://schemas.microsoft.com/office/drawing/2014/main" id="{33E63B5D-8A9F-59EA-CEDB-622F0A64FE6E}"/>
                  </a:ext>
                </a:extLst>
              </p:cNvPr>
              <p:cNvSpPr>
                <a:spLocks noGrp="1" noRot="1" noMove="1" noResize="1" noEditPoints="1" noAdjustHandles="1" noChangeArrowheads="1" noChangeShapeType="1"/>
              </p:cNvSpPr>
              <p:nvPr/>
            </p:nvSpPr>
            <p:spPr>
              <a:xfrm>
                <a:off x="9923302" y="-500916"/>
                <a:ext cx="320332" cy="2052382"/>
              </a:xfrm>
              <a:custGeom>
                <a:avLst/>
                <a:gdLst>
                  <a:gd name="connsiteX0" fmla="*/ 476250 w 476250"/>
                  <a:gd name="connsiteY0" fmla="*/ 0 h 2733674"/>
                  <a:gd name="connsiteX1" fmla="*/ 476250 w 476250"/>
                  <a:gd name="connsiteY1" fmla="*/ 609600 h 2733674"/>
                  <a:gd name="connsiteX2" fmla="*/ 0 w 476250"/>
                  <a:gd name="connsiteY2" fmla="*/ 1123950 h 2733674"/>
                  <a:gd name="connsiteX3" fmla="*/ 0 w 476250"/>
                  <a:gd name="connsiteY3" fmla="*/ 1752600 h 2733674"/>
                  <a:gd name="connsiteX4" fmla="*/ 456533 w 476250"/>
                  <a:gd name="connsiteY4" fmla="*/ 2209229 h 2733674"/>
                  <a:gd name="connsiteX5" fmla="*/ 456533 w 476250"/>
                  <a:gd name="connsiteY5" fmla="*/ 2733675 h 273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0" h="2733674">
                    <a:moveTo>
                      <a:pt x="476250" y="0"/>
                    </a:moveTo>
                    <a:lnTo>
                      <a:pt x="476250" y="609600"/>
                    </a:lnTo>
                    <a:lnTo>
                      <a:pt x="0" y="1123950"/>
                    </a:lnTo>
                    <a:lnTo>
                      <a:pt x="0" y="1752600"/>
                    </a:lnTo>
                    <a:lnTo>
                      <a:pt x="456533" y="2209229"/>
                    </a:lnTo>
                    <a:lnTo>
                      <a:pt x="456533" y="2733675"/>
                    </a:lnTo>
                  </a:path>
                </a:pathLst>
              </a:custGeom>
              <a:noFill/>
              <a:ln w="38100" cap="flat">
                <a:solidFill>
                  <a:schemeClr val="bg1"/>
                </a:solidFill>
                <a:prstDash val="solid"/>
                <a:miter/>
              </a:ln>
            </p:spPr>
            <p:txBody>
              <a:bodyPr rtlCol="0" anchor="ctr"/>
              <a:lstStyle/>
              <a:p>
                <a:endParaRPr lang="LID4096"/>
              </a:p>
            </p:txBody>
          </p:sp>
          <p:sp>
            <p:nvSpPr>
              <p:cNvPr id="47" name="Freeform: Shape 46">
                <a:extLst>
                  <a:ext uri="{FF2B5EF4-FFF2-40B4-BE49-F238E27FC236}">
                    <a16:creationId xmlns:a16="http://schemas.microsoft.com/office/drawing/2014/main" id="{65A7260F-256B-97FA-1DE8-7C2226DA1F7E}"/>
                  </a:ext>
                </a:extLst>
              </p:cNvPr>
              <p:cNvSpPr>
                <a:spLocks noGrp="1" noRot="1" noMove="1" noResize="1" noEditPoints="1" noAdjustHandles="1" noChangeArrowheads="1" noChangeShapeType="1"/>
              </p:cNvSpPr>
              <p:nvPr/>
            </p:nvSpPr>
            <p:spPr>
              <a:xfrm>
                <a:off x="10262230" y="-268774"/>
                <a:ext cx="266059" cy="739778"/>
              </a:xfrm>
              <a:custGeom>
                <a:avLst/>
                <a:gdLst>
                  <a:gd name="connsiteX0" fmla="*/ 0 w 388810"/>
                  <a:gd name="connsiteY0" fmla="*/ 0 h 1081087"/>
                  <a:gd name="connsiteX1" fmla="*/ 388811 w 388810"/>
                  <a:gd name="connsiteY1" fmla="*/ 388811 h 1081087"/>
                  <a:gd name="connsiteX2" fmla="*/ 388811 w 388810"/>
                  <a:gd name="connsiteY2" fmla="*/ 1081088 h 1081087"/>
                </a:gdLst>
                <a:ahLst/>
                <a:cxnLst>
                  <a:cxn ang="0">
                    <a:pos x="connsiteX0" y="connsiteY0"/>
                  </a:cxn>
                  <a:cxn ang="0">
                    <a:pos x="connsiteX1" y="connsiteY1"/>
                  </a:cxn>
                  <a:cxn ang="0">
                    <a:pos x="connsiteX2" y="connsiteY2"/>
                  </a:cxn>
                </a:cxnLst>
                <a:rect l="l" t="t" r="r" b="b"/>
                <a:pathLst>
                  <a:path w="388810" h="1081087">
                    <a:moveTo>
                      <a:pt x="0" y="0"/>
                    </a:moveTo>
                    <a:lnTo>
                      <a:pt x="388811" y="388811"/>
                    </a:lnTo>
                    <a:lnTo>
                      <a:pt x="388811" y="1081088"/>
                    </a:lnTo>
                  </a:path>
                </a:pathLst>
              </a:custGeom>
              <a:noFill/>
              <a:ln w="38100" cap="flat">
                <a:solidFill>
                  <a:schemeClr val="bg1"/>
                </a:solidFill>
                <a:prstDash val="solid"/>
                <a:miter/>
              </a:ln>
            </p:spPr>
            <p:txBody>
              <a:bodyPr rtlCol="0" anchor="ctr"/>
              <a:lstStyle/>
              <a:p>
                <a:endParaRPr lang="LID4096"/>
              </a:p>
            </p:txBody>
          </p:sp>
          <p:sp>
            <p:nvSpPr>
              <p:cNvPr id="48" name="Freeform: Shape 47">
                <a:extLst>
                  <a:ext uri="{FF2B5EF4-FFF2-40B4-BE49-F238E27FC236}">
                    <a16:creationId xmlns:a16="http://schemas.microsoft.com/office/drawing/2014/main" id="{8ACDFADE-05B0-62CA-9F98-6E3FBCA09D59}"/>
                  </a:ext>
                </a:extLst>
              </p:cNvPr>
              <p:cNvSpPr>
                <a:spLocks noGrp="1" noRot="1" noMove="1" noResize="1" noEditPoints="1" noAdjustHandles="1" noChangeArrowheads="1" noChangeShapeType="1"/>
              </p:cNvSpPr>
              <p:nvPr/>
            </p:nvSpPr>
            <p:spPr>
              <a:xfrm>
                <a:off x="10476147" y="471004"/>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chemeClr val="bg1"/>
                </a:solidFill>
                <a:prstDash val="solid"/>
                <a:miter/>
              </a:ln>
            </p:spPr>
            <p:txBody>
              <a:bodyPr rtlCol="0" anchor="ctr"/>
              <a:lstStyle/>
              <a:p>
                <a:endParaRPr lang="LID4096"/>
              </a:p>
            </p:txBody>
          </p:sp>
          <p:sp>
            <p:nvSpPr>
              <p:cNvPr id="50" name="Freeform: Shape 49">
                <a:extLst>
                  <a:ext uri="{FF2B5EF4-FFF2-40B4-BE49-F238E27FC236}">
                    <a16:creationId xmlns:a16="http://schemas.microsoft.com/office/drawing/2014/main" id="{619B13A7-39C5-C188-79FE-FEF22E879621}"/>
                  </a:ext>
                </a:extLst>
              </p:cNvPr>
              <p:cNvSpPr>
                <a:spLocks noGrp="1" noRot="1" noMove="1" noResize="1" noEditPoints="1" noAdjustHandles="1" noChangeArrowheads="1" noChangeShapeType="1"/>
              </p:cNvSpPr>
              <p:nvPr/>
            </p:nvSpPr>
            <p:spPr>
              <a:xfrm>
                <a:off x="9647945" y="346127"/>
                <a:ext cx="273751" cy="586608"/>
              </a:xfrm>
              <a:custGeom>
                <a:avLst/>
                <a:gdLst>
                  <a:gd name="connsiteX0" fmla="*/ 400050 w 400050"/>
                  <a:gd name="connsiteY0" fmla="*/ 0 h 857249"/>
                  <a:gd name="connsiteX1" fmla="*/ 0 w 400050"/>
                  <a:gd name="connsiteY1" fmla="*/ 400050 h 857249"/>
                  <a:gd name="connsiteX2" fmla="*/ 0 w 400050"/>
                  <a:gd name="connsiteY2" fmla="*/ 857250 h 857249"/>
                </a:gdLst>
                <a:ahLst/>
                <a:cxnLst>
                  <a:cxn ang="0">
                    <a:pos x="connsiteX0" y="connsiteY0"/>
                  </a:cxn>
                  <a:cxn ang="0">
                    <a:pos x="connsiteX1" y="connsiteY1"/>
                  </a:cxn>
                  <a:cxn ang="0">
                    <a:pos x="connsiteX2" y="connsiteY2"/>
                  </a:cxn>
                </a:cxnLst>
                <a:rect l="l" t="t" r="r" b="b"/>
                <a:pathLst>
                  <a:path w="400050" h="857249">
                    <a:moveTo>
                      <a:pt x="400050" y="0"/>
                    </a:moveTo>
                    <a:lnTo>
                      <a:pt x="0" y="400050"/>
                    </a:lnTo>
                    <a:lnTo>
                      <a:pt x="0" y="857250"/>
                    </a:lnTo>
                  </a:path>
                </a:pathLst>
              </a:custGeom>
              <a:noFill/>
              <a:ln w="38100" cap="flat">
                <a:solidFill>
                  <a:schemeClr val="bg1"/>
                </a:solidFill>
                <a:prstDash val="solid"/>
                <a:miter/>
                <a:tailEnd type="oval"/>
              </a:ln>
            </p:spPr>
            <p:txBody>
              <a:bodyPr rtlCol="0" anchor="ctr"/>
              <a:lstStyle/>
              <a:p>
                <a:endParaRPr lang="LID4096"/>
              </a:p>
            </p:txBody>
          </p:sp>
          <p:sp>
            <p:nvSpPr>
              <p:cNvPr id="51" name="Freeform: Shape 50">
                <a:extLst>
                  <a:ext uri="{FF2B5EF4-FFF2-40B4-BE49-F238E27FC236}">
                    <a16:creationId xmlns:a16="http://schemas.microsoft.com/office/drawing/2014/main" id="{4B0ED11A-F9DE-FA31-389E-FE69F42B17AD}"/>
                  </a:ext>
                </a:extLst>
              </p:cNvPr>
              <p:cNvSpPr>
                <a:spLocks noGrp="1" noRot="1" noMove="1" noResize="1" noEditPoints="1" noAdjustHandles="1" noChangeArrowheads="1" noChangeShapeType="1"/>
              </p:cNvSpPr>
              <p:nvPr/>
            </p:nvSpPr>
            <p:spPr>
              <a:xfrm>
                <a:off x="11120809" y="-490122"/>
                <a:ext cx="350335" cy="2508206"/>
              </a:xfrm>
              <a:custGeom>
                <a:avLst/>
                <a:gdLst>
                  <a:gd name="connsiteX0" fmla="*/ 54769 w 511968"/>
                  <a:gd name="connsiteY0" fmla="*/ 0 h 3665410"/>
                  <a:gd name="connsiteX1" fmla="*/ 54769 w 511968"/>
                  <a:gd name="connsiteY1" fmla="*/ 647700 h 3665410"/>
                  <a:gd name="connsiteX2" fmla="*/ 511969 w 511968"/>
                  <a:gd name="connsiteY2" fmla="*/ 1104900 h 3665410"/>
                  <a:gd name="connsiteX3" fmla="*/ 511969 w 511968"/>
                  <a:gd name="connsiteY3" fmla="*/ 1752600 h 3665410"/>
                  <a:gd name="connsiteX4" fmla="*/ 340519 w 511968"/>
                  <a:gd name="connsiteY4" fmla="*/ 1924050 h 3665410"/>
                  <a:gd name="connsiteX5" fmla="*/ 340519 w 511968"/>
                  <a:gd name="connsiteY5" fmla="*/ 2209133 h 3665410"/>
                  <a:gd name="connsiteX6" fmla="*/ 455486 w 511968"/>
                  <a:gd name="connsiteY6" fmla="*/ 2324100 h 3665410"/>
                  <a:gd name="connsiteX7" fmla="*/ 455486 w 511968"/>
                  <a:gd name="connsiteY7" fmla="*/ 2941796 h 3665410"/>
                  <a:gd name="connsiteX8" fmla="*/ 0 w 511968"/>
                  <a:gd name="connsiteY8" fmla="*/ 3665411 h 366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968" h="3665410">
                    <a:moveTo>
                      <a:pt x="54769" y="0"/>
                    </a:moveTo>
                    <a:lnTo>
                      <a:pt x="54769" y="647700"/>
                    </a:lnTo>
                    <a:lnTo>
                      <a:pt x="511969" y="1104900"/>
                    </a:lnTo>
                    <a:lnTo>
                      <a:pt x="511969" y="1752600"/>
                    </a:lnTo>
                    <a:lnTo>
                      <a:pt x="340519" y="1924050"/>
                    </a:lnTo>
                    <a:lnTo>
                      <a:pt x="340519" y="2209133"/>
                    </a:lnTo>
                    <a:lnTo>
                      <a:pt x="455486" y="2324100"/>
                    </a:lnTo>
                    <a:lnTo>
                      <a:pt x="455486" y="2941796"/>
                    </a:lnTo>
                    <a:lnTo>
                      <a:pt x="0" y="3665411"/>
                    </a:lnTo>
                  </a:path>
                </a:pathLst>
              </a:custGeom>
              <a:noFill/>
              <a:ln w="38100" cap="flat">
                <a:solidFill>
                  <a:schemeClr val="bg1"/>
                </a:solidFill>
                <a:prstDash val="solid"/>
                <a:miter/>
                <a:tailEnd type="oval"/>
              </a:ln>
            </p:spPr>
            <p:txBody>
              <a:bodyPr rtlCol="0" anchor="ctr"/>
              <a:lstStyle/>
              <a:p>
                <a:endParaRPr lang="LID4096"/>
              </a:p>
            </p:txBody>
          </p:sp>
          <p:sp>
            <p:nvSpPr>
              <p:cNvPr id="52" name="Freeform: Shape 51">
                <a:extLst>
                  <a:ext uri="{FF2B5EF4-FFF2-40B4-BE49-F238E27FC236}">
                    <a16:creationId xmlns:a16="http://schemas.microsoft.com/office/drawing/2014/main" id="{E9D90ABF-43C6-D78F-7D1E-08FEE1378476}"/>
                  </a:ext>
                </a:extLst>
              </p:cNvPr>
              <p:cNvSpPr>
                <a:spLocks noGrp="1" noRot="1" noMove="1" noResize="1" noEditPoints="1" noAdjustHandles="1" noChangeArrowheads="1" noChangeShapeType="1"/>
              </p:cNvSpPr>
              <p:nvPr/>
            </p:nvSpPr>
            <p:spPr>
              <a:xfrm>
                <a:off x="10895812" y="63896"/>
                <a:ext cx="353724" cy="1017805"/>
              </a:xfrm>
              <a:custGeom>
                <a:avLst/>
                <a:gdLst>
                  <a:gd name="connsiteX0" fmla="*/ 516922 w 516921"/>
                  <a:gd name="connsiteY0" fmla="*/ 0 h 1389983"/>
                  <a:gd name="connsiteX1" fmla="*/ 516922 w 516921"/>
                  <a:gd name="connsiteY1" fmla="*/ 419100 h 1389983"/>
                  <a:gd name="connsiteX2" fmla="*/ 0 w 516921"/>
                  <a:gd name="connsiteY2" fmla="*/ 647700 h 1389983"/>
                  <a:gd name="connsiteX3" fmla="*/ 0 w 516921"/>
                  <a:gd name="connsiteY3" fmla="*/ 1389983 h 1389983"/>
                </a:gdLst>
                <a:ahLst/>
                <a:cxnLst>
                  <a:cxn ang="0">
                    <a:pos x="connsiteX0" y="connsiteY0"/>
                  </a:cxn>
                  <a:cxn ang="0">
                    <a:pos x="connsiteX1" y="connsiteY1"/>
                  </a:cxn>
                  <a:cxn ang="0">
                    <a:pos x="connsiteX2" y="connsiteY2"/>
                  </a:cxn>
                  <a:cxn ang="0">
                    <a:pos x="connsiteX3" y="connsiteY3"/>
                  </a:cxn>
                </a:cxnLst>
                <a:rect l="l" t="t" r="r" b="b"/>
                <a:pathLst>
                  <a:path w="516921" h="1389983">
                    <a:moveTo>
                      <a:pt x="516922" y="0"/>
                    </a:moveTo>
                    <a:lnTo>
                      <a:pt x="516922" y="419100"/>
                    </a:lnTo>
                    <a:lnTo>
                      <a:pt x="0" y="647700"/>
                    </a:lnTo>
                    <a:lnTo>
                      <a:pt x="0" y="1389983"/>
                    </a:lnTo>
                  </a:path>
                </a:pathLst>
              </a:custGeom>
              <a:noFill/>
              <a:ln w="38100" cap="flat">
                <a:solidFill>
                  <a:schemeClr val="bg1"/>
                </a:solidFill>
                <a:prstDash val="solid"/>
                <a:miter/>
                <a:tailEnd type="none"/>
              </a:ln>
            </p:spPr>
            <p:txBody>
              <a:bodyPr rtlCol="0" anchor="ctr"/>
              <a:lstStyle/>
              <a:p>
                <a:endParaRPr lang="LID4096"/>
              </a:p>
            </p:txBody>
          </p:sp>
          <p:grpSp>
            <p:nvGrpSpPr>
              <p:cNvPr id="54" name="Group 53">
                <a:extLst>
                  <a:ext uri="{FF2B5EF4-FFF2-40B4-BE49-F238E27FC236}">
                    <a16:creationId xmlns:a16="http://schemas.microsoft.com/office/drawing/2014/main" id="{D4C342C4-C677-40F8-EBE1-A0E0F573B744}"/>
                  </a:ext>
                </a:extLst>
              </p:cNvPr>
              <p:cNvGrpSpPr>
                <a:grpSpLocks noGrp="1" noUngrp="1" noRot="1" noMove="1" noResize="1"/>
              </p:cNvGrpSpPr>
              <p:nvPr/>
            </p:nvGrpSpPr>
            <p:grpSpPr>
              <a:xfrm>
                <a:off x="11474655" y="474262"/>
                <a:ext cx="277010" cy="2203039"/>
                <a:chOff x="11394915" y="474262"/>
                <a:chExt cx="277010" cy="2203039"/>
              </a:xfrm>
            </p:grpSpPr>
            <p:sp>
              <p:nvSpPr>
                <p:cNvPr id="55" name="Freeform: Shape 54">
                  <a:extLst>
                    <a:ext uri="{FF2B5EF4-FFF2-40B4-BE49-F238E27FC236}">
                      <a16:creationId xmlns:a16="http://schemas.microsoft.com/office/drawing/2014/main" id="{01459A6E-4526-AFE9-0FC3-C5DD0C4D7881}"/>
                    </a:ext>
                  </a:extLst>
                </p:cNvPr>
                <p:cNvSpPr>
                  <a:spLocks noGrp="1" noRot="1" noMove="1" noResize="1" noEditPoints="1" noAdjustHandles="1" noChangeArrowheads="1" noChangeShapeType="1"/>
                </p:cNvSpPr>
                <p:nvPr/>
              </p:nvSpPr>
              <p:spPr>
                <a:xfrm>
                  <a:off x="11394915" y="474262"/>
                  <a:ext cx="224866" cy="2098753"/>
                </a:xfrm>
                <a:custGeom>
                  <a:avLst/>
                  <a:gdLst>
                    <a:gd name="connsiteX0" fmla="*/ 0 w 328612"/>
                    <a:gd name="connsiteY0" fmla="*/ 0 h 3067049"/>
                    <a:gd name="connsiteX1" fmla="*/ 328613 w 328612"/>
                    <a:gd name="connsiteY1" fmla="*/ 328613 h 3067049"/>
                    <a:gd name="connsiteX2" fmla="*/ 328613 w 328612"/>
                    <a:gd name="connsiteY2" fmla="*/ 3067050 h 3067049"/>
                  </a:gdLst>
                  <a:ahLst/>
                  <a:cxnLst>
                    <a:cxn ang="0">
                      <a:pos x="connsiteX0" y="connsiteY0"/>
                    </a:cxn>
                    <a:cxn ang="0">
                      <a:pos x="connsiteX1" y="connsiteY1"/>
                    </a:cxn>
                    <a:cxn ang="0">
                      <a:pos x="connsiteX2" y="connsiteY2"/>
                    </a:cxn>
                  </a:cxnLst>
                  <a:rect l="l" t="t" r="r" b="b"/>
                  <a:pathLst>
                    <a:path w="328612" h="3067049">
                      <a:moveTo>
                        <a:pt x="0" y="0"/>
                      </a:moveTo>
                      <a:lnTo>
                        <a:pt x="328613" y="328613"/>
                      </a:lnTo>
                      <a:lnTo>
                        <a:pt x="328613" y="3067050"/>
                      </a:lnTo>
                    </a:path>
                  </a:pathLst>
                </a:custGeom>
                <a:noFill/>
                <a:ln w="38100" cap="flat">
                  <a:solidFill>
                    <a:schemeClr val="bg1"/>
                  </a:solid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7D063AFB-5F03-866E-902A-597EC4D35960}"/>
                    </a:ext>
                  </a:extLst>
                </p:cNvPr>
                <p:cNvSpPr>
                  <a:spLocks noGrp="1" noRot="1" noMove="1" noResize="1" noEditPoints="1" noAdjustHandles="1" noChangeArrowheads="1" noChangeShapeType="1"/>
                </p:cNvSpPr>
                <p:nvPr/>
              </p:nvSpPr>
              <p:spPr>
                <a:xfrm>
                  <a:off x="11567639" y="2573015"/>
                  <a:ext cx="104286" cy="104286"/>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noFill/>
                <a:ln w="38100" cap="flat">
                  <a:solidFill>
                    <a:schemeClr val="bg1"/>
                  </a:solidFill>
                  <a:prstDash val="solid"/>
                  <a:miter/>
                </a:ln>
              </p:spPr>
              <p:txBody>
                <a:bodyPr rtlCol="0" anchor="ctr"/>
                <a:lstStyle/>
                <a:p>
                  <a:endParaRPr lang="LID4096"/>
                </a:p>
              </p:txBody>
            </p:sp>
          </p:grpSp>
        </p:grpSp>
        <p:sp>
          <p:nvSpPr>
            <p:cNvPr id="43" name="Rectangle 42">
              <a:extLst>
                <a:ext uri="{FF2B5EF4-FFF2-40B4-BE49-F238E27FC236}">
                  <a16:creationId xmlns:a16="http://schemas.microsoft.com/office/drawing/2014/main" id="{CB43E80D-B477-C010-DC6A-3BF0B82B2010}"/>
                </a:ext>
              </a:extLst>
            </p:cNvPr>
            <p:cNvSpPr>
              <a:spLocks noGrp="1" noRot="1" noMove="1" noResize="1" noEditPoints="1" noAdjustHandles="1" noChangeArrowheads="1" noChangeShapeType="1"/>
            </p:cNvSpPr>
            <p:nvPr/>
          </p:nvSpPr>
          <p:spPr>
            <a:xfrm>
              <a:off x="12521521" y="395619"/>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Lines</a:t>
              </a:r>
              <a:endParaRPr lang="LID4096" dirty="0"/>
            </a:p>
          </p:txBody>
        </p:sp>
      </p:grpSp>
      <p:grpSp>
        <p:nvGrpSpPr>
          <p:cNvPr id="57" name="Cogs">
            <a:extLst>
              <a:ext uri="{FF2B5EF4-FFF2-40B4-BE49-F238E27FC236}">
                <a16:creationId xmlns:a16="http://schemas.microsoft.com/office/drawing/2014/main" id="{822624ED-6DFA-3B14-281C-ADB9E57E8D0B}"/>
              </a:ext>
            </a:extLst>
          </p:cNvPr>
          <p:cNvGrpSpPr>
            <a:grpSpLocks noGrp="1" noUngrp="1" noRot="1" noMove="1" noResize="1"/>
          </p:cNvGrpSpPr>
          <p:nvPr/>
        </p:nvGrpSpPr>
        <p:grpSpPr>
          <a:xfrm>
            <a:off x="9839329" y="759189"/>
            <a:ext cx="4359150" cy="1728659"/>
            <a:chOff x="9839329" y="759189"/>
            <a:chExt cx="4359150" cy="1728659"/>
          </a:xfrm>
          <a:solidFill>
            <a:srgbClr val="F47928"/>
          </a:solidFill>
        </p:grpSpPr>
        <p:grpSp>
          <p:nvGrpSpPr>
            <p:cNvPr id="58" name="Group 57">
              <a:extLst>
                <a:ext uri="{FF2B5EF4-FFF2-40B4-BE49-F238E27FC236}">
                  <a16:creationId xmlns:a16="http://schemas.microsoft.com/office/drawing/2014/main" id="{70054204-FCBC-899E-4AA8-AA2171958B52}"/>
                </a:ext>
              </a:extLst>
            </p:cNvPr>
            <p:cNvGrpSpPr>
              <a:grpSpLocks noGrp="1" noUngrp="1" noRot="1" noMove="1" noResize="1"/>
            </p:cNvGrpSpPr>
            <p:nvPr/>
          </p:nvGrpSpPr>
          <p:grpSpPr>
            <a:xfrm>
              <a:off x="9839329" y="759189"/>
              <a:ext cx="1752174" cy="1728659"/>
              <a:chOff x="9839329" y="759189"/>
              <a:chExt cx="1752174" cy="1728659"/>
            </a:xfrm>
            <a:grpFill/>
          </p:grpSpPr>
          <p:grpSp>
            <p:nvGrpSpPr>
              <p:cNvPr id="60" name="Group 59">
                <a:extLst>
                  <a:ext uri="{FF2B5EF4-FFF2-40B4-BE49-F238E27FC236}">
                    <a16:creationId xmlns:a16="http://schemas.microsoft.com/office/drawing/2014/main" id="{10882C25-1058-87A4-C530-23FA9A3D05B8}"/>
                  </a:ext>
                </a:extLst>
              </p:cNvPr>
              <p:cNvGrpSpPr>
                <a:grpSpLocks noGrp="1" noUngrp="1" noRot="1" noMove="1" noResize="1"/>
              </p:cNvGrpSpPr>
              <p:nvPr/>
            </p:nvGrpSpPr>
            <p:grpSpPr>
              <a:xfrm>
                <a:off x="9839329" y="1186832"/>
                <a:ext cx="794729" cy="802560"/>
                <a:chOff x="6505831" y="338222"/>
                <a:chExt cx="1203102" cy="1214958"/>
              </a:xfrm>
              <a:grpFill/>
            </p:grpSpPr>
            <p:sp>
              <p:nvSpPr>
                <p:cNvPr id="66" name="Freeform: Shape 65">
                  <a:extLst>
                    <a:ext uri="{FF2B5EF4-FFF2-40B4-BE49-F238E27FC236}">
                      <a16:creationId xmlns:a16="http://schemas.microsoft.com/office/drawing/2014/main" id="{61AA2DC2-0A39-253D-6D7A-00177C157D83}"/>
                    </a:ext>
                  </a:extLst>
                </p:cNvPr>
                <p:cNvSpPr>
                  <a:spLocks noGrp="1" noRot="1" noMove="1" noResize="1" noEditPoints="1" noAdjustHandles="1" noChangeArrowheads="1" noChangeShapeType="1"/>
                </p:cNvSpPr>
                <p:nvPr/>
              </p:nvSpPr>
              <p:spPr>
                <a:xfrm>
                  <a:off x="6505831" y="338222"/>
                  <a:ext cx="1203102" cy="1214958"/>
                </a:xfrm>
                <a:custGeom>
                  <a:avLst/>
                  <a:gdLst>
                    <a:gd name="connsiteX0" fmla="*/ 464058 w 1203102"/>
                    <a:gd name="connsiteY0" fmla="*/ 996290 h 1214958"/>
                    <a:gd name="connsiteX1" fmla="*/ 212789 w 1203102"/>
                    <a:gd name="connsiteY1" fmla="*/ 470033 h 1214958"/>
                    <a:gd name="connsiteX2" fmla="*/ 739045 w 1203102"/>
                    <a:gd name="connsiteY2" fmla="*/ 218764 h 1214958"/>
                    <a:gd name="connsiteX3" fmla="*/ 990314 w 1203102"/>
                    <a:gd name="connsiteY3" fmla="*/ 745020 h 1214958"/>
                    <a:gd name="connsiteX4" fmla="*/ 464058 w 1203102"/>
                    <a:gd name="connsiteY4" fmla="*/ 996385 h 1214958"/>
                    <a:gd name="connsiteX5" fmla="*/ 437007 w 1203102"/>
                    <a:gd name="connsiteY5" fmla="*/ 1072776 h 1214958"/>
                    <a:gd name="connsiteX6" fmla="*/ 497967 w 1203102"/>
                    <a:gd name="connsiteY6" fmla="*/ 1090016 h 1214958"/>
                    <a:gd name="connsiteX7" fmla="*/ 495014 w 1203102"/>
                    <a:gd name="connsiteY7" fmla="*/ 1205459 h 1214958"/>
                    <a:gd name="connsiteX8" fmla="*/ 677132 w 1203102"/>
                    <a:gd name="connsiteY8" fmla="*/ 1210221 h 1214958"/>
                    <a:gd name="connsiteX9" fmla="*/ 680085 w 1203102"/>
                    <a:gd name="connsiteY9" fmla="*/ 1094873 h 1214958"/>
                    <a:gd name="connsiteX10" fmla="*/ 801338 w 1203102"/>
                    <a:gd name="connsiteY10" fmla="*/ 1058774 h 1214958"/>
                    <a:gd name="connsiteX11" fmla="*/ 866680 w 1203102"/>
                    <a:gd name="connsiteY11" fmla="*/ 1153833 h 1214958"/>
                    <a:gd name="connsiteX12" fmla="*/ 1016889 w 1203102"/>
                    <a:gd name="connsiteY12" fmla="*/ 1050677 h 1214958"/>
                    <a:gd name="connsiteX13" fmla="*/ 951548 w 1203102"/>
                    <a:gd name="connsiteY13" fmla="*/ 955618 h 1214958"/>
                    <a:gd name="connsiteX14" fmla="*/ 1028414 w 1203102"/>
                    <a:gd name="connsiteY14" fmla="*/ 855129 h 1214958"/>
                    <a:gd name="connsiteX15" fmla="*/ 1137285 w 1203102"/>
                    <a:gd name="connsiteY15" fmla="*/ 893610 h 1214958"/>
                    <a:gd name="connsiteX16" fmla="*/ 1174052 w 1203102"/>
                    <a:gd name="connsiteY16" fmla="*/ 809981 h 1214958"/>
                    <a:gd name="connsiteX17" fmla="*/ 1197959 w 1203102"/>
                    <a:gd name="connsiteY17" fmla="*/ 721779 h 1214958"/>
                    <a:gd name="connsiteX18" fmla="*/ 1089089 w 1203102"/>
                    <a:gd name="connsiteY18" fmla="*/ 683203 h 1214958"/>
                    <a:gd name="connsiteX19" fmla="*/ 1092422 w 1203102"/>
                    <a:gd name="connsiteY19" fmla="*/ 556711 h 1214958"/>
                    <a:gd name="connsiteX20" fmla="*/ 1203103 w 1203102"/>
                    <a:gd name="connsiteY20" fmla="*/ 523945 h 1214958"/>
                    <a:gd name="connsiteX21" fmla="*/ 1151192 w 1203102"/>
                    <a:gd name="connsiteY21" fmla="*/ 349352 h 1214958"/>
                    <a:gd name="connsiteX22" fmla="*/ 1040511 w 1203102"/>
                    <a:gd name="connsiteY22" fmla="*/ 382118 h 1214958"/>
                    <a:gd name="connsiteX23" fmla="*/ 968978 w 1203102"/>
                    <a:gd name="connsiteY23" fmla="*/ 277819 h 1214958"/>
                    <a:gd name="connsiteX24" fmla="*/ 1039178 w 1203102"/>
                    <a:gd name="connsiteY24" fmla="*/ 186284 h 1214958"/>
                    <a:gd name="connsiteX25" fmla="*/ 894588 w 1203102"/>
                    <a:gd name="connsiteY25" fmla="*/ 75508 h 1214958"/>
                    <a:gd name="connsiteX26" fmla="*/ 824294 w 1203102"/>
                    <a:gd name="connsiteY26" fmla="*/ 167138 h 1214958"/>
                    <a:gd name="connsiteX27" fmla="*/ 766096 w 1203102"/>
                    <a:gd name="connsiteY27" fmla="*/ 142088 h 1214958"/>
                    <a:gd name="connsiteX28" fmla="*/ 705041 w 1203102"/>
                    <a:gd name="connsiteY28" fmla="*/ 124943 h 1214958"/>
                    <a:gd name="connsiteX29" fmla="*/ 708089 w 1203102"/>
                    <a:gd name="connsiteY29" fmla="*/ 9500 h 1214958"/>
                    <a:gd name="connsiteX30" fmla="*/ 525971 w 1203102"/>
                    <a:gd name="connsiteY30" fmla="*/ 4737 h 1214958"/>
                    <a:gd name="connsiteX31" fmla="*/ 523018 w 1203102"/>
                    <a:gd name="connsiteY31" fmla="*/ 120085 h 1214958"/>
                    <a:gd name="connsiteX32" fmla="*/ 401765 w 1203102"/>
                    <a:gd name="connsiteY32" fmla="*/ 156280 h 1214958"/>
                    <a:gd name="connsiteX33" fmla="*/ 336328 w 1203102"/>
                    <a:gd name="connsiteY33" fmla="*/ 61220 h 1214958"/>
                    <a:gd name="connsiteX34" fmla="*/ 186119 w 1203102"/>
                    <a:gd name="connsiteY34" fmla="*/ 164281 h 1214958"/>
                    <a:gd name="connsiteX35" fmla="*/ 251555 w 1203102"/>
                    <a:gd name="connsiteY35" fmla="*/ 259340 h 1214958"/>
                    <a:gd name="connsiteX36" fmla="*/ 174689 w 1203102"/>
                    <a:gd name="connsiteY36" fmla="*/ 359829 h 1214958"/>
                    <a:gd name="connsiteX37" fmla="*/ 65818 w 1203102"/>
                    <a:gd name="connsiteY37" fmla="*/ 321348 h 1214958"/>
                    <a:gd name="connsiteX38" fmla="*/ 29051 w 1203102"/>
                    <a:gd name="connsiteY38" fmla="*/ 404978 h 1214958"/>
                    <a:gd name="connsiteX39" fmla="*/ 5144 w 1203102"/>
                    <a:gd name="connsiteY39" fmla="*/ 493179 h 1214958"/>
                    <a:gd name="connsiteX40" fmla="*/ 114014 w 1203102"/>
                    <a:gd name="connsiteY40" fmla="*/ 531660 h 1214958"/>
                    <a:gd name="connsiteX41" fmla="*/ 110681 w 1203102"/>
                    <a:gd name="connsiteY41" fmla="*/ 658152 h 1214958"/>
                    <a:gd name="connsiteX42" fmla="*/ 0 w 1203102"/>
                    <a:gd name="connsiteY42" fmla="*/ 691013 h 1214958"/>
                    <a:gd name="connsiteX43" fmla="*/ 52006 w 1203102"/>
                    <a:gd name="connsiteY43" fmla="*/ 865607 h 1214958"/>
                    <a:gd name="connsiteX44" fmla="*/ 162687 w 1203102"/>
                    <a:gd name="connsiteY44" fmla="*/ 832745 h 1214958"/>
                    <a:gd name="connsiteX45" fmla="*/ 234220 w 1203102"/>
                    <a:gd name="connsiteY45" fmla="*/ 937139 h 1214958"/>
                    <a:gd name="connsiteX46" fmla="*/ 164021 w 1203102"/>
                    <a:gd name="connsiteY46" fmla="*/ 1028675 h 1214958"/>
                    <a:gd name="connsiteX47" fmla="*/ 308610 w 1203102"/>
                    <a:gd name="connsiteY47" fmla="*/ 1139546 h 1214958"/>
                    <a:gd name="connsiteX48" fmla="*/ 378905 w 1203102"/>
                    <a:gd name="connsiteY48" fmla="*/ 1047915 h 1214958"/>
                    <a:gd name="connsiteX49" fmla="*/ 437102 w 1203102"/>
                    <a:gd name="connsiteY49" fmla="*/ 1072871 h 1214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03102" h="1214958">
                      <a:moveTo>
                        <a:pt x="464058" y="996290"/>
                      </a:moveTo>
                      <a:cubicBezTo>
                        <a:pt x="249365" y="920375"/>
                        <a:pt x="136874" y="684727"/>
                        <a:pt x="212789" y="470033"/>
                      </a:cubicBezTo>
                      <a:cubicBezTo>
                        <a:pt x="288703" y="255340"/>
                        <a:pt x="524256" y="142850"/>
                        <a:pt x="739045" y="218764"/>
                      </a:cubicBezTo>
                      <a:cubicBezTo>
                        <a:pt x="953738" y="294678"/>
                        <a:pt x="1066324" y="530327"/>
                        <a:pt x="990314" y="745020"/>
                      </a:cubicBezTo>
                      <a:cubicBezTo>
                        <a:pt x="914305" y="959714"/>
                        <a:pt x="678751" y="1072299"/>
                        <a:pt x="464058" y="996385"/>
                      </a:cubicBezTo>
                      <a:moveTo>
                        <a:pt x="437007" y="1072776"/>
                      </a:moveTo>
                      <a:cubicBezTo>
                        <a:pt x="457200" y="1079919"/>
                        <a:pt x="477584" y="1085539"/>
                        <a:pt x="497967" y="1090016"/>
                      </a:cubicBezTo>
                      <a:lnTo>
                        <a:pt x="495014" y="1205459"/>
                      </a:lnTo>
                      <a:cubicBezTo>
                        <a:pt x="556260" y="1216412"/>
                        <a:pt x="617506" y="1217746"/>
                        <a:pt x="677132" y="1210221"/>
                      </a:cubicBezTo>
                      <a:lnTo>
                        <a:pt x="680085" y="1094873"/>
                      </a:lnTo>
                      <a:cubicBezTo>
                        <a:pt x="721995" y="1088111"/>
                        <a:pt x="762762" y="1075728"/>
                        <a:pt x="801338" y="1058774"/>
                      </a:cubicBezTo>
                      <a:lnTo>
                        <a:pt x="866680" y="1153833"/>
                      </a:lnTo>
                      <a:cubicBezTo>
                        <a:pt x="921353" y="1127259"/>
                        <a:pt x="972122" y="1092587"/>
                        <a:pt x="1016889" y="1050677"/>
                      </a:cubicBezTo>
                      <a:lnTo>
                        <a:pt x="951548" y="955618"/>
                      </a:lnTo>
                      <a:cubicBezTo>
                        <a:pt x="980980" y="926090"/>
                        <a:pt x="1006888" y="892372"/>
                        <a:pt x="1028414" y="855129"/>
                      </a:cubicBezTo>
                      <a:lnTo>
                        <a:pt x="1137285" y="893610"/>
                      </a:lnTo>
                      <a:cubicBezTo>
                        <a:pt x="1151382" y="867131"/>
                        <a:pt x="1163765" y="839127"/>
                        <a:pt x="1174052" y="809981"/>
                      </a:cubicBezTo>
                      <a:cubicBezTo>
                        <a:pt x="1184339" y="780739"/>
                        <a:pt x="1192340" y="751307"/>
                        <a:pt x="1197959" y="721779"/>
                      </a:cubicBezTo>
                      <a:lnTo>
                        <a:pt x="1089089" y="683203"/>
                      </a:lnTo>
                      <a:cubicBezTo>
                        <a:pt x="1095756" y="640721"/>
                        <a:pt x="1096804" y="598335"/>
                        <a:pt x="1092422" y="556711"/>
                      </a:cubicBezTo>
                      <a:lnTo>
                        <a:pt x="1203103" y="523945"/>
                      </a:lnTo>
                      <a:cubicBezTo>
                        <a:pt x="1194626" y="463175"/>
                        <a:pt x="1177004" y="404311"/>
                        <a:pt x="1151192" y="349352"/>
                      </a:cubicBezTo>
                      <a:lnTo>
                        <a:pt x="1040511" y="382118"/>
                      </a:lnTo>
                      <a:cubicBezTo>
                        <a:pt x="1021271" y="344589"/>
                        <a:pt x="997363" y="309442"/>
                        <a:pt x="968978" y="277819"/>
                      </a:cubicBezTo>
                      <a:lnTo>
                        <a:pt x="1039178" y="186284"/>
                      </a:lnTo>
                      <a:cubicBezTo>
                        <a:pt x="997553" y="142945"/>
                        <a:pt x="948976" y="105416"/>
                        <a:pt x="894588" y="75508"/>
                      </a:cubicBezTo>
                      <a:lnTo>
                        <a:pt x="824294" y="167138"/>
                      </a:lnTo>
                      <a:cubicBezTo>
                        <a:pt x="805624" y="157709"/>
                        <a:pt x="786289" y="149231"/>
                        <a:pt x="766096" y="142088"/>
                      </a:cubicBezTo>
                      <a:cubicBezTo>
                        <a:pt x="745808" y="134944"/>
                        <a:pt x="725519" y="129324"/>
                        <a:pt x="705041" y="124943"/>
                      </a:cubicBezTo>
                      <a:lnTo>
                        <a:pt x="708089" y="9500"/>
                      </a:lnTo>
                      <a:cubicBezTo>
                        <a:pt x="646843" y="-1454"/>
                        <a:pt x="585597" y="-2788"/>
                        <a:pt x="525971" y="4737"/>
                      </a:cubicBezTo>
                      <a:lnTo>
                        <a:pt x="523018" y="120085"/>
                      </a:lnTo>
                      <a:cubicBezTo>
                        <a:pt x="481108" y="126848"/>
                        <a:pt x="440341" y="139230"/>
                        <a:pt x="401765" y="156280"/>
                      </a:cubicBezTo>
                      <a:lnTo>
                        <a:pt x="336328" y="61220"/>
                      </a:lnTo>
                      <a:cubicBezTo>
                        <a:pt x="281654" y="87795"/>
                        <a:pt x="230886" y="122466"/>
                        <a:pt x="186119" y="164281"/>
                      </a:cubicBezTo>
                      <a:lnTo>
                        <a:pt x="251555" y="259340"/>
                      </a:lnTo>
                      <a:cubicBezTo>
                        <a:pt x="222028" y="288963"/>
                        <a:pt x="196215" y="322682"/>
                        <a:pt x="174689" y="359829"/>
                      </a:cubicBezTo>
                      <a:lnTo>
                        <a:pt x="65818" y="321348"/>
                      </a:lnTo>
                      <a:cubicBezTo>
                        <a:pt x="51721" y="347828"/>
                        <a:pt x="39338" y="375736"/>
                        <a:pt x="29051" y="404978"/>
                      </a:cubicBezTo>
                      <a:cubicBezTo>
                        <a:pt x="18764" y="434219"/>
                        <a:pt x="10763" y="463652"/>
                        <a:pt x="5144" y="493179"/>
                      </a:cubicBezTo>
                      <a:lnTo>
                        <a:pt x="114014" y="531660"/>
                      </a:lnTo>
                      <a:cubicBezTo>
                        <a:pt x="107347" y="574142"/>
                        <a:pt x="106299" y="616623"/>
                        <a:pt x="110681" y="658152"/>
                      </a:cubicBezTo>
                      <a:lnTo>
                        <a:pt x="0" y="691013"/>
                      </a:lnTo>
                      <a:cubicBezTo>
                        <a:pt x="8477" y="751783"/>
                        <a:pt x="26099" y="810647"/>
                        <a:pt x="52006" y="865607"/>
                      </a:cubicBezTo>
                      <a:lnTo>
                        <a:pt x="162687" y="832745"/>
                      </a:lnTo>
                      <a:cubicBezTo>
                        <a:pt x="181928" y="870274"/>
                        <a:pt x="205835" y="905421"/>
                        <a:pt x="234220" y="937139"/>
                      </a:cubicBezTo>
                      <a:lnTo>
                        <a:pt x="164021" y="1028675"/>
                      </a:lnTo>
                      <a:cubicBezTo>
                        <a:pt x="205550" y="1072014"/>
                        <a:pt x="254127" y="1109542"/>
                        <a:pt x="308610" y="1139546"/>
                      </a:cubicBezTo>
                      <a:lnTo>
                        <a:pt x="378905" y="1047915"/>
                      </a:lnTo>
                      <a:cubicBezTo>
                        <a:pt x="397574" y="1057345"/>
                        <a:pt x="416909" y="1065822"/>
                        <a:pt x="437102" y="1072871"/>
                      </a:cubicBezTo>
                    </a:path>
                  </a:pathLst>
                </a:custGeom>
                <a:grpFill/>
                <a:ln w="9525" cap="flat">
                  <a:noFill/>
                  <a:prstDash val="solid"/>
                  <a:miter/>
                </a:ln>
              </p:spPr>
              <p:txBody>
                <a:bodyPr rtlCol="0" anchor="ctr"/>
                <a:lstStyle/>
                <a:p>
                  <a:endParaRPr lang="LID4096"/>
                </a:p>
              </p:txBody>
            </p:sp>
            <p:sp>
              <p:nvSpPr>
                <p:cNvPr id="67" name="Freeform: Shape 66">
                  <a:extLst>
                    <a:ext uri="{FF2B5EF4-FFF2-40B4-BE49-F238E27FC236}">
                      <a16:creationId xmlns:a16="http://schemas.microsoft.com/office/drawing/2014/main" id="{F41CE5FA-C857-F3B6-86A1-BF47A6F3F2F8}"/>
                    </a:ext>
                  </a:extLst>
                </p:cNvPr>
                <p:cNvSpPr>
                  <a:spLocks noGrp="1" noRot="1" noMove="1" noResize="1" noEditPoints="1" noAdjustHandles="1" noChangeArrowheads="1" noChangeShapeType="1"/>
                </p:cNvSpPr>
                <p:nvPr/>
              </p:nvSpPr>
              <p:spPr>
                <a:xfrm>
                  <a:off x="7011583" y="849854"/>
                  <a:ext cx="191645" cy="191645"/>
                </a:xfrm>
                <a:custGeom>
                  <a:avLst/>
                  <a:gdLst>
                    <a:gd name="connsiteX0" fmla="*/ 186144 w 191645"/>
                    <a:gd name="connsiteY0" fmla="*/ 127756 h 191645"/>
                    <a:gd name="connsiteX1" fmla="*/ 127755 w 191645"/>
                    <a:gd name="connsiteY1" fmla="*/ 5550 h 191645"/>
                    <a:gd name="connsiteX2" fmla="*/ 5550 w 191645"/>
                    <a:gd name="connsiteY2" fmla="*/ 63938 h 191645"/>
                    <a:gd name="connsiteX3" fmla="*/ 63938 w 191645"/>
                    <a:gd name="connsiteY3" fmla="*/ 186144 h 191645"/>
                    <a:gd name="connsiteX4" fmla="*/ 186144 w 191645"/>
                    <a:gd name="connsiteY4" fmla="*/ 127756 h 191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45" h="191645">
                      <a:moveTo>
                        <a:pt x="186144" y="127756"/>
                      </a:moveTo>
                      <a:cubicBezTo>
                        <a:pt x="203765" y="77940"/>
                        <a:pt x="177667" y="23171"/>
                        <a:pt x="127755" y="5550"/>
                      </a:cubicBezTo>
                      <a:cubicBezTo>
                        <a:pt x="77844" y="-12167"/>
                        <a:pt x="23171" y="13932"/>
                        <a:pt x="5550" y="63938"/>
                      </a:cubicBezTo>
                      <a:cubicBezTo>
                        <a:pt x="-12167" y="113754"/>
                        <a:pt x="13932" y="168523"/>
                        <a:pt x="63938" y="186144"/>
                      </a:cubicBezTo>
                      <a:cubicBezTo>
                        <a:pt x="113754" y="203765"/>
                        <a:pt x="168618" y="177666"/>
                        <a:pt x="186144" y="127756"/>
                      </a:cubicBezTo>
                    </a:path>
                  </a:pathLst>
                </a:custGeom>
                <a:grpFill/>
                <a:ln w="9525" cap="flat">
                  <a:no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37F4F815-BFA1-480C-C57B-D5359C48DC30}"/>
                    </a:ext>
                  </a:extLst>
                </p:cNvPr>
                <p:cNvSpPr>
                  <a:spLocks noGrp="1" noRot="1" noMove="1" noResize="1" noEditPoints="1" noAdjustHandles="1" noChangeArrowheads="1" noChangeShapeType="1"/>
                </p:cNvSpPr>
                <p:nvPr/>
              </p:nvSpPr>
              <p:spPr>
                <a:xfrm>
                  <a:off x="6852305" y="690608"/>
                  <a:ext cx="510154" cy="510089"/>
                </a:xfrm>
                <a:custGeom>
                  <a:avLst/>
                  <a:gdLst>
                    <a:gd name="connsiteX0" fmla="*/ 35288 w 510154"/>
                    <a:gd name="connsiteY0" fmla="*/ 196514 h 510089"/>
                    <a:gd name="connsiteX1" fmla="*/ 313609 w 510154"/>
                    <a:gd name="connsiteY1" fmla="*/ 35160 h 510089"/>
                    <a:gd name="connsiteX2" fmla="*/ 474867 w 510154"/>
                    <a:gd name="connsiteY2" fmla="*/ 313481 h 510089"/>
                    <a:gd name="connsiteX3" fmla="*/ 196546 w 510154"/>
                    <a:gd name="connsiteY3" fmla="*/ 474739 h 510089"/>
                    <a:gd name="connsiteX4" fmla="*/ 35288 w 510154"/>
                    <a:gd name="connsiteY4" fmla="*/ 196419 h 510089"/>
                    <a:gd name="connsiteX5" fmla="*/ 501537 w 510154"/>
                    <a:gd name="connsiteY5" fmla="*/ 320625 h 510089"/>
                    <a:gd name="connsiteX6" fmla="*/ 320657 w 510154"/>
                    <a:gd name="connsiteY6" fmla="*/ 8586 h 510089"/>
                    <a:gd name="connsiteX7" fmla="*/ 8618 w 510154"/>
                    <a:gd name="connsiteY7" fmla="*/ 189465 h 510089"/>
                    <a:gd name="connsiteX8" fmla="*/ 189498 w 510154"/>
                    <a:gd name="connsiteY8" fmla="*/ 501504 h 510089"/>
                    <a:gd name="connsiteX9" fmla="*/ 501537 w 510154"/>
                    <a:gd name="connsiteY9" fmla="*/ 320625 h 51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154" h="510089">
                      <a:moveTo>
                        <a:pt x="35288" y="196514"/>
                      </a:moveTo>
                      <a:cubicBezTo>
                        <a:pt x="67483" y="75356"/>
                        <a:pt x="192355" y="2966"/>
                        <a:pt x="313609" y="35160"/>
                      </a:cubicBezTo>
                      <a:cubicBezTo>
                        <a:pt x="434767" y="67450"/>
                        <a:pt x="507156" y="192228"/>
                        <a:pt x="474867" y="313481"/>
                      </a:cubicBezTo>
                      <a:cubicBezTo>
                        <a:pt x="442672" y="434639"/>
                        <a:pt x="317800" y="507029"/>
                        <a:pt x="196546" y="474739"/>
                      </a:cubicBezTo>
                      <a:cubicBezTo>
                        <a:pt x="75388" y="442449"/>
                        <a:pt x="2998" y="317672"/>
                        <a:pt x="35288" y="196419"/>
                      </a:cubicBezTo>
                      <a:moveTo>
                        <a:pt x="501537" y="320625"/>
                      </a:moveTo>
                      <a:cubicBezTo>
                        <a:pt x="537732" y="184703"/>
                        <a:pt x="456579" y="44781"/>
                        <a:pt x="320657" y="8586"/>
                      </a:cubicBezTo>
                      <a:cubicBezTo>
                        <a:pt x="184831" y="-27514"/>
                        <a:pt x="44813" y="53544"/>
                        <a:pt x="8618" y="189465"/>
                      </a:cubicBezTo>
                      <a:cubicBezTo>
                        <a:pt x="-27577" y="325387"/>
                        <a:pt x="53576" y="465309"/>
                        <a:pt x="189498" y="501504"/>
                      </a:cubicBezTo>
                      <a:cubicBezTo>
                        <a:pt x="325420" y="537604"/>
                        <a:pt x="465342" y="456546"/>
                        <a:pt x="501537" y="320625"/>
                      </a:cubicBezTo>
                    </a:path>
                  </a:pathLst>
                </a:custGeom>
                <a:grpFill/>
                <a:ln w="9525" cap="flat">
                  <a:noFill/>
                  <a:prstDash val="solid"/>
                  <a:miter/>
                </a:ln>
              </p:spPr>
              <p:txBody>
                <a:bodyPr rtlCol="0" anchor="ctr"/>
                <a:lstStyle/>
                <a:p>
                  <a:endParaRPr lang="LID4096"/>
                </a:p>
              </p:txBody>
            </p:sp>
          </p:grpSp>
          <p:grpSp>
            <p:nvGrpSpPr>
              <p:cNvPr id="61" name="Group 60">
                <a:extLst>
                  <a:ext uri="{FF2B5EF4-FFF2-40B4-BE49-F238E27FC236}">
                    <a16:creationId xmlns:a16="http://schemas.microsoft.com/office/drawing/2014/main" id="{64DA3D77-D53B-BC37-583A-04C367C2D1B6}"/>
                  </a:ext>
                </a:extLst>
              </p:cNvPr>
              <p:cNvGrpSpPr>
                <a:grpSpLocks noGrp="1" noUngrp="1" noRot="1" noMove="1" noResize="1"/>
              </p:cNvGrpSpPr>
              <p:nvPr/>
            </p:nvGrpSpPr>
            <p:grpSpPr>
              <a:xfrm>
                <a:off x="10577416" y="759189"/>
                <a:ext cx="646636" cy="645024"/>
                <a:chOff x="7709081" y="-297215"/>
                <a:chExt cx="915348" cy="913066"/>
              </a:xfrm>
              <a:grpFill/>
            </p:grpSpPr>
            <p:sp>
              <p:nvSpPr>
                <p:cNvPr id="63" name="Freeform: Shape 62">
                  <a:extLst>
                    <a:ext uri="{FF2B5EF4-FFF2-40B4-BE49-F238E27FC236}">
                      <a16:creationId xmlns:a16="http://schemas.microsoft.com/office/drawing/2014/main" id="{05108DC5-5763-2D41-F7B4-0D394BEC6F85}"/>
                    </a:ext>
                  </a:extLst>
                </p:cNvPr>
                <p:cNvSpPr>
                  <a:spLocks noGrp="1" noRot="1" noMove="1" noResize="1" noEditPoints="1" noAdjustHandles="1" noChangeArrowheads="1" noChangeShapeType="1"/>
                </p:cNvSpPr>
                <p:nvPr/>
              </p:nvSpPr>
              <p:spPr>
                <a:xfrm>
                  <a:off x="7709081" y="-297215"/>
                  <a:ext cx="915348" cy="913066"/>
                </a:xfrm>
                <a:custGeom>
                  <a:avLst/>
                  <a:gdLst>
                    <a:gd name="connsiteX0" fmla="*/ 798333 w 915348"/>
                    <a:gd name="connsiteY0" fmla="*/ 487299 h 913066"/>
                    <a:gd name="connsiteX1" fmla="*/ 426953 w 915348"/>
                    <a:gd name="connsiteY1" fmla="*/ 797052 h 913066"/>
                    <a:gd name="connsiteX2" fmla="*/ 117200 w 915348"/>
                    <a:gd name="connsiteY2" fmla="*/ 425672 h 913066"/>
                    <a:gd name="connsiteX3" fmla="*/ 488580 w 915348"/>
                    <a:gd name="connsiteY3" fmla="*/ 115919 h 913066"/>
                    <a:gd name="connsiteX4" fmla="*/ 798428 w 915348"/>
                    <a:gd name="connsiteY4" fmla="*/ 487299 h 913066"/>
                    <a:gd name="connsiteX5" fmla="*/ 914633 w 915348"/>
                    <a:gd name="connsiteY5" fmla="*/ 428911 h 913066"/>
                    <a:gd name="connsiteX6" fmla="*/ 865675 w 915348"/>
                    <a:gd name="connsiteY6" fmla="*/ 424529 h 913066"/>
                    <a:gd name="connsiteX7" fmla="*/ 839290 w 915348"/>
                    <a:gd name="connsiteY7" fmla="*/ 308801 h 913066"/>
                    <a:gd name="connsiteX8" fmla="*/ 881486 w 915348"/>
                    <a:gd name="connsiteY8" fmla="*/ 283559 h 913066"/>
                    <a:gd name="connsiteX9" fmla="*/ 811097 w 915348"/>
                    <a:gd name="connsiteY9" fmla="*/ 165735 h 913066"/>
                    <a:gd name="connsiteX10" fmla="*/ 768901 w 915348"/>
                    <a:gd name="connsiteY10" fmla="*/ 190881 h 913066"/>
                    <a:gd name="connsiteX11" fmla="*/ 679556 w 915348"/>
                    <a:gd name="connsiteY11" fmla="*/ 112681 h 913066"/>
                    <a:gd name="connsiteX12" fmla="*/ 698892 w 915348"/>
                    <a:gd name="connsiteY12" fmla="*/ 67532 h 913066"/>
                    <a:gd name="connsiteX13" fmla="*/ 572590 w 915348"/>
                    <a:gd name="connsiteY13" fmla="*/ 13525 h 913066"/>
                    <a:gd name="connsiteX14" fmla="*/ 553255 w 915348"/>
                    <a:gd name="connsiteY14" fmla="*/ 58674 h 913066"/>
                    <a:gd name="connsiteX15" fmla="*/ 494581 w 915348"/>
                    <a:gd name="connsiteY15" fmla="*/ 48959 h 913066"/>
                    <a:gd name="connsiteX16" fmla="*/ 435049 w 915348"/>
                    <a:gd name="connsiteY16" fmla="*/ 47911 h 913066"/>
                    <a:gd name="connsiteX17" fmla="*/ 424191 w 915348"/>
                    <a:gd name="connsiteY17" fmla="*/ 0 h 913066"/>
                    <a:gd name="connsiteX18" fmla="*/ 290269 w 915348"/>
                    <a:gd name="connsiteY18" fmla="*/ 30480 h 913066"/>
                    <a:gd name="connsiteX19" fmla="*/ 301223 w 915348"/>
                    <a:gd name="connsiteY19" fmla="*/ 78486 h 913066"/>
                    <a:gd name="connsiteX20" fmla="*/ 199306 w 915348"/>
                    <a:gd name="connsiteY20" fmla="*/ 139351 h 913066"/>
                    <a:gd name="connsiteX21" fmla="*/ 162253 w 915348"/>
                    <a:gd name="connsiteY21" fmla="*/ 106966 h 913066"/>
                    <a:gd name="connsiteX22" fmla="*/ 71766 w 915348"/>
                    <a:gd name="connsiteY22" fmla="*/ 210312 h 913066"/>
                    <a:gd name="connsiteX23" fmla="*/ 108818 w 915348"/>
                    <a:gd name="connsiteY23" fmla="*/ 242697 h 913066"/>
                    <a:gd name="connsiteX24" fmla="*/ 62146 w 915348"/>
                    <a:gd name="connsiteY24" fmla="*/ 351854 h 913066"/>
                    <a:gd name="connsiteX25" fmla="*/ 13187 w 915348"/>
                    <a:gd name="connsiteY25" fmla="*/ 347377 h 913066"/>
                    <a:gd name="connsiteX26" fmla="*/ 1948 w 915348"/>
                    <a:gd name="connsiteY26" fmla="*/ 415290 h 913066"/>
                    <a:gd name="connsiteX27" fmla="*/ 805 w 915348"/>
                    <a:gd name="connsiteY27" fmla="*/ 484156 h 913066"/>
                    <a:gd name="connsiteX28" fmla="*/ 49763 w 915348"/>
                    <a:gd name="connsiteY28" fmla="*/ 488633 h 913066"/>
                    <a:gd name="connsiteX29" fmla="*/ 76147 w 915348"/>
                    <a:gd name="connsiteY29" fmla="*/ 604361 h 913066"/>
                    <a:gd name="connsiteX30" fmla="*/ 33856 w 915348"/>
                    <a:gd name="connsiteY30" fmla="*/ 629507 h 913066"/>
                    <a:gd name="connsiteX31" fmla="*/ 104341 w 915348"/>
                    <a:gd name="connsiteY31" fmla="*/ 747332 h 913066"/>
                    <a:gd name="connsiteX32" fmla="*/ 146537 w 915348"/>
                    <a:gd name="connsiteY32" fmla="*/ 722186 h 913066"/>
                    <a:gd name="connsiteX33" fmla="*/ 235882 w 915348"/>
                    <a:gd name="connsiteY33" fmla="*/ 800386 h 913066"/>
                    <a:gd name="connsiteX34" fmla="*/ 216546 w 915348"/>
                    <a:gd name="connsiteY34" fmla="*/ 845630 h 913066"/>
                    <a:gd name="connsiteX35" fmla="*/ 342752 w 915348"/>
                    <a:gd name="connsiteY35" fmla="*/ 899636 h 913066"/>
                    <a:gd name="connsiteX36" fmla="*/ 362183 w 915348"/>
                    <a:gd name="connsiteY36" fmla="*/ 854393 h 913066"/>
                    <a:gd name="connsiteX37" fmla="*/ 420857 w 915348"/>
                    <a:gd name="connsiteY37" fmla="*/ 864108 h 913066"/>
                    <a:gd name="connsiteX38" fmla="*/ 480389 w 915348"/>
                    <a:gd name="connsiteY38" fmla="*/ 865061 h 913066"/>
                    <a:gd name="connsiteX39" fmla="*/ 491247 w 915348"/>
                    <a:gd name="connsiteY39" fmla="*/ 913067 h 913066"/>
                    <a:gd name="connsiteX40" fmla="*/ 625169 w 915348"/>
                    <a:gd name="connsiteY40" fmla="*/ 882587 h 913066"/>
                    <a:gd name="connsiteX41" fmla="*/ 614215 w 915348"/>
                    <a:gd name="connsiteY41" fmla="*/ 834581 h 913066"/>
                    <a:gd name="connsiteX42" fmla="*/ 716132 w 915348"/>
                    <a:gd name="connsiteY42" fmla="*/ 773716 h 913066"/>
                    <a:gd name="connsiteX43" fmla="*/ 753185 w 915348"/>
                    <a:gd name="connsiteY43" fmla="*/ 806101 h 913066"/>
                    <a:gd name="connsiteX44" fmla="*/ 843577 w 915348"/>
                    <a:gd name="connsiteY44" fmla="*/ 702755 h 913066"/>
                    <a:gd name="connsiteX45" fmla="*/ 806524 w 915348"/>
                    <a:gd name="connsiteY45" fmla="*/ 670370 h 913066"/>
                    <a:gd name="connsiteX46" fmla="*/ 853197 w 915348"/>
                    <a:gd name="connsiteY46" fmla="*/ 561213 h 913066"/>
                    <a:gd name="connsiteX47" fmla="*/ 902156 w 915348"/>
                    <a:gd name="connsiteY47" fmla="*/ 565595 h 913066"/>
                    <a:gd name="connsiteX48" fmla="*/ 913490 w 915348"/>
                    <a:gd name="connsiteY48" fmla="*/ 497681 h 913066"/>
                    <a:gd name="connsiteX49" fmla="*/ 914538 w 915348"/>
                    <a:gd name="connsiteY49" fmla="*/ 428816 h 9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5348" h="913066">
                      <a:moveTo>
                        <a:pt x="798333" y="487299"/>
                      </a:moveTo>
                      <a:cubicBezTo>
                        <a:pt x="781283" y="675418"/>
                        <a:pt x="614977" y="814007"/>
                        <a:pt x="426953" y="797052"/>
                      </a:cubicBezTo>
                      <a:cubicBezTo>
                        <a:pt x="238835" y="780098"/>
                        <a:pt x="100151" y="613791"/>
                        <a:pt x="117200" y="425672"/>
                      </a:cubicBezTo>
                      <a:cubicBezTo>
                        <a:pt x="134155" y="237554"/>
                        <a:pt x="300461" y="98870"/>
                        <a:pt x="488580" y="115919"/>
                      </a:cubicBezTo>
                      <a:cubicBezTo>
                        <a:pt x="676699" y="132874"/>
                        <a:pt x="815383" y="299276"/>
                        <a:pt x="798428" y="487299"/>
                      </a:cubicBezTo>
                      <a:moveTo>
                        <a:pt x="914633" y="428911"/>
                      </a:moveTo>
                      <a:lnTo>
                        <a:pt x="865675" y="424529"/>
                      </a:lnTo>
                      <a:cubicBezTo>
                        <a:pt x="862531" y="384143"/>
                        <a:pt x="853483" y="345281"/>
                        <a:pt x="839290" y="308801"/>
                      </a:cubicBezTo>
                      <a:lnTo>
                        <a:pt x="881486" y="283559"/>
                      </a:lnTo>
                      <a:cubicBezTo>
                        <a:pt x="864056" y="240792"/>
                        <a:pt x="840148" y="201073"/>
                        <a:pt x="811097" y="165735"/>
                      </a:cubicBezTo>
                      <a:lnTo>
                        <a:pt x="768901" y="190881"/>
                      </a:lnTo>
                      <a:cubicBezTo>
                        <a:pt x="743183" y="160782"/>
                        <a:pt x="713084" y="134303"/>
                        <a:pt x="679556" y="112681"/>
                      </a:cubicBezTo>
                      <a:lnTo>
                        <a:pt x="698892" y="67532"/>
                      </a:lnTo>
                      <a:cubicBezTo>
                        <a:pt x="660411" y="43625"/>
                        <a:pt x="618025" y="25241"/>
                        <a:pt x="572590" y="13525"/>
                      </a:cubicBezTo>
                      <a:lnTo>
                        <a:pt x="553255" y="58674"/>
                      </a:lnTo>
                      <a:cubicBezTo>
                        <a:pt x="534205" y="54102"/>
                        <a:pt x="514583" y="50768"/>
                        <a:pt x="494581" y="48959"/>
                      </a:cubicBezTo>
                      <a:cubicBezTo>
                        <a:pt x="474578" y="47149"/>
                        <a:pt x="454671" y="46863"/>
                        <a:pt x="435049" y="47911"/>
                      </a:cubicBezTo>
                      <a:lnTo>
                        <a:pt x="424191" y="0"/>
                      </a:lnTo>
                      <a:cubicBezTo>
                        <a:pt x="377423" y="3429"/>
                        <a:pt x="332370" y="13907"/>
                        <a:pt x="290269" y="30480"/>
                      </a:cubicBezTo>
                      <a:lnTo>
                        <a:pt x="301223" y="78486"/>
                      </a:lnTo>
                      <a:cubicBezTo>
                        <a:pt x="264361" y="93821"/>
                        <a:pt x="229976" y="114395"/>
                        <a:pt x="199306" y="139351"/>
                      </a:cubicBezTo>
                      <a:lnTo>
                        <a:pt x="162253" y="106966"/>
                      </a:lnTo>
                      <a:cubicBezTo>
                        <a:pt x="127297" y="136589"/>
                        <a:pt x="96722" y="171355"/>
                        <a:pt x="71766" y="210312"/>
                      </a:cubicBezTo>
                      <a:lnTo>
                        <a:pt x="108818" y="242697"/>
                      </a:lnTo>
                      <a:cubicBezTo>
                        <a:pt x="88339" y="276035"/>
                        <a:pt x="72433" y="312801"/>
                        <a:pt x="62146" y="351854"/>
                      </a:cubicBezTo>
                      <a:lnTo>
                        <a:pt x="13187" y="347377"/>
                      </a:lnTo>
                      <a:cubicBezTo>
                        <a:pt x="7758" y="369380"/>
                        <a:pt x="3948" y="392049"/>
                        <a:pt x="1948" y="415290"/>
                      </a:cubicBezTo>
                      <a:cubicBezTo>
                        <a:pt x="-243" y="438531"/>
                        <a:pt x="-529" y="461486"/>
                        <a:pt x="805" y="484156"/>
                      </a:cubicBezTo>
                      <a:lnTo>
                        <a:pt x="49763" y="488633"/>
                      </a:lnTo>
                      <a:cubicBezTo>
                        <a:pt x="52811" y="529019"/>
                        <a:pt x="61955" y="567881"/>
                        <a:pt x="76147" y="604361"/>
                      </a:cubicBezTo>
                      <a:lnTo>
                        <a:pt x="33856" y="629507"/>
                      </a:lnTo>
                      <a:cubicBezTo>
                        <a:pt x="51382" y="672274"/>
                        <a:pt x="75290" y="711994"/>
                        <a:pt x="104341" y="747332"/>
                      </a:cubicBezTo>
                      <a:lnTo>
                        <a:pt x="146537" y="722186"/>
                      </a:lnTo>
                      <a:cubicBezTo>
                        <a:pt x="172255" y="752285"/>
                        <a:pt x="202259" y="778669"/>
                        <a:pt x="235882" y="800386"/>
                      </a:cubicBezTo>
                      <a:lnTo>
                        <a:pt x="216546" y="845630"/>
                      </a:lnTo>
                      <a:cubicBezTo>
                        <a:pt x="254932" y="869537"/>
                        <a:pt x="297413" y="887921"/>
                        <a:pt x="342752" y="899636"/>
                      </a:cubicBezTo>
                      <a:lnTo>
                        <a:pt x="362183" y="854393"/>
                      </a:lnTo>
                      <a:cubicBezTo>
                        <a:pt x="381233" y="859060"/>
                        <a:pt x="400855" y="862298"/>
                        <a:pt x="420857" y="864108"/>
                      </a:cubicBezTo>
                      <a:cubicBezTo>
                        <a:pt x="440955" y="865918"/>
                        <a:pt x="460767" y="866204"/>
                        <a:pt x="480389" y="865061"/>
                      </a:cubicBezTo>
                      <a:lnTo>
                        <a:pt x="491247" y="913067"/>
                      </a:lnTo>
                      <a:cubicBezTo>
                        <a:pt x="538015" y="909638"/>
                        <a:pt x="582973" y="899160"/>
                        <a:pt x="625169" y="882587"/>
                      </a:cubicBezTo>
                      <a:lnTo>
                        <a:pt x="614215" y="834581"/>
                      </a:lnTo>
                      <a:cubicBezTo>
                        <a:pt x="651077" y="819341"/>
                        <a:pt x="685462" y="798767"/>
                        <a:pt x="716132" y="773716"/>
                      </a:cubicBezTo>
                      <a:lnTo>
                        <a:pt x="753185" y="806101"/>
                      </a:lnTo>
                      <a:cubicBezTo>
                        <a:pt x="788141" y="776478"/>
                        <a:pt x="818716" y="741807"/>
                        <a:pt x="843577" y="702755"/>
                      </a:cubicBezTo>
                      <a:lnTo>
                        <a:pt x="806524" y="670370"/>
                      </a:lnTo>
                      <a:cubicBezTo>
                        <a:pt x="827003" y="637032"/>
                        <a:pt x="842910" y="600361"/>
                        <a:pt x="853197" y="561213"/>
                      </a:cubicBezTo>
                      <a:lnTo>
                        <a:pt x="902156" y="565595"/>
                      </a:lnTo>
                      <a:cubicBezTo>
                        <a:pt x="907585" y="543592"/>
                        <a:pt x="911490" y="520922"/>
                        <a:pt x="913490" y="497681"/>
                      </a:cubicBezTo>
                      <a:cubicBezTo>
                        <a:pt x="915586" y="474440"/>
                        <a:pt x="915872" y="451485"/>
                        <a:pt x="914538" y="428816"/>
                      </a:cubicBezTo>
                    </a:path>
                  </a:pathLst>
                </a:custGeom>
                <a:grpFill/>
                <a:ln w="9525" cap="flat">
                  <a:noFill/>
                  <a:prstDash val="solid"/>
                  <a:miter/>
                </a:ln>
              </p:spPr>
              <p:txBody>
                <a:bodyPr rtlCol="0" anchor="ctr"/>
                <a:lstStyle/>
                <a:p>
                  <a:endParaRPr lang="LID4096"/>
                </a:p>
              </p:txBody>
            </p:sp>
            <p:sp>
              <p:nvSpPr>
                <p:cNvPr id="64" name="Freeform: Shape 63">
                  <a:extLst>
                    <a:ext uri="{FF2B5EF4-FFF2-40B4-BE49-F238E27FC236}">
                      <a16:creationId xmlns:a16="http://schemas.microsoft.com/office/drawing/2014/main" id="{33228452-FFE8-3CC4-9D8C-48F0A78B85AA}"/>
                    </a:ext>
                  </a:extLst>
                </p:cNvPr>
                <p:cNvSpPr>
                  <a:spLocks noGrp="1" noRot="1" noMove="1" noResize="1" noEditPoints="1" noAdjustHandles="1" noChangeArrowheads="1" noChangeShapeType="1"/>
                </p:cNvSpPr>
                <p:nvPr/>
              </p:nvSpPr>
              <p:spPr>
                <a:xfrm>
                  <a:off x="7875847" y="-131635"/>
                  <a:ext cx="581906" cy="581715"/>
                </a:xfrm>
                <a:custGeom>
                  <a:avLst/>
                  <a:gdLst>
                    <a:gd name="connsiteX0" fmla="*/ 556986 w 581906"/>
                    <a:gd name="connsiteY0" fmla="*/ 314861 h 581715"/>
                    <a:gd name="connsiteX1" fmla="*/ 266855 w 581906"/>
                    <a:gd name="connsiteY1" fmla="*/ 557177 h 581715"/>
                    <a:gd name="connsiteX2" fmla="*/ 24825 w 581906"/>
                    <a:gd name="connsiteY2" fmla="*/ 266855 h 581715"/>
                    <a:gd name="connsiteX3" fmla="*/ 314956 w 581906"/>
                    <a:gd name="connsiteY3" fmla="*/ 24539 h 581715"/>
                    <a:gd name="connsiteX4" fmla="*/ 556986 w 581906"/>
                    <a:gd name="connsiteY4" fmla="*/ 314861 h 581715"/>
                    <a:gd name="connsiteX5" fmla="*/ 317147 w 581906"/>
                    <a:gd name="connsiteY5" fmla="*/ 1203 h 581715"/>
                    <a:gd name="connsiteX6" fmla="*/ 1203 w 581906"/>
                    <a:gd name="connsiteY6" fmla="*/ 264664 h 581715"/>
                    <a:gd name="connsiteX7" fmla="*/ 264759 w 581906"/>
                    <a:gd name="connsiteY7" fmla="*/ 580513 h 581715"/>
                    <a:gd name="connsiteX8" fmla="*/ 580704 w 581906"/>
                    <a:gd name="connsiteY8" fmla="*/ 317052 h 581715"/>
                    <a:gd name="connsiteX9" fmla="*/ 317147 w 581906"/>
                    <a:gd name="connsiteY9" fmla="*/ 1203 h 58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906" h="581715">
                      <a:moveTo>
                        <a:pt x="556986" y="314861"/>
                      </a:moveTo>
                      <a:cubicBezTo>
                        <a:pt x="543366" y="461832"/>
                        <a:pt x="414207" y="570798"/>
                        <a:pt x="266855" y="557177"/>
                      </a:cubicBezTo>
                      <a:cubicBezTo>
                        <a:pt x="119884" y="544318"/>
                        <a:pt x="11204" y="413921"/>
                        <a:pt x="24825" y="266855"/>
                      </a:cubicBezTo>
                      <a:cubicBezTo>
                        <a:pt x="37683" y="119884"/>
                        <a:pt x="167604" y="11490"/>
                        <a:pt x="314956" y="24539"/>
                      </a:cubicBezTo>
                      <a:cubicBezTo>
                        <a:pt x="461927" y="37588"/>
                        <a:pt x="570607" y="167795"/>
                        <a:pt x="556986" y="314861"/>
                      </a:cubicBezTo>
                      <a:moveTo>
                        <a:pt x="317147" y="1203"/>
                      </a:moveTo>
                      <a:cubicBezTo>
                        <a:pt x="157222" y="-13275"/>
                        <a:pt x="15776" y="104644"/>
                        <a:pt x="1203" y="264664"/>
                      </a:cubicBezTo>
                      <a:cubicBezTo>
                        <a:pt x="-13275" y="424684"/>
                        <a:pt x="104644" y="566035"/>
                        <a:pt x="264759" y="580513"/>
                      </a:cubicBezTo>
                      <a:cubicBezTo>
                        <a:pt x="424875" y="594991"/>
                        <a:pt x="566226" y="477072"/>
                        <a:pt x="580704" y="317052"/>
                      </a:cubicBezTo>
                      <a:cubicBezTo>
                        <a:pt x="595182" y="157032"/>
                        <a:pt x="477262" y="15585"/>
                        <a:pt x="317147" y="1203"/>
                      </a:cubicBezTo>
                    </a:path>
                  </a:pathLst>
                </a:custGeom>
                <a:grpFill/>
                <a:ln w="9525" cap="flat">
                  <a:noFill/>
                  <a:prstDash val="solid"/>
                  <a:miter/>
                </a:ln>
              </p:spPr>
              <p:txBody>
                <a:bodyPr rtlCol="0" anchor="ctr"/>
                <a:lstStyle/>
                <a:p>
                  <a:endParaRPr lang="LID4096"/>
                </a:p>
              </p:txBody>
            </p:sp>
            <p:sp>
              <p:nvSpPr>
                <p:cNvPr id="65" name="Freeform: Shape 64">
                  <a:extLst>
                    <a:ext uri="{FF2B5EF4-FFF2-40B4-BE49-F238E27FC236}">
                      <a16:creationId xmlns:a16="http://schemas.microsoft.com/office/drawing/2014/main" id="{398B9617-68AF-DFB7-1F58-6D28184471DA}"/>
                    </a:ext>
                  </a:extLst>
                </p:cNvPr>
                <p:cNvSpPr>
                  <a:spLocks noGrp="1" noRot="1" noMove="1" noResize="1" noEditPoints="1" noAdjustHandles="1" noChangeArrowheads="1" noChangeShapeType="1"/>
                </p:cNvSpPr>
                <p:nvPr/>
              </p:nvSpPr>
              <p:spPr>
                <a:xfrm>
                  <a:off x="8112712" y="105133"/>
                  <a:ext cx="108139" cy="108129"/>
                </a:xfrm>
                <a:custGeom>
                  <a:avLst/>
                  <a:gdLst>
                    <a:gd name="connsiteX0" fmla="*/ 72091 w 108139"/>
                    <a:gd name="connsiteY0" fmla="*/ 3130 h 108129"/>
                    <a:gd name="connsiteX1" fmla="*/ 3130 w 108139"/>
                    <a:gd name="connsiteY1" fmla="*/ 36086 h 108129"/>
                    <a:gd name="connsiteX2" fmla="*/ 36086 w 108139"/>
                    <a:gd name="connsiteY2" fmla="*/ 105047 h 108129"/>
                    <a:gd name="connsiteX3" fmla="*/ 105047 w 108139"/>
                    <a:gd name="connsiteY3" fmla="*/ 72091 h 108129"/>
                    <a:gd name="connsiteX4" fmla="*/ 72091 w 108139"/>
                    <a:gd name="connsiteY4" fmla="*/ 3130 h 10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9" h="108129">
                      <a:moveTo>
                        <a:pt x="72091" y="3130"/>
                      </a:moveTo>
                      <a:cubicBezTo>
                        <a:pt x="43897" y="-6872"/>
                        <a:pt x="13036" y="7892"/>
                        <a:pt x="3130" y="36086"/>
                      </a:cubicBezTo>
                      <a:cubicBezTo>
                        <a:pt x="-6871" y="64185"/>
                        <a:pt x="7892" y="95141"/>
                        <a:pt x="36086" y="105047"/>
                      </a:cubicBezTo>
                      <a:cubicBezTo>
                        <a:pt x="64185" y="114953"/>
                        <a:pt x="95141" y="100189"/>
                        <a:pt x="105047" y="72091"/>
                      </a:cubicBezTo>
                      <a:cubicBezTo>
                        <a:pt x="114953" y="43992"/>
                        <a:pt x="100285" y="13036"/>
                        <a:pt x="72091" y="3130"/>
                      </a:cubicBezTo>
                    </a:path>
                  </a:pathLst>
                </a:custGeom>
                <a:grpFill/>
                <a:ln w="9525" cap="flat">
                  <a:noFill/>
                  <a:prstDash val="solid"/>
                  <a:miter/>
                </a:ln>
              </p:spPr>
              <p:txBody>
                <a:bodyPr rtlCol="0" anchor="ctr"/>
                <a:lstStyle/>
                <a:p>
                  <a:endParaRPr lang="LID4096"/>
                </a:p>
              </p:txBody>
            </p:sp>
          </p:grpSp>
          <p:sp>
            <p:nvSpPr>
              <p:cNvPr id="62" name="Freeform: Shape 61">
                <a:extLst>
                  <a:ext uri="{FF2B5EF4-FFF2-40B4-BE49-F238E27FC236}">
                    <a16:creationId xmlns:a16="http://schemas.microsoft.com/office/drawing/2014/main" id="{6FBAFF16-6AC7-97AD-DF96-42B91491F970}"/>
                  </a:ext>
                </a:extLst>
              </p:cNvPr>
              <p:cNvSpPr>
                <a:spLocks noGrp="1" noRot="1" noMove="1" noResize="1" noEditPoints="1" noAdjustHandles="1" noChangeArrowheads="1" noChangeShapeType="1"/>
              </p:cNvSpPr>
              <p:nvPr/>
            </p:nvSpPr>
            <p:spPr>
              <a:xfrm>
                <a:off x="10652655" y="1551466"/>
                <a:ext cx="938848" cy="936382"/>
              </a:xfrm>
              <a:custGeom>
                <a:avLst/>
                <a:gdLst>
                  <a:gd name="connsiteX0" fmla="*/ 666938 w 1451038"/>
                  <a:gd name="connsiteY0" fmla="*/ 1369600 h 1447228"/>
                  <a:gd name="connsiteX1" fmla="*/ 761330 w 1451038"/>
                  <a:gd name="connsiteY1" fmla="*/ 1371219 h 1447228"/>
                  <a:gd name="connsiteX2" fmla="*/ 778571 w 1451038"/>
                  <a:gd name="connsiteY2" fmla="*/ 1447229 h 1447228"/>
                  <a:gd name="connsiteX3" fmla="*/ 990788 w 1451038"/>
                  <a:gd name="connsiteY3" fmla="*/ 1398937 h 1447228"/>
                  <a:gd name="connsiteX4" fmla="*/ 973452 w 1451038"/>
                  <a:gd name="connsiteY4" fmla="*/ 1322832 h 1447228"/>
                  <a:gd name="connsiteX5" fmla="*/ 1134996 w 1451038"/>
                  <a:gd name="connsiteY5" fmla="*/ 1226439 h 1447228"/>
                  <a:gd name="connsiteX6" fmla="*/ 1193765 w 1451038"/>
                  <a:gd name="connsiteY6" fmla="*/ 1277684 h 1447228"/>
                  <a:gd name="connsiteX7" fmla="*/ 1337117 w 1451038"/>
                  <a:gd name="connsiteY7" fmla="*/ 1113949 h 1447228"/>
                  <a:gd name="connsiteX8" fmla="*/ 1278443 w 1451038"/>
                  <a:gd name="connsiteY8" fmla="*/ 1062609 h 1447228"/>
                  <a:gd name="connsiteX9" fmla="*/ 1352452 w 1451038"/>
                  <a:gd name="connsiteY9" fmla="*/ 889635 h 1447228"/>
                  <a:gd name="connsiteX10" fmla="*/ 1430081 w 1451038"/>
                  <a:gd name="connsiteY10" fmla="*/ 896683 h 1447228"/>
                  <a:gd name="connsiteX11" fmla="*/ 1448083 w 1451038"/>
                  <a:gd name="connsiteY11" fmla="*/ 788956 h 1447228"/>
                  <a:gd name="connsiteX12" fmla="*/ 1449702 w 1451038"/>
                  <a:gd name="connsiteY12" fmla="*/ 679895 h 1447228"/>
                  <a:gd name="connsiteX13" fmla="*/ 1372073 w 1451038"/>
                  <a:gd name="connsiteY13" fmla="*/ 672846 h 1447228"/>
                  <a:gd name="connsiteX14" fmla="*/ 1330354 w 1451038"/>
                  <a:gd name="connsiteY14" fmla="*/ 489394 h 1447228"/>
                  <a:gd name="connsiteX15" fmla="*/ 1397219 w 1451038"/>
                  <a:gd name="connsiteY15" fmla="*/ 449390 h 1447228"/>
                  <a:gd name="connsiteX16" fmla="*/ 1285586 w 1451038"/>
                  <a:gd name="connsiteY16" fmla="*/ 262604 h 1447228"/>
                  <a:gd name="connsiteX17" fmla="*/ 1218721 w 1451038"/>
                  <a:gd name="connsiteY17" fmla="*/ 302514 h 1447228"/>
                  <a:gd name="connsiteX18" fmla="*/ 1077084 w 1451038"/>
                  <a:gd name="connsiteY18" fmla="*/ 178594 h 1447228"/>
                  <a:gd name="connsiteX19" fmla="*/ 1107755 w 1451038"/>
                  <a:gd name="connsiteY19" fmla="*/ 106966 h 1447228"/>
                  <a:gd name="connsiteX20" fmla="*/ 907634 w 1451038"/>
                  <a:gd name="connsiteY20" fmla="*/ 21336 h 1447228"/>
                  <a:gd name="connsiteX21" fmla="*/ 876964 w 1451038"/>
                  <a:gd name="connsiteY21" fmla="*/ 92964 h 1447228"/>
                  <a:gd name="connsiteX22" fmla="*/ 783905 w 1451038"/>
                  <a:gd name="connsiteY22" fmla="*/ 77629 h 1447228"/>
                  <a:gd name="connsiteX23" fmla="*/ 689607 w 1451038"/>
                  <a:gd name="connsiteY23" fmla="*/ 76010 h 1447228"/>
                  <a:gd name="connsiteX24" fmla="*/ 672367 w 1451038"/>
                  <a:gd name="connsiteY24" fmla="*/ 0 h 1447228"/>
                  <a:gd name="connsiteX25" fmla="*/ 460054 w 1451038"/>
                  <a:gd name="connsiteY25" fmla="*/ 48387 h 1447228"/>
                  <a:gd name="connsiteX26" fmla="*/ 477390 w 1451038"/>
                  <a:gd name="connsiteY26" fmla="*/ 124397 h 1447228"/>
                  <a:gd name="connsiteX27" fmla="*/ 315846 w 1451038"/>
                  <a:gd name="connsiteY27" fmla="*/ 220885 h 1447228"/>
                  <a:gd name="connsiteX28" fmla="*/ 257172 w 1451038"/>
                  <a:gd name="connsiteY28" fmla="*/ 169545 h 1447228"/>
                  <a:gd name="connsiteX29" fmla="*/ 113725 w 1451038"/>
                  <a:gd name="connsiteY29" fmla="*/ 333280 h 1447228"/>
                  <a:gd name="connsiteX30" fmla="*/ 172400 w 1451038"/>
                  <a:gd name="connsiteY30" fmla="*/ 384619 h 1447228"/>
                  <a:gd name="connsiteX31" fmla="*/ 98485 w 1451038"/>
                  <a:gd name="connsiteY31" fmla="*/ 557689 h 1447228"/>
                  <a:gd name="connsiteX32" fmla="*/ 20857 w 1451038"/>
                  <a:gd name="connsiteY32" fmla="*/ 550640 h 1447228"/>
                  <a:gd name="connsiteX33" fmla="*/ 3045 w 1451038"/>
                  <a:gd name="connsiteY33" fmla="*/ 658273 h 1447228"/>
                  <a:gd name="connsiteX34" fmla="*/ 1330 w 1451038"/>
                  <a:gd name="connsiteY34" fmla="*/ 767429 h 1447228"/>
                  <a:gd name="connsiteX35" fmla="*/ 78959 w 1451038"/>
                  <a:gd name="connsiteY35" fmla="*/ 774478 h 1447228"/>
                  <a:gd name="connsiteX36" fmla="*/ 120679 w 1451038"/>
                  <a:gd name="connsiteY36" fmla="*/ 958024 h 1447228"/>
                  <a:gd name="connsiteX37" fmla="*/ 53718 w 1451038"/>
                  <a:gd name="connsiteY37" fmla="*/ 997934 h 1447228"/>
                  <a:gd name="connsiteX38" fmla="*/ 165446 w 1451038"/>
                  <a:gd name="connsiteY38" fmla="*/ 1184720 h 1447228"/>
                  <a:gd name="connsiteX39" fmla="*/ 232312 w 1451038"/>
                  <a:gd name="connsiteY39" fmla="*/ 1144810 h 1447228"/>
                  <a:gd name="connsiteX40" fmla="*/ 373948 w 1451038"/>
                  <a:gd name="connsiteY40" fmla="*/ 1268730 h 1447228"/>
                  <a:gd name="connsiteX41" fmla="*/ 343373 w 1451038"/>
                  <a:gd name="connsiteY41" fmla="*/ 1340358 h 1447228"/>
                  <a:gd name="connsiteX42" fmla="*/ 543398 w 1451038"/>
                  <a:gd name="connsiteY42" fmla="*/ 1425988 h 1447228"/>
                  <a:gd name="connsiteX43" fmla="*/ 574164 w 1451038"/>
                  <a:gd name="connsiteY43" fmla="*/ 1354264 h 1447228"/>
                  <a:gd name="connsiteX44" fmla="*/ 667223 w 1451038"/>
                  <a:gd name="connsiteY44" fmla="*/ 1369695 h 1447228"/>
                  <a:gd name="connsiteX45" fmla="*/ 185544 w 1451038"/>
                  <a:gd name="connsiteY45" fmla="*/ 674656 h 1447228"/>
                  <a:gd name="connsiteX46" fmla="*/ 774094 w 1451038"/>
                  <a:gd name="connsiteY46" fmla="*/ 183642 h 1447228"/>
                  <a:gd name="connsiteX47" fmla="*/ 1265108 w 1451038"/>
                  <a:gd name="connsiteY47" fmla="*/ 772287 h 1447228"/>
                  <a:gd name="connsiteX48" fmla="*/ 676463 w 1451038"/>
                  <a:gd name="connsiteY48" fmla="*/ 1263205 h 1447228"/>
                  <a:gd name="connsiteX49" fmla="*/ 185449 w 1451038"/>
                  <a:gd name="connsiteY49" fmla="*/ 674656 h 1447228"/>
                  <a:gd name="connsiteX50" fmla="*/ 1144807 w 1451038"/>
                  <a:gd name="connsiteY50" fmla="*/ 761428 h 1447228"/>
                  <a:gd name="connsiteX51" fmla="*/ 763330 w 1451038"/>
                  <a:gd name="connsiteY51" fmla="*/ 304133 h 1447228"/>
                  <a:gd name="connsiteX52" fmla="*/ 305940 w 1451038"/>
                  <a:gd name="connsiteY52" fmla="*/ 685610 h 1447228"/>
                  <a:gd name="connsiteX53" fmla="*/ 687416 w 1451038"/>
                  <a:gd name="connsiteY53" fmla="*/ 1142905 h 1447228"/>
                  <a:gd name="connsiteX54" fmla="*/ 1144807 w 1451038"/>
                  <a:gd name="connsiteY54" fmla="*/ 761428 h 1447228"/>
                  <a:gd name="connsiteX55" fmla="*/ 642744 w 1451038"/>
                  <a:gd name="connsiteY55" fmla="*/ 715994 h 1447228"/>
                  <a:gd name="connsiteX56" fmla="*/ 732851 w 1451038"/>
                  <a:gd name="connsiteY56" fmla="*/ 640747 h 1447228"/>
                  <a:gd name="connsiteX57" fmla="*/ 808003 w 1451038"/>
                  <a:gd name="connsiteY57" fmla="*/ 730853 h 1447228"/>
                  <a:gd name="connsiteX58" fmla="*/ 717896 w 1451038"/>
                  <a:gd name="connsiteY58" fmla="*/ 806101 h 1447228"/>
                  <a:gd name="connsiteX59" fmla="*/ 642744 w 1451038"/>
                  <a:gd name="connsiteY59" fmla="*/ 715994 h 144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451038" h="1447228">
                    <a:moveTo>
                      <a:pt x="666938" y="1369600"/>
                    </a:moveTo>
                    <a:cubicBezTo>
                      <a:pt x="698751" y="1372553"/>
                      <a:pt x="730184" y="1372934"/>
                      <a:pt x="761330" y="1371219"/>
                    </a:cubicBezTo>
                    <a:lnTo>
                      <a:pt x="778571" y="1447229"/>
                    </a:lnTo>
                    <a:cubicBezTo>
                      <a:pt x="852675" y="1441799"/>
                      <a:pt x="923922" y="1425226"/>
                      <a:pt x="990788" y="1398937"/>
                    </a:cubicBezTo>
                    <a:lnTo>
                      <a:pt x="973452" y="1322832"/>
                    </a:lnTo>
                    <a:cubicBezTo>
                      <a:pt x="1031840" y="1298638"/>
                      <a:pt x="1086323" y="1265968"/>
                      <a:pt x="1134996" y="1226439"/>
                    </a:cubicBezTo>
                    <a:lnTo>
                      <a:pt x="1193765" y="1277684"/>
                    </a:lnTo>
                    <a:cubicBezTo>
                      <a:pt x="1249201" y="1230725"/>
                      <a:pt x="1297588" y="1175766"/>
                      <a:pt x="1337117" y="1113949"/>
                    </a:cubicBezTo>
                    <a:lnTo>
                      <a:pt x="1278443" y="1062609"/>
                    </a:lnTo>
                    <a:cubicBezTo>
                      <a:pt x="1310923" y="1009745"/>
                      <a:pt x="1336069" y="951643"/>
                      <a:pt x="1352452" y="889635"/>
                    </a:cubicBezTo>
                    <a:lnTo>
                      <a:pt x="1430081" y="896683"/>
                    </a:lnTo>
                    <a:cubicBezTo>
                      <a:pt x="1438653" y="861822"/>
                      <a:pt x="1444844" y="825818"/>
                      <a:pt x="1448083" y="788956"/>
                    </a:cubicBezTo>
                    <a:cubicBezTo>
                      <a:pt x="1451417" y="752189"/>
                      <a:pt x="1451893" y="715708"/>
                      <a:pt x="1449702" y="679895"/>
                    </a:cubicBezTo>
                    <a:lnTo>
                      <a:pt x="1372073" y="672846"/>
                    </a:lnTo>
                    <a:cubicBezTo>
                      <a:pt x="1367120" y="608933"/>
                      <a:pt x="1352833" y="547211"/>
                      <a:pt x="1330354" y="489394"/>
                    </a:cubicBezTo>
                    <a:lnTo>
                      <a:pt x="1397219" y="449390"/>
                    </a:lnTo>
                    <a:cubicBezTo>
                      <a:pt x="1369597" y="381667"/>
                      <a:pt x="1331783" y="318707"/>
                      <a:pt x="1285586" y="262604"/>
                    </a:cubicBezTo>
                    <a:lnTo>
                      <a:pt x="1218721" y="302514"/>
                    </a:lnTo>
                    <a:cubicBezTo>
                      <a:pt x="1177954" y="254794"/>
                      <a:pt x="1130234" y="212884"/>
                      <a:pt x="1077084" y="178594"/>
                    </a:cubicBezTo>
                    <a:lnTo>
                      <a:pt x="1107755" y="106966"/>
                    </a:lnTo>
                    <a:cubicBezTo>
                      <a:pt x="1046794" y="69056"/>
                      <a:pt x="979548" y="39910"/>
                      <a:pt x="907634" y="21336"/>
                    </a:cubicBezTo>
                    <a:lnTo>
                      <a:pt x="876964" y="92964"/>
                    </a:lnTo>
                    <a:cubicBezTo>
                      <a:pt x="846769" y="85725"/>
                      <a:pt x="815718" y="80486"/>
                      <a:pt x="783905" y="77629"/>
                    </a:cubicBezTo>
                    <a:cubicBezTo>
                      <a:pt x="752091" y="74771"/>
                      <a:pt x="720659" y="74295"/>
                      <a:pt x="689607" y="76010"/>
                    </a:cubicBezTo>
                    <a:lnTo>
                      <a:pt x="672367" y="0"/>
                    </a:lnTo>
                    <a:cubicBezTo>
                      <a:pt x="598167" y="5429"/>
                      <a:pt x="526920" y="22003"/>
                      <a:pt x="460054" y="48387"/>
                    </a:cubicBezTo>
                    <a:lnTo>
                      <a:pt x="477390" y="124397"/>
                    </a:lnTo>
                    <a:cubicBezTo>
                      <a:pt x="418906" y="148590"/>
                      <a:pt x="364423" y="181261"/>
                      <a:pt x="315846" y="220885"/>
                    </a:cubicBezTo>
                    <a:lnTo>
                      <a:pt x="257172" y="169545"/>
                    </a:lnTo>
                    <a:cubicBezTo>
                      <a:pt x="201736" y="216408"/>
                      <a:pt x="153254" y="271558"/>
                      <a:pt x="113725" y="333280"/>
                    </a:cubicBezTo>
                    <a:lnTo>
                      <a:pt x="172400" y="384619"/>
                    </a:lnTo>
                    <a:cubicBezTo>
                      <a:pt x="139919" y="437483"/>
                      <a:pt x="114773" y="495681"/>
                      <a:pt x="98485" y="557689"/>
                    </a:cubicBezTo>
                    <a:lnTo>
                      <a:pt x="20857" y="550640"/>
                    </a:lnTo>
                    <a:cubicBezTo>
                      <a:pt x="12284" y="585502"/>
                      <a:pt x="6283" y="621411"/>
                      <a:pt x="3045" y="658273"/>
                    </a:cubicBezTo>
                    <a:cubicBezTo>
                      <a:pt x="-384" y="695039"/>
                      <a:pt x="-860" y="731520"/>
                      <a:pt x="1330" y="767429"/>
                    </a:cubicBezTo>
                    <a:lnTo>
                      <a:pt x="78959" y="774478"/>
                    </a:lnTo>
                    <a:cubicBezTo>
                      <a:pt x="83817" y="838390"/>
                      <a:pt x="98200" y="900017"/>
                      <a:pt x="120679" y="958024"/>
                    </a:cubicBezTo>
                    <a:lnTo>
                      <a:pt x="53718" y="997934"/>
                    </a:lnTo>
                    <a:cubicBezTo>
                      <a:pt x="81531" y="1065752"/>
                      <a:pt x="119345" y="1128617"/>
                      <a:pt x="165446" y="1184720"/>
                    </a:cubicBezTo>
                    <a:lnTo>
                      <a:pt x="232312" y="1144810"/>
                    </a:lnTo>
                    <a:cubicBezTo>
                      <a:pt x="272984" y="1192530"/>
                      <a:pt x="320704" y="1234440"/>
                      <a:pt x="373948" y="1268730"/>
                    </a:cubicBezTo>
                    <a:lnTo>
                      <a:pt x="343373" y="1340358"/>
                    </a:lnTo>
                    <a:cubicBezTo>
                      <a:pt x="404333" y="1378268"/>
                      <a:pt x="471484" y="1407414"/>
                      <a:pt x="543398" y="1425988"/>
                    </a:cubicBezTo>
                    <a:lnTo>
                      <a:pt x="574164" y="1354264"/>
                    </a:lnTo>
                    <a:cubicBezTo>
                      <a:pt x="604263" y="1361599"/>
                      <a:pt x="635410" y="1366742"/>
                      <a:pt x="667223" y="1369695"/>
                    </a:cubicBezTo>
                    <a:moveTo>
                      <a:pt x="185544" y="674656"/>
                    </a:moveTo>
                    <a:cubicBezTo>
                      <a:pt x="212500" y="376523"/>
                      <a:pt x="476056" y="156686"/>
                      <a:pt x="774094" y="183642"/>
                    </a:cubicBezTo>
                    <a:cubicBezTo>
                      <a:pt x="1072226" y="210502"/>
                      <a:pt x="1292063" y="474250"/>
                      <a:pt x="1265108" y="772287"/>
                    </a:cubicBezTo>
                    <a:cubicBezTo>
                      <a:pt x="1238057" y="1070420"/>
                      <a:pt x="974595" y="1290066"/>
                      <a:pt x="676463" y="1263205"/>
                    </a:cubicBezTo>
                    <a:cubicBezTo>
                      <a:pt x="378330" y="1236250"/>
                      <a:pt x="158493" y="972788"/>
                      <a:pt x="185449" y="674656"/>
                    </a:cubicBezTo>
                    <a:moveTo>
                      <a:pt x="1144807" y="761428"/>
                    </a:moveTo>
                    <a:cubicBezTo>
                      <a:pt x="1165762" y="529781"/>
                      <a:pt x="994979" y="324993"/>
                      <a:pt x="763330" y="304133"/>
                    </a:cubicBezTo>
                    <a:cubicBezTo>
                      <a:pt x="531778" y="283178"/>
                      <a:pt x="326990" y="453961"/>
                      <a:pt x="305940" y="685610"/>
                    </a:cubicBezTo>
                    <a:cubicBezTo>
                      <a:pt x="285080" y="917257"/>
                      <a:pt x="455768" y="1121950"/>
                      <a:pt x="687416" y="1142905"/>
                    </a:cubicBezTo>
                    <a:cubicBezTo>
                      <a:pt x="919159" y="1163765"/>
                      <a:pt x="1123852" y="993077"/>
                      <a:pt x="1144807" y="761428"/>
                    </a:cubicBezTo>
                    <a:moveTo>
                      <a:pt x="642744" y="715994"/>
                    </a:moveTo>
                    <a:cubicBezTo>
                      <a:pt x="646744" y="670370"/>
                      <a:pt x="687035" y="636746"/>
                      <a:pt x="732851" y="640747"/>
                    </a:cubicBezTo>
                    <a:cubicBezTo>
                      <a:pt x="778475" y="644843"/>
                      <a:pt x="812194" y="685228"/>
                      <a:pt x="808003" y="730853"/>
                    </a:cubicBezTo>
                    <a:cubicBezTo>
                      <a:pt x="803812" y="776478"/>
                      <a:pt x="763711" y="810292"/>
                      <a:pt x="717896" y="806101"/>
                    </a:cubicBezTo>
                    <a:cubicBezTo>
                      <a:pt x="672271" y="802100"/>
                      <a:pt x="638553" y="761619"/>
                      <a:pt x="642744" y="715994"/>
                    </a:cubicBezTo>
                  </a:path>
                </a:pathLst>
              </a:custGeom>
              <a:grpFill/>
              <a:ln w="9525" cap="flat">
                <a:noFill/>
                <a:prstDash val="solid"/>
                <a:miter/>
              </a:ln>
            </p:spPr>
            <p:txBody>
              <a:bodyPr rtlCol="0" anchor="ctr"/>
              <a:lstStyle/>
              <a:p>
                <a:endParaRPr lang="LID4096"/>
              </a:p>
            </p:txBody>
          </p:sp>
        </p:grpSp>
        <p:sp>
          <p:nvSpPr>
            <p:cNvPr id="59" name="Rectangle 58">
              <a:extLst>
                <a:ext uri="{FF2B5EF4-FFF2-40B4-BE49-F238E27FC236}">
                  <a16:creationId xmlns:a16="http://schemas.microsoft.com/office/drawing/2014/main" id="{8BD38BA0-2A4E-5EDE-FD86-B07E4FE18B1C}"/>
                </a:ext>
              </a:extLst>
            </p:cNvPr>
            <p:cNvSpPr>
              <a:spLocks noGrp="1" noRot="1" noMove="1" noResize="1" noEditPoints="1" noAdjustHandles="1" noChangeArrowheads="1" noChangeShapeType="1"/>
            </p:cNvSpPr>
            <p:nvPr/>
          </p:nvSpPr>
          <p:spPr>
            <a:xfrm>
              <a:off x="12521521" y="125309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Cogs</a:t>
              </a:r>
              <a:endParaRPr lang="LID4096" dirty="0"/>
            </a:p>
          </p:txBody>
        </p:sp>
      </p:grpSp>
    </p:spTree>
    <p:extLst>
      <p:ext uri="{BB962C8B-B14F-4D97-AF65-F5344CB8AC3E}">
        <p14:creationId xmlns:p14="http://schemas.microsoft.com/office/powerpoint/2010/main" val="418764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8A00E-87F8-1A90-236A-AF365AAABF78}"/>
            </a:ext>
          </a:extLst>
        </p:cNvPr>
        <p:cNvGrpSpPr/>
        <p:nvPr/>
      </p:nvGrpSpPr>
      <p:grpSpPr>
        <a:xfrm>
          <a:off x="0" y="0"/>
          <a:ext cx="0" cy="0"/>
          <a:chOff x="0" y="0"/>
          <a:chExt cx="0" cy="0"/>
        </a:xfrm>
      </p:grpSpPr>
      <p:sp>
        <p:nvSpPr>
          <p:cNvPr id="6" name="Background">
            <a:extLst>
              <a:ext uri="{FF2B5EF4-FFF2-40B4-BE49-F238E27FC236}">
                <a16:creationId xmlns:a16="http://schemas.microsoft.com/office/drawing/2014/main" id="{2A08C217-0CA4-20D9-3658-CEFF1469795F}"/>
              </a:ext>
            </a:extLst>
          </p:cNvPr>
          <p:cNvSpPr>
            <a:spLocks noGrp="1" noRot="1" noMove="1" noResize="1" noEditPoints="1" noAdjustHandles="1" noChangeArrowheads="1" noChangeShapeType="1"/>
          </p:cNvSpPr>
          <p:nvPr/>
        </p:nvSpPr>
        <p:spPr>
          <a:xfrm>
            <a:off x="0" y="0"/>
            <a:ext cx="122039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dirty="0"/>
          </a:p>
        </p:txBody>
      </p:sp>
      <p:grpSp>
        <p:nvGrpSpPr>
          <p:cNvPr id="51" name="Group 50">
            <a:extLst>
              <a:ext uri="{FF2B5EF4-FFF2-40B4-BE49-F238E27FC236}">
                <a16:creationId xmlns:a16="http://schemas.microsoft.com/office/drawing/2014/main" id="{08C4F48E-A332-23DF-EBCA-42910FB3300D}"/>
              </a:ext>
            </a:extLst>
          </p:cNvPr>
          <p:cNvGrpSpPr/>
          <p:nvPr/>
        </p:nvGrpSpPr>
        <p:grpSpPr>
          <a:xfrm>
            <a:off x="2947253" y="1198915"/>
            <a:ext cx="6454511" cy="4457407"/>
            <a:chOff x="2614150" y="1700367"/>
            <a:chExt cx="6454511" cy="4457407"/>
          </a:xfrm>
        </p:grpSpPr>
        <p:sp>
          <p:nvSpPr>
            <p:cNvPr id="2" name="TextBox 1">
              <a:extLst>
                <a:ext uri="{FF2B5EF4-FFF2-40B4-BE49-F238E27FC236}">
                  <a16:creationId xmlns:a16="http://schemas.microsoft.com/office/drawing/2014/main" id="{7DAE08AF-5579-C4A3-CDAC-24348BDDF45E}"/>
                </a:ext>
              </a:extLst>
            </p:cNvPr>
            <p:cNvSpPr txBox="1"/>
            <p:nvPr/>
          </p:nvSpPr>
          <p:spPr>
            <a:xfrm>
              <a:off x="3118090" y="1700367"/>
              <a:ext cx="5121352" cy="1477328"/>
            </a:xfrm>
            <a:prstGeom prst="rect">
              <a:avLst/>
            </a:prstGeom>
            <a:noFill/>
          </p:spPr>
          <p:txBody>
            <a:bodyPr wrap="square" rtlCol="0">
              <a:spAutoFit/>
            </a:bodyPr>
            <a:lstStyle/>
            <a:p>
              <a:pPr algn="ctr"/>
              <a:r>
                <a:rPr lang="en-US" sz="4500" b="1" dirty="0">
                  <a:solidFill>
                    <a:srgbClr val="006088"/>
                  </a:solidFill>
                </a:rPr>
                <a:t>The Clean Industrial Deal is out. </a:t>
              </a:r>
              <a:endParaRPr lang="LID4096" sz="4500" b="1" dirty="0">
                <a:solidFill>
                  <a:srgbClr val="006088"/>
                </a:solidFill>
              </a:endParaRPr>
            </a:p>
          </p:txBody>
        </p:sp>
        <p:sp>
          <p:nvSpPr>
            <p:cNvPr id="49" name="TextBox 48">
              <a:extLst>
                <a:ext uri="{FF2B5EF4-FFF2-40B4-BE49-F238E27FC236}">
                  <a16:creationId xmlns:a16="http://schemas.microsoft.com/office/drawing/2014/main" id="{4C3FA074-2868-BF6E-46C2-373A1208EDD2}"/>
                </a:ext>
              </a:extLst>
            </p:cNvPr>
            <p:cNvSpPr txBox="1">
              <a:spLocks/>
            </p:cNvSpPr>
            <p:nvPr/>
          </p:nvSpPr>
          <p:spPr>
            <a:xfrm>
              <a:off x="2614150" y="5234444"/>
              <a:ext cx="6454511" cy="923330"/>
            </a:xfrm>
            <a:prstGeom prst="rect">
              <a:avLst/>
            </a:prstGeom>
            <a:noFill/>
          </p:spPr>
          <p:txBody>
            <a:bodyPr wrap="square" lIns="91440" tIns="45720" rIns="91440" bIns="45720" rtlCol="0" anchor="t">
              <a:spAutoFit/>
            </a:bodyPr>
            <a:lstStyle/>
            <a:p>
              <a:pPr algn="ctr"/>
              <a:r>
                <a:rPr lang="en-US" dirty="0"/>
                <a:t>The Antwerp Declaration Community calls on EU Heads of States to restore the business case for investments, implement the EU Green Deal, and safeguard high-quality jobs in Europe.</a:t>
              </a:r>
              <a:endParaRPr lang="LID4096" dirty="0"/>
            </a:p>
          </p:txBody>
        </p:sp>
        <p:sp>
          <p:nvSpPr>
            <p:cNvPr id="3" name="TextBox 2">
              <a:extLst>
                <a:ext uri="{FF2B5EF4-FFF2-40B4-BE49-F238E27FC236}">
                  <a16:creationId xmlns:a16="http://schemas.microsoft.com/office/drawing/2014/main" id="{BD19691E-51F8-537B-5C3C-2C685D256545}"/>
                </a:ext>
              </a:extLst>
            </p:cNvPr>
            <p:cNvSpPr txBox="1">
              <a:spLocks/>
            </p:cNvSpPr>
            <p:nvPr/>
          </p:nvSpPr>
          <p:spPr>
            <a:xfrm>
              <a:off x="3646734" y="3330715"/>
              <a:ext cx="4064065" cy="553998"/>
            </a:xfrm>
            <a:prstGeom prst="rect">
              <a:avLst/>
            </a:prstGeom>
            <a:noFill/>
          </p:spPr>
          <p:txBody>
            <a:bodyPr wrap="square" rtlCol="0">
              <a:spAutoFit/>
            </a:bodyPr>
            <a:lstStyle/>
            <a:p>
              <a:pPr algn="ctr"/>
              <a:r>
                <a:rPr lang="en-US" sz="3000">
                  <a:solidFill>
                    <a:srgbClr val="006088"/>
                  </a:solidFill>
                </a:rPr>
                <a:t>Now, it’s time to act. </a:t>
              </a:r>
              <a:endParaRPr lang="LID4096" sz="3000">
                <a:solidFill>
                  <a:srgbClr val="006088"/>
                </a:solidFill>
              </a:endParaRPr>
            </a:p>
          </p:txBody>
        </p:sp>
        <p:sp>
          <p:nvSpPr>
            <p:cNvPr id="9" name="Rectangle 8">
              <a:extLst>
                <a:ext uri="{FF2B5EF4-FFF2-40B4-BE49-F238E27FC236}">
                  <a16:creationId xmlns:a16="http://schemas.microsoft.com/office/drawing/2014/main" id="{40323CEE-8CBB-5B04-84C5-47AF10C2191F}"/>
                </a:ext>
              </a:extLst>
            </p:cNvPr>
            <p:cNvSpPr/>
            <p:nvPr/>
          </p:nvSpPr>
          <p:spPr>
            <a:xfrm>
              <a:off x="3910596" y="4217603"/>
              <a:ext cx="3489950"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a:solidFill>
                    <a:schemeClr val="bg1"/>
                  </a:solidFill>
                </a:rPr>
                <a:t>Deliver the Deal.</a:t>
              </a:r>
              <a:endParaRPr lang="LID4096" sz="2500">
                <a:solidFill>
                  <a:schemeClr val="bg1"/>
                </a:solidFill>
              </a:endParaRPr>
            </a:p>
          </p:txBody>
        </p:sp>
      </p:grpSp>
      <p:grpSp>
        <p:nvGrpSpPr>
          <p:cNvPr id="114" name="Lines Right">
            <a:extLst>
              <a:ext uri="{FF2B5EF4-FFF2-40B4-BE49-F238E27FC236}">
                <a16:creationId xmlns:a16="http://schemas.microsoft.com/office/drawing/2014/main" id="{722D75B7-D2E4-AB6F-9570-DFE73E31EE5D}"/>
              </a:ext>
            </a:extLst>
          </p:cNvPr>
          <p:cNvGrpSpPr>
            <a:grpSpLocks noGrp="1" noUngrp="1" noRot="1" noMove="1" noResize="1"/>
          </p:cNvGrpSpPr>
          <p:nvPr/>
        </p:nvGrpSpPr>
        <p:grpSpPr>
          <a:xfrm>
            <a:off x="9201989" y="821965"/>
            <a:ext cx="5227634" cy="3465451"/>
            <a:chOff x="9201989" y="821965"/>
            <a:chExt cx="5227634" cy="3465451"/>
          </a:xfrm>
        </p:grpSpPr>
        <p:grpSp>
          <p:nvGrpSpPr>
            <p:cNvPr id="108" name="Group 107">
              <a:extLst>
                <a:ext uri="{FF2B5EF4-FFF2-40B4-BE49-F238E27FC236}">
                  <a16:creationId xmlns:a16="http://schemas.microsoft.com/office/drawing/2014/main" id="{AF90B185-8C6F-F731-4C44-C64321DC421A}"/>
                </a:ext>
              </a:extLst>
            </p:cNvPr>
            <p:cNvGrpSpPr>
              <a:grpSpLocks noGrp="1" noUngrp="1" noRot="1" noMove="1" noResize="1"/>
            </p:cNvGrpSpPr>
            <p:nvPr/>
          </p:nvGrpSpPr>
          <p:grpSpPr>
            <a:xfrm>
              <a:off x="9201989" y="2542416"/>
              <a:ext cx="5227634" cy="1745000"/>
              <a:chOff x="9201989" y="2542416"/>
              <a:chExt cx="5227634" cy="1745000"/>
            </a:xfrm>
          </p:grpSpPr>
          <p:grpSp>
            <p:nvGrpSpPr>
              <p:cNvPr id="90" name="Graphic 78">
                <a:extLst>
                  <a:ext uri="{FF2B5EF4-FFF2-40B4-BE49-F238E27FC236}">
                    <a16:creationId xmlns:a16="http://schemas.microsoft.com/office/drawing/2014/main" id="{2E75D8C3-616F-DBE5-B211-D0B0AF235D9E}"/>
                  </a:ext>
                </a:extLst>
              </p:cNvPr>
              <p:cNvGrpSpPr>
                <a:grpSpLocks noGrp="1" noUngrp="1" noRot="1" noMove="1" noResize="1"/>
              </p:cNvGrpSpPr>
              <p:nvPr/>
            </p:nvGrpSpPr>
            <p:grpSpPr>
              <a:xfrm>
                <a:off x="11448841" y="3939331"/>
                <a:ext cx="2980782" cy="276762"/>
                <a:chOff x="11448841" y="3939331"/>
                <a:chExt cx="2980782" cy="276762"/>
              </a:xfrm>
            </p:grpSpPr>
            <p:sp>
              <p:nvSpPr>
                <p:cNvPr id="95" name="Freeform: Shape 94">
                  <a:extLst>
                    <a:ext uri="{FF2B5EF4-FFF2-40B4-BE49-F238E27FC236}">
                      <a16:creationId xmlns:a16="http://schemas.microsoft.com/office/drawing/2014/main" id="{6357A362-9221-147D-EFF6-88232707EBDE}"/>
                    </a:ext>
                  </a:extLst>
                </p:cNvPr>
                <p:cNvSpPr>
                  <a:spLocks noGrp="1" noRot="1" noMove="1" noResize="1" noEditPoints="1" noAdjustHandles="1" noChangeArrowheads="1" noChangeShapeType="1"/>
                </p:cNvSpPr>
                <p:nvPr/>
              </p:nvSpPr>
              <p:spPr>
                <a:xfrm>
                  <a:off x="11587482" y="3991322"/>
                  <a:ext cx="2842141" cy="224771"/>
                </a:xfrm>
                <a:custGeom>
                  <a:avLst/>
                  <a:gdLst>
                    <a:gd name="connsiteX0" fmla="*/ 0 w 2842141"/>
                    <a:gd name="connsiteY0" fmla="*/ 17330 h 224771"/>
                    <a:gd name="connsiteX1" fmla="*/ 138641 w 2842141"/>
                    <a:gd name="connsiteY1" fmla="*/ 17330 h 224771"/>
                    <a:gd name="connsiteX2" fmla="*/ 318355 w 2842141"/>
                    <a:gd name="connsiteY2" fmla="*/ 224772 h 224771"/>
                    <a:gd name="connsiteX3" fmla="*/ 710536 w 2842141"/>
                    <a:gd name="connsiteY3" fmla="*/ 224772 h 224771"/>
                    <a:gd name="connsiteX4" fmla="*/ 918497 w 2842141"/>
                    <a:gd name="connsiteY4" fmla="*/ 0 h 224771"/>
                    <a:gd name="connsiteX5" fmla="*/ 2842142 w 2842141"/>
                    <a:gd name="connsiteY5" fmla="*/ 0 h 22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2141" h="224771">
                      <a:moveTo>
                        <a:pt x="0" y="17330"/>
                      </a:moveTo>
                      <a:lnTo>
                        <a:pt x="138641" y="17330"/>
                      </a:lnTo>
                      <a:lnTo>
                        <a:pt x="318355" y="224772"/>
                      </a:lnTo>
                      <a:lnTo>
                        <a:pt x="710536" y="224772"/>
                      </a:lnTo>
                      <a:lnTo>
                        <a:pt x="918497" y="0"/>
                      </a:lnTo>
                      <a:lnTo>
                        <a:pt x="2842142" y="0"/>
                      </a:lnTo>
                    </a:path>
                  </a:pathLst>
                </a:custGeom>
                <a:noFill/>
                <a:ln w="34604" cap="flat">
                  <a:solidFill>
                    <a:srgbClr val="005CAB"/>
                  </a:solidFill>
                  <a:prstDash val="solid"/>
                  <a:miter/>
                </a:ln>
              </p:spPr>
              <p:txBody>
                <a:bodyPr rtlCol="0" anchor="ctr"/>
                <a:lstStyle/>
                <a:p>
                  <a:endParaRPr lang="LID4096"/>
                </a:p>
              </p:txBody>
            </p:sp>
            <p:sp>
              <p:nvSpPr>
                <p:cNvPr id="96" name="Freeform: Shape 95">
                  <a:extLst>
                    <a:ext uri="{FF2B5EF4-FFF2-40B4-BE49-F238E27FC236}">
                      <a16:creationId xmlns:a16="http://schemas.microsoft.com/office/drawing/2014/main" id="{6B50A719-F823-95DA-D203-E5EDDF45711B}"/>
                    </a:ext>
                  </a:extLst>
                </p:cNvPr>
                <p:cNvSpPr>
                  <a:spLocks noGrp="1" noRot="1" noMove="1" noResize="1" noEditPoints="1" noAdjustHandles="1" noChangeArrowheads="1" noChangeShapeType="1"/>
                </p:cNvSpPr>
                <p:nvPr/>
              </p:nvSpPr>
              <p:spPr>
                <a:xfrm>
                  <a:off x="11448841" y="3939331"/>
                  <a:ext cx="138641" cy="138640"/>
                </a:xfrm>
                <a:custGeom>
                  <a:avLst/>
                  <a:gdLst>
                    <a:gd name="connsiteX0" fmla="*/ 138641 w 138641"/>
                    <a:gd name="connsiteY0" fmla="*/ 69321 h 138640"/>
                    <a:gd name="connsiteX1" fmla="*/ 69320 w 138641"/>
                    <a:gd name="connsiteY1" fmla="*/ 138641 h 138640"/>
                    <a:gd name="connsiteX2" fmla="*/ 0 w 138641"/>
                    <a:gd name="connsiteY2" fmla="*/ 69321 h 138640"/>
                    <a:gd name="connsiteX3" fmla="*/ 69320 w 138641"/>
                    <a:gd name="connsiteY3" fmla="*/ 0 h 138640"/>
                    <a:gd name="connsiteX4" fmla="*/ 138641 w 138641"/>
                    <a:gd name="connsiteY4" fmla="*/ 69321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1"/>
                      </a:moveTo>
                      <a:cubicBezTo>
                        <a:pt x="138641" y="107605"/>
                        <a:pt x="107605" y="138641"/>
                        <a:pt x="69320" y="138641"/>
                      </a:cubicBezTo>
                      <a:cubicBezTo>
                        <a:pt x="31036" y="138641"/>
                        <a:pt x="0" y="107605"/>
                        <a:pt x="0" y="69321"/>
                      </a:cubicBezTo>
                      <a:cubicBezTo>
                        <a:pt x="0" y="31036"/>
                        <a:pt x="31036" y="0"/>
                        <a:pt x="69320" y="0"/>
                      </a:cubicBezTo>
                      <a:cubicBezTo>
                        <a:pt x="107605" y="0"/>
                        <a:pt x="138641" y="31036"/>
                        <a:pt x="138641" y="69321"/>
                      </a:cubicBezTo>
                      <a:close/>
                    </a:path>
                  </a:pathLst>
                </a:custGeom>
                <a:noFill/>
                <a:ln w="34604" cap="flat">
                  <a:solidFill>
                    <a:srgbClr val="005CAB"/>
                  </a:solidFill>
                  <a:prstDash val="solid"/>
                  <a:miter/>
                </a:ln>
              </p:spPr>
              <p:txBody>
                <a:bodyPr rtlCol="0" anchor="ctr"/>
                <a:lstStyle/>
                <a:p>
                  <a:endParaRPr lang="LID4096"/>
                </a:p>
              </p:txBody>
            </p:sp>
          </p:grpSp>
          <p:sp>
            <p:nvSpPr>
              <p:cNvPr id="97" name="Freeform: Shape 96">
                <a:extLst>
                  <a:ext uri="{FF2B5EF4-FFF2-40B4-BE49-F238E27FC236}">
                    <a16:creationId xmlns:a16="http://schemas.microsoft.com/office/drawing/2014/main" id="{F7C61CFE-2F28-CD6B-56D8-3FCFB79A5FF7}"/>
                  </a:ext>
                </a:extLst>
              </p:cNvPr>
              <p:cNvSpPr>
                <a:spLocks noGrp="1" noRot="1" noMove="1" noResize="1" noEditPoints="1" noAdjustHandles="1" noChangeArrowheads="1" noChangeShapeType="1"/>
              </p:cNvSpPr>
              <p:nvPr/>
            </p:nvSpPr>
            <p:spPr>
              <a:xfrm>
                <a:off x="9201989" y="2907756"/>
                <a:ext cx="4542228" cy="797185"/>
              </a:xfrm>
              <a:custGeom>
                <a:avLst/>
                <a:gdLst>
                  <a:gd name="connsiteX0" fmla="*/ 4542228 w 4542228"/>
                  <a:gd name="connsiteY0" fmla="*/ 0 h 797185"/>
                  <a:gd name="connsiteX1" fmla="*/ 3736377 w 4542228"/>
                  <a:gd name="connsiteY1" fmla="*/ 0 h 797185"/>
                  <a:gd name="connsiteX2" fmla="*/ 2930526 w 4542228"/>
                  <a:gd name="connsiteY2" fmla="*/ 0 h 797185"/>
                  <a:gd name="connsiteX3" fmla="*/ 2339655 w 4542228"/>
                  <a:gd name="connsiteY3" fmla="*/ 590871 h 797185"/>
                  <a:gd name="connsiteX4" fmla="*/ 2055354 w 4542228"/>
                  <a:gd name="connsiteY4" fmla="*/ 590871 h 797185"/>
                  <a:gd name="connsiteX5" fmla="*/ 1849039 w 4542228"/>
                  <a:gd name="connsiteY5" fmla="*/ 797186 h 797185"/>
                  <a:gd name="connsiteX6" fmla="*/ 1358163 w 4542228"/>
                  <a:gd name="connsiteY6" fmla="*/ 797186 h 797185"/>
                  <a:gd name="connsiteX7" fmla="*/ 972221 w 4542228"/>
                  <a:gd name="connsiteY7" fmla="*/ 797186 h 797185"/>
                  <a:gd name="connsiteX8" fmla="*/ 564702 w 4542228"/>
                  <a:gd name="connsiteY8" fmla="*/ 389668 h 797185"/>
                  <a:gd name="connsiteX9" fmla="*/ 79719 w 4542228"/>
                  <a:gd name="connsiteY9" fmla="*/ 389668 h 797185"/>
                  <a:gd name="connsiteX10" fmla="*/ 0 w 4542228"/>
                  <a:gd name="connsiteY10" fmla="*/ 469386 h 7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2228" h="797185">
                    <a:moveTo>
                      <a:pt x="4542228" y="0"/>
                    </a:moveTo>
                    <a:lnTo>
                      <a:pt x="3736377" y="0"/>
                    </a:lnTo>
                    <a:lnTo>
                      <a:pt x="2930526" y="0"/>
                    </a:lnTo>
                    <a:lnTo>
                      <a:pt x="2339655" y="590871"/>
                    </a:lnTo>
                    <a:lnTo>
                      <a:pt x="2055354" y="590871"/>
                    </a:lnTo>
                    <a:lnTo>
                      <a:pt x="1849039" y="797186"/>
                    </a:lnTo>
                    <a:lnTo>
                      <a:pt x="1358163" y="797186"/>
                    </a:lnTo>
                    <a:lnTo>
                      <a:pt x="972221" y="797186"/>
                    </a:lnTo>
                    <a:lnTo>
                      <a:pt x="564702" y="389668"/>
                    </a:lnTo>
                    <a:lnTo>
                      <a:pt x="79719" y="389668"/>
                    </a:lnTo>
                    <a:lnTo>
                      <a:pt x="0" y="469386"/>
                    </a:lnTo>
                  </a:path>
                </a:pathLst>
              </a:custGeom>
              <a:noFill/>
              <a:ln w="34604" cap="flat">
                <a:solidFill>
                  <a:srgbClr val="005CAB"/>
                </a:solidFill>
                <a:prstDash val="solid"/>
                <a:miter/>
              </a:ln>
            </p:spPr>
            <p:txBody>
              <a:bodyPr rtlCol="0" anchor="ctr"/>
              <a:lstStyle/>
              <a:p>
                <a:endParaRPr lang="LID4096"/>
              </a:p>
            </p:txBody>
          </p:sp>
          <p:grpSp>
            <p:nvGrpSpPr>
              <p:cNvPr id="104" name="Group 103">
                <a:extLst>
                  <a:ext uri="{FF2B5EF4-FFF2-40B4-BE49-F238E27FC236}">
                    <a16:creationId xmlns:a16="http://schemas.microsoft.com/office/drawing/2014/main" id="{33D27A49-C4EC-8930-BE50-21F8F5FD7B34}"/>
                  </a:ext>
                </a:extLst>
              </p:cNvPr>
              <p:cNvGrpSpPr>
                <a:grpSpLocks noGrp="1" noUngrp="1" noRot="1" noMove="1" noResize="1"/>
              </p:cNvGrpSpPr>
              <p:nvPr/>
            </p:nvGrpSpPr>
            <p:grpSpPr>
              <a:xfrm>
                <a:off x="10673317" y="2542416"/>
                <a:ext cx="3244201" cy="437520"/>
                <a:chOff x="10673317" y="2542416"/>
                <a:chExt cx="3244201" cy="437520"/>
              </a:xfrm>
            </p:grpSpPr>
            <p:sp>
              <p:nvSpPr>
                <p:cNvPr id="89" name="Freeform: Shape 88">
                  <a:extLst>
                    <a:ext uri="{FF2B5EF4-FFF2-40B4-BE49-F238E27FC236}">
                      <a16:creationId xmlns:a16="http://schemas.microsoft.com/office/drawing/2014/main" id="{FF7D3A9A-2004-C2C7-04EA-601E7B17C66D}"/>
                    </a:ext>
                  </a:extLst>
                </p:cNvPr>
                <p:cNvSpPr>
                  <a:spLocks noGrp="1" noRot="1" noMove="1" noResize="1" noEditPoints="1" noAdjustHandles="1" noChangeArrowheads="1" noChangeShapeType="1"/>
                </p:cNvSpPr>
                <p:nvPr/>
              </p:nvSpPr>
              <p:spPr>
                <a:xfrm>
                  <a:off x="10673317" y="2546683"/>
                  <a:ext cx="3244201" cy="433253"/>
                </a:xfrm>
                <a:custGeom>
                  <a:avLst/>
                  <a:gdLst>
                    <a:gd name="connsiteX0" fmla="*/ 0 w 3244201"/>
                    <a:gd name="connsiteY0" fmla="*/ 433253 h 433253"/>
                    <a:gd name="connsiteX1" fmla="*/ 902380 w 3244201"/>
                    <a:gd name="connsiteY1" fmla="*/ 433253 h 433253"/>
                    <a:gd name="connsiteX2" fmla="*/ 1242571 w 3244201"/>
                    <a:gd name="connsiteY2" fmla="*/ 0 h 433253"/>
                    <a:gd name="connsiteX3" fmla="*/ 3244201 w 3244201"/>
                    <a:gd name="connsiteY3" fmla="*/ 0 h 433253"/>
                  </a:gdLst>
                  <a:ahLst/>
                  <a:cxnLst>
                    <a:cxn ang="0">
                      <a:pos x="connsiteX0" y="connsiteY0"/>
                    </a:cxn>
                    <a:cxn ang="0">
                      <a:pos x="connsiteX1" y="connsiteY1"/>
                    </a:cxn>
                    <a:cxn ang="0">
                      <a:pos x="connsiteX2" y="connsiteY2"/>
                    </a:cxn>
                    <a:cxn ang="0">
                      <a:pos x="connsiteX3" y="connsiteY3"/>
                    </a:cxn>
                  </a:cxnLst>
                  <a:rect l="l" t="t" r="r" b="b"/>
                  <a:pathLst>
                    <a:path w="3244201" h="433253">
                      <a:moveTo>
                        <a:pt x="0" y="433253"/>
                      </a:moveTo>
                      <a:lnTo>
                        <a:pt x="902380" y="433253"/>
                      </a:lnTo>
                      <a:lnTo>
                        <a:pt x="1242571" y="0"/>
                      </a:lnTo>
                      <a:lnTo>
                        <a:pt x="3244201" y="0"/>
                      </a:lnTo>
                    </a:path>
                  </a:pathLst>
                </a:custGeom>
                <a:noFill/>
                <a:ln w="34604" cap="flat">
                  <a:solidFill>
                    <a:srgbClr val="005CAB"/>
                  </a:solidFill>
                  <a:prstDash val="solid"/>
                  <a:miter/>
                  <a:headEnd type="oval"/>
                  <a:tailEnd type="none"/>
                </a:ln>
              </p:spPr>
              <p:txBody>
                <a:bodyPr rtlCol="0" anchor="ctr"/>
                <a:lstStyle/>
                <a:p>
                  <a:endParaRPr lang="LID4096"/>
                </a:p>
              </p:txBody>
            </p:sp>
            <p:grpSp>
              <p:nvGrpSpPr>
                <p:cNvPr id="103" name="Group 102">
                  <a:extLst>
                    <a:ext uri="{FF2B5EF4-FFF2-40B4-BE49-F238E27FC236}">
                      <a16:creationId xmlns:a16="http://schemas.microsoft.com/office/drawing/2014/main" id="{F412DD70-34F0-EF93-4268-74F587D5CA7E}"/>
                    </a:ext>
                  </a:extLst>
                </p:cNvPr>
                <p:cNvGrpSpPr>
                  <a:grpSpLocks noGrp="1" noUngrp="1" noRot="1" noMove="1" noResize="1"/>
                </p:cNvGrpSpPr>
                <p:nvPr/>
              </p:nvGrpSpPr>
              <p:grpSpPr>
                <a:xfrm>
                  <a:off x="11893679" y="2542416"/>
                  <a:ext cx="577727" cy="316817"/>
                  <a:chOff x="12167175" y="2916421"/>
                  <a:chExt cx="805851" cy="441917"/>
                </a:xfrm>
              </p:grpSpPr>
              <p:sp>
                <p:nvSpPr>
                  <p:cNvPr id="99" name="Freeform: Shape 98">
                    <a:extLst>
                      <a:ext uri="{FF2B5EF4-FFF2-40B4-BE49-F238E27FC236}">
                        <a16:creationId xmlns:a16="http://schemas.microsoft.com/office/drawing/2014/main" id="{8D12D0D6-2031-E4EB-6E81-365D79A2385B}"/>
                      </a:ext>
                    </a:extLst>
                  </p:cNvPr>
                  <p:cNvSpPr>
                    <a:spLocks noGrp="1" noRot="1" noMove="1" noResize="1" noEditPoints="1" noAdjustHandles="1" noChangeArrowheads="1" noChangeShapeType="1"/>
                  </p:cNvSpPr>
                  <p:nvPr/>
                </p:nvSpPr>
                <p:spPr>
                  <a:xfrm>
                    <a:off x="12305816" y="2916421"/>
                    <a:ext cx="667210" cy="372597"/>
                  </a:xfrm>
                  <a:custGeom>
                    <a:avLst/>
                    <a:gdLst>
                      <a:gd name="connsiteX0" fmla="*/ 667210 w 667210"/>
                      <a:gd name="connsiteY0" fmla="*/ 0 h 372597"/>
                      <a:gd name="connsiteX1" fmla="*/ 381263 w 667210"/>
                      <a:gd name="connsiteY1" fmla="*/ 372598 h 372597"/>
                      <a:gd name="connsiteX2" fmla="*/ 0 w 667210"/>
                      <a:gd name="connsiteY2" fmla="*/ 372598 h 372597"/>
                    </a:gdLst>
                    <a:ahLst/>
                    <a:cxnLst>
                      <a:cxn ang="0">
                        <a:pos x="connsiteX0" y="connsiteY0"/>
                      </a:cxn>
                      <a:cxn ang="0">
                        <a:pos x="connsiteX1" y="connsiteY1"/>
                      </a:cxn>
                      <a:cxn ang="0">
                        <a:pos x="connsiteX2" y="connsiteY2"/>
                      </a:cxn>
                    </a:cxnLst>
                    <a:rect l="l" t="t" r="r" b="b"/>
                    <a:pathLst>
                      <a:path w="667210" h="372597">
                        <a:moveTo>
                          <a:pt x="667210" y="0"/>
                        </a:moveTo>
                        <a:lnTo>
                          <a:pt x="381263" y="372598"/>
                        </a:lnTo>
                        <a:lnTo>
                          <a:pt x="0" y="372598"/>
                        </a:lnTo>
                      </a:path>
                    </a:pathLst>
                  </a:custGeom>
                  <a:noFill/>
                  <a:ln w="34604" cap="flat">
                    <a:solidFill>
                      <a:srgbClr val="005CAB"/>
                    </a:solidFill>
                    <a:prstDash val="solid"/>
                    <a:miter/>
                  </a:ln>
                </p:spPr>
                <p:txBody>
                  <a:bodyPr rtlCol="0" anchor="ctr"/>
                  <a:lstStyle/>
                  <a:p>
                    <a:endParaRPr lang="LID4096"/>
                  </a:p>
                </p:txBody>
              </p:sp>
              <p:sp>
                <p:nvSpPr>
                  <p:cNvPr id="100" name="Freeform: Shape 99">
                    <a:extLst>
                      <a:ext uri="{FF2B5EF4-FFF2-40B4-BE49-F238E27FC236}">
                        <a16:creationId xmlns:a16="http://schemas.microsoft.com/office/drawing/2014/main" id="{4813134F-32AC-1CC4-0E72-42B0D424F189}"/>
                      </a:ext>
                    </a:extLst>
                  </p:cNvPr>
                  <p:cNvSpPr>
                    <a:spLocks noGrp="1" noRot="1" noMove="1" noResize="1" noEditPoints="1" noAdjustHandles="1" noChangeArrowheads="1" noChangeShapeType="1"/>
                  </p:cNvSpPr>
                  <p:nvPr/>
                </p:nvSpPr>
                <p:spPr>
                  <a:xfrm>
                    <a:off x="12167175" y="3219698"/>
                    <a:ext cx="138641" cy="138640"/>
                  </a:xfrm>
                  <a:custGeom>
                    <a:avLst/>
                    <a:gdLst>
                      <a:gd name="connsiteX0" fmla="*/ 138641 w 138641"/>
                      <a:gd name="connsiteY0" fmla="*/ 69320 h 138640"/>
                      <a:gd name="connsiteX1" fmla="*/ 69320 w 138641"/>
                      <a:gd name="connsiteY1" fmla="*/ 138641 h 138640"/>
                      <a:gd name="connsiteX2" fmla="*/ 0 w 138641"/>
                      <a:gd name="connsiteY2" fmla="*/ 69320 h 138640"/>
                      <a:gd name="connsiteX3" fmla="*/ 69320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0" y="138641"/>
                        </a:cubicBezTo>
                        <a:cubicBezTo>
                          <a:pt x="31036" y="138641"/>
                          <a:pt x="0" y="107605"/>
                          <a:pt x="0" y="69320"/>
                        </a:cubicBezTo>
                        <a:cubicBezTo>
                          <a:pt x="0" y="31036"/>
                          <a:pt x="31036" y="0"/>
                          <a:pt x="69320"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grpSp>
            <p:nvGrpSpPr>
              <p:cNvPr id="105" name="Group 104">
                <a:extLst>
                  <a:ext uri="{FF2B5EF4-FFF2-40B4-BE49-F238E27FC236}">
                    <a16:creationId xmlns:a16="http://schemas.microsoft.com/office/drawing/2014/main" id="{DFA3D0C3-9393-142D-59F0-C9BB8C69AE71}"/>
                  </a:ext>
                </a:extLst>
              </p:cNvPr>
              <p:cNvGrpSpPr>
                <a:grpSpLocks noGrp="1" noUngrp="1" noRot="1" noMove="1" noResize="1"/>
              </p:cNvGrpSpPr>
              <p:nvPr/>
            </p:nvGrpSpPr>
            <p:grpSpPr>
              <a:xfrm>
                <a:off x="9723626" y="3707032"/>
                <a:ext cx="893888" cy="580384"/>
                <a:chOff x="9723626" y="3722272"/>
                <a:chExt cx="893888" cy="580384"/>
              </a:xfrm>
            </p:grpSpPr>
            <p:sp>
              <p:nvSpPr>
                <p:cNvPr id="101" name="Freeform: Shape 100">
                  <a:extLst>
                    <a:ext uri="{FF2B5EF4-FFF2-40B4-BE49-F238E27FC236}">
                      <a16:creationId xmlns:a16="http://schemas.microsoft.com/office/drawing/2014/main" id="{58678153-6581-5FAE-E27A-99D57080384F}"/>
                    </a:ext>
                  </a:extLst>
                </p:cNvPr>
                <p:cNvSpPr>
                  <a:spLocks noGrp="1" noRot="1" noMove="1" noResize="1" noEditPoints="1" noAdjustHandles="1" noChangeArrowheads="1" noChangeShapeType="1"/>
                </p:cNvSpPr>
                <p:nvPr/>
              </p:nvSpPr>
              <p:spPr>
                <a:xfrm>
                  <a:off x="9862267" y="3722272"/>
                  <a:ext cx="755247" cy="511152"/>
                </a:xfrm>
                <a:custGeom>
                  <a:avLst/>
                  <a:gdLst>
                    <a:gd name="connsiteX0" fmla="*/ 755247 w 755247"/>
                    <a:gd name="connsiteY0" fmla="*/ 0 h 511152"/>
                    <a:gd name="connsiteX1" fmla="*/ 363933 w 755247"/>
                    <a:gd name="connsiteY1" fmla="*/ 511152 h 511152"/>
                    <a:gd name="connsiteX2" fmla="*/ 0 w 755247"/>
                    <a:gd name="connsiteY2" fmla="*/ 511152 h 511152"/>
                  </a:gdLst>
                  <a:ahLst/>
                  <a:cxnLst>
                    <a:cxn ang="0">
                      <a:pos x="connsiteX0" y="connsiteY0"/>
                    </a:cxn>
                    <a:cxn ang="0">
                      <a:pos x="connsiteX1" y="connsiteY1"/>
                    </a:cxn>
                    <a:cxn ang="0">
                      <a:pos x="connsiteX2" y="connsiteY2"/>
                    </a:cxn>
                  </a:cxnLst>
                  <a:rect l="l" t="t" r="r" b="b"/>
                  <a:pathLst>
                    <a:path w="755247" h="511152">
                      <a:moveTo>
                        <a:pt x="755247" y="0"/>
                      </a:moveTo>
                      <a:lnTo>
                        <a:pt x="363933" y="511152"/>
                      </a:lnTo>
                      <a:lnTo>
                        <a:pt x="0" y="511152"/>
                      </a:lnTo>
                    </a:path>
                  </a:pathLst>
                </a:custGeom>
                <a:noFill/>
                <a:ln w="34604" cap="flat">
                  <a:solidFill>
                    <a:srgbClr val="005CAB"/>
                  </a:solidFill>
                  <a:prstDash val="solid"/>
                  <a:miter/>
                </a:ln>
              </p:spPr>
              <p:txBody>
                <a:bodyPr rtlCol="0" anchor="ctr"/>
                <a:lstStyle/>
                <a:p>
                  <a:endParaRPr lang="LID4096"/>
                </a:p>
              </p:txBody>
            </p:sp>
            <p:sp>
              <p:nvSpPr>
                <p:cNvPr id="102" name="Freeform: Shape 101">
                  <a:extLst>
                    <a:ext uri="{FF2B5EF4-FFF2-40B4-BE49-F238E27FC236}">
                      <a16:creationId xmlns:a16="http://schemas.microsoft.com/office/drawing/2014/main" id="{EF3F3A47-F9F6-0902-54D0-A6BFDD5B94DE}"/>
                    </a:ext>
                  </a:extLst>
                </p:cNvPr>
                <p:cNvSpPr>
                  <a:spLocks noGrp="1" noRot="1" noMove="1" noResize="1" noEditPoints="1" noAdjustHandles="1" noChangeArrowheads="1" noChangeShapeType="1"/>
                </p:cNvSpPr>
                <p:nvPr/>
              </p:nvSpPr>
              <p:spPr>
                <a:xfrm>
                  <a:off x="9723626" y="4164016"/>
                  <a:ext cx="138641" cy="138640"/>
                </a:xfrm>
                <a:custGeom>
                  <a:avLst/>
                  <a:gdLst>
                    <a:gd name="connsiteX0" fmla="*/ 138641 w 138641"/>
                    <a:gd name="connsiteY0" fmla="*/ 69320 h 138640"/>
                    <a:gd name="connsiteX1" fmla="*/ 69321 w 138641"/>
                    <a:gd name="connsiteY1" fmla="*/ 138641 h 138640"/>
                    <a:gd name="connsiteX2" fmla="*/ 0 w 138641"/>
                    <a:gd name="connsiteY2" fmla="*/ 69320 h 138640"/>
                    <a:gd name="connsiteX3" fmla="*/ 69321 w 138641"/>
                    <a:gd name="connsiteY3" fmla="*/ 0 h 138640"/>
                    <a:gd name="connsiteX4" fmla="*/ 138641 w 138641"/>
                    <a:gd name="connsiteY4" fmla="*/ 69320 h 13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1" h="138640">
                      <a:moveTo>
                        <a:pt x="138641" y="69320"/>
                      </a:moveTo>
                      <a:cubicBezTo>
                        <a:pt x="138641" y="107605"/>
                        <a:pt x="107605" y="138641"/>
                        <a:pt x="69321" y="138641"/>
                      </a:cubicBezTo>
                      <a:cubicBezTo>
                        <a:pt x="31036" y="138641"/>
                        <a:pt x="0" y="107605"/>
                        <a:pt x="0" y="69320"/>
                      </a:cubicBezTo>
                      <a:cubicBezTo>
                        <a:pt x="0" y="31036"/>
                        <a:pt x="31036" y="0"/>
                        <a:pt x="69321" y="0"/>
                      </a:cubicBezTo>
                      <a:cubicBezTo>
                        <a:pt x="107605" y="0"/>
                        <a:pt x="138641" y="31036"/>
                        <a:pt x="138641" y="69320"/>
                      </a:cubicBezTo>
                      <a:close/>
                    </a:path>
                  </a:pathLst>
                </a:custGeom>
                <a:noFill/>
                <a:ln w="34604" cap="flat">
                  <a:solidFill>
                    <a:srgbClr val="005CAB"/>
                  </a:solidFill>
                  <a:prstDash val="solid"/>
                  <a:miter/>
                </a:ln>
              </p:spPr>
              <p:txBody>
                <a:bodyPr rtlCol="0" anchor="ctr"/>
                <a:lstStyle/>
                <a:p>
                  <a:endParaRPr lang="LID4096"/>
                </a:p>
              </p:txBody>
            </p:sp>
          </p:grpSp>
        </p:grpSp>
        <p:sp>
          <p:nvSpPr>
            <p:cNvPr id="112" name="Rectangle 111">
              <a:extLst>
                <a:ext uri="{FF2B5EF4-FFF2-40B4-BE49-F238E27FC236}">
                  <a16:creationId xmlns:a16="http://schemas.microsoft.com/office/drawing/2014/main" id="{0FF235DB-6420-605A-D6D4-61025A55B1EC}"/>
                </a:ext>
              </a:extLst>
            </p:cNvPr>
            <p:cNvSpPr>
              <a:spLocks noGrp="1" noRot="1" noMove="1" noResize="1" noEditPoints="1" noAdjustHandles="1" noChangeArrowheads="1" noChangeShapeType="1"/>
            </p:cNvSpPr>
            <p:nvPr/>
          </p:nvSpPr>
          <p:spPr>
            <a:xfrm>
              <a:off x="12752665" y="821965"/>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5C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Right</a:t>
              </a:r>
              <a:endParaRPr lang="LID4096"/>
            </a:p>
          </p:txBody>
        </p:sp>
      </p:grpSp>
      <p:grpSp>
        <p:nvGrpSpPr>
          <p:cNvPr id="5" name="Cogs Right">
            <a:extLst>
              <a:ext uri="{FF2B5EF4-FFF2-40B4-BE49-F238E27FC236}">
                <a16:creationId xmlns:a16="http://schemas.microsoft.com/office/drawing/2014/main" id="{BB583DF3-229A-75C6-F099-51E4381646FB}"/>
              </a:ext>
            </a:extLst>
          </p:cNvPr>
          <p:cNvGrpSpPr>
            <a:grpSpLocks noGrp="1" noUngrp="1" noRot="1" noMove="1" noResize="1"/>
          </p:cNvGrpSpPr>
          <p:nvPr/>
        </p:nvGrpSpPr>
        <p:grpSpPr>
          <a:xfrm>
            <a:off x="8858847" y="96987"/>
            <a:ext cx="5570776" cy="4308967"/>
            <a:chOff x="8858847" y="96987"/>
            <a:chExt cx="5570776" cy="4308967"/>
          </a:xfrm>
        </p:grpSpPr>
        <p:grpSp>
          <p:nvGrpSpPr>
            <p:cNvPr id="115" name="Group 114">
              <a:extLst>
                <a:ext uri="{FF2B5EF4-FFF2-40B4-BE49-F238E27FC236}">
                  <a16:creationId xmlns:a16="http://schemas.microsoft.com/office/drawing/2014/main" id="{3D4805CE-D6E3-E7BB-E1F1-8C9D2AB17E57}"/>
                </a:ext>
              </a:extLst>
            </p:cNvPr>
            <p:cNvGrpSpPr>
              <a:grpSpLocks noGrp="1" noUngrp="1" noRot="1" noMove="1" noResize="1"/>
            </p:cNvGrpSpPr>
            <p:nvPr/>
          </p:nvGrpSpPr>
          <p:grpSpPr>
            <a:xfrm>
              <a:off x="11125542" y="3613251"/>
              <a:ext cx="791467" cy="792703"/>
              <a:chOff x="11116016" y="3608488"/>
              <a:chExt cx="791467" cy="792703"/>
            </a:xfrm>
            <a:solidFill>
              <a:srgbClr val="F47928"/>
            </a:solidFill>
          </p:grpSpPr>
          <p:sp>
            <p:nvSpPr>
              <p:cNvPr id="84" name="Freeform: Shape 83">
                <a:extLst>
                  <a:ext uri="{FF2B5EF4-FFF2-40B4-BE49-F238E27FC236}">
                    <a16:creationId xmlns:a16="http://schemas.microsoft.com/office/drawing/2014/main" id="{54DEA249-40CE-17E0-0418-942D663A8834}"/>
                  </a:ext>
                </a:extLst>
              </p:cNvPr>
              <p:cNvSpPr>
                <a:spLocks noGrp="1" noRot="1" noMove="1" noResize="1" noEditPoints="1" noAdjustHandles="1" noChangeArrowheads="1" noChangeShapeType="1"/>
              </p:cNvSpPr>
              <p:nvPr/>
            </p:nvSpPr>
            <p:spPr>
              <a:xfrm>
                <a:off x="11449046" y="3942222"/>
                <a:ext cx="125060" cy="125060"/>
              </a:xfrm>
              <a:custGeom>
                <a:avLst/>
                <a:gdLst>
                  <a:gd name="connsiteX0" fmla="*/ 31163 w 125060"/>
                  <a:gd name="connsiteY0" fmla="*/ 116600 h 125060"/>
                  <a:gd name="connsiteX1" fmla="*/ 116600 w 125060"/>
                  <a:gd name="connsiteY1" fmla="*/ 93898 h 125060"/>
                  <a:gd name="connsiteX2" fmla="*/ 93898 w 125060"/>
                  <a:gd name="connsiteY2" fmla="*/ 8460 h 125060"/>
                  <a:gd name="connsiteX3" fmla="*/ 8460 w 125060"/>
                  <a:gd name="connsiteY3" fmla="*/ 31163 h 125060"/>
                  <a:gd name="connsiteX4" fmla="*/ 31163 w 125060"/>
                  <a:gd name="connsiteY4" fmla="*/ 116600 h 125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60" h="125060">
                    <a:moveTo>
                      <a:pt x="31163" y="116600"/>
                    </a:moveTo>
                    <a:cubicBezTo>
                      <a:pt x="61057" y="133930"/>
                      <a:pt x="99270" y="123792"/>
                      <a:pt x="116600" y="93898"/>
                    </a:cubicBezTo>
                    <a:cubicBezTo>
                      <a:pt x="133930" y="64003"/>
                      <a:pt x="123792" y="25790"/>
                      <a:pt x="93898" y="8460"/>
                    </a:cubicBezTo>
                    <a:cubicBezTo>
                      <a:pt x="64090" y="-8870"/>
                      <a:pt x="25790" y="1268"/>
                      <a:pt x="8460" y="31163"/>
                    </a:cubicBezTo>
                    <a:cubicBezTo>
                      <a:pt x="-8870" y="60970"/>
                      <a:pt x="1268" y="99270"/>
                      <a:pt x="31163" y="116600"/>
                    </a:cubicBezTo>
                  </a:path>
                </a:pathLst>
              </a:custGeom>
              <a:grpFill/>
              <a:ln w="8651" cap="flat">
                <a:noFill/>
                <a:prstDash val="solid"/>
                <a:miter/>
              </a:ln>
            </p:spPr>
            <p:txBody>
              <a:bodyPr rtlCol="0" anchor="ctr"/>
              <a:lstStyle/>
              <a:p>
                <a:endParaRPr lang="LID4096"/>
              </a:p>
            </p:txBody>
          </p:sp>
          <p:sp>
            <p:nvSpPr>
              <p:cNvPr id="83" name="Freeform: Shape 82">
                <a:extLst>
                  <a:ext uri="{FF2B5EF4-FFF2-40B4-BE49-F238E27FC236}">
                    <a16:creationId xmlns:a16="http://schemas.microsoft.com/office/drawing/2014/main" id="{2DEDEFFC-9070-0E58-30A6-6C34116BEC47}"/>
                  </a:ext>
                </a:extLst>
              </p:cNvPr>
              <p:cNvSpPr>
                <a:spLocks noGrp="1" noRot="1" noMove="1" noResize="1" noEditPoints="1" noAdjustHandles="1" noChangeArrowheads="1" noChangeShapeType="1"/>
              </p:cNvSpPr>
              <p:nvPr/>
            </p:nvSpPr>
            <p:spPr>
              <a:xfrm>
                <a:off x="11116016" y="3608488"/>
                <a:ext cx="791467" cy="792703"/>
              </a:xfrm>
              <a:custGeom>
                <a:avLst/>
                <a:gdLst>
                  <a:gd name="connsiteX0" fmla="*/ 530649 w 791467"/>
                  <a:gd name="connsiteY0" fmla="*/ 163522 h 792703"/>
                  <a:gd name="connsiteX1" fmla="*/ 628304 w 791467"/>
                  <a:gd name="connsiteY1" fmla="*/ 531440 h 792703"/>
                  <a:gd name="connsiteX2" fmla="*/ 260385 w 791467"/>
                  <a:gd name="connsiteY2" fmla="*/ 629095 h 792703"/>
                  <a:gd name="connsiteX3" fmla="*/ 162730 w 791467"/>
                  <a:gd name="connsiteY3" fmla="*/ 261263 h 792703"/>
                  <a:gd name="connsiteX4" fmla="*/ 530562 w 791467"/>
                  <a:gd name="connsiteY4" fmla="*/ 163608 h 792703"/>
                  <a:gd name="connsiteX5" fmla="*/ 117065 w 791467"/>
                  <a:gd name="connsiteY5" fmla="*/ 234575 h 792703"/>
                  <a:gd name="connsiteX6" fmla="*/ 98695 w 791467"/>
                  <a:gd name="connsiteY6" fmla="*/ 271661 h 792703"/>
                  <a:gd name="connsiteX7" fmla="*/ 25042 w 791467"/>
                  <a:gd name="connsiteY7" fmla="*/ 255804 h 792703"/>
                  <a:gd name="connsiteX8" fmla="*/ 0 w 791467"/>
                  <a:gd name="connsiteY8" fmla="*/ 372003 h 792703"/>
                  <a:gd name="connsiteX9" fmla="*/ 73653 w 791467"/>
                  <a:gd name="connsiteY9" fmla="*/ 387860 h 792703"/>
                  <a:gd name="connsiteX10" fmla="*/ 82232 w 791467"/>
                  <a:gd name="connsiteY10" fmla="*/ 469918 h 792703"/>
                  <a:gd name="connsiteX11" fmla="*/ 13344 w 791467"/>
                  <a:gd name="connsiteY11" fmla="*/ 500419 h 792703"/>
                  <a:gd name="connsiteX12" fmla="*/ 61349 w 791467"/>
                  <a:gd name="connsiteY12" fmla="*/ 609166 h 792703"/>
                  <a:gd name="connsiteX13" fmla="*/ 130236 w 791467"/>
                  <a:gd name="connsiteY13" fmla="*/ 578751 h 792703"/>
                  <a:gd name="connsiteX14" fmla="*/ 185346 w 791467"/>
                  <a:gd name="connsiteY14" fmla="*/ 640187 h 792703"/>
                  <a:gd name="connsiteX15" fmla="*/ 147480 w 791467"/>
                  <a:gd name="connsiteY15" fmla="*/ 705348 h 792703"/>
                  <a:gd name="connsiteX16" fmla="*/ 196697 w 791467"/>
                  <a:gd name="connsiteY16" fmla="*/ 739055 h 792703"/>
                  <a:gd name="connsiteX17" fmla="*/ 250334 w 791467"/>
                  <a:gd name="connsiteY17" fmla="*/ 765050 h 792703"/>
                  <a:gd name="connsiteX18" fmla="*/ 288200 w 791467"/>
                  <a:gd name="connsiteY18" fmla="*/ 699889 h 792703"/>
                  <a:gd name="connsiteX19" fmla="*/ 368872 w 791467"/>
                  <a:gd name="connsiteY19" fmla="*/ 717306 h 792703"/>
                  <a:gd name="connsiteX20" fmla="*/ 376584 w 791467"/>
                  <a:gd name="connsiteY20" fmla="*/ 792258 h 792703"/>
                  <a:gd name="connsiteX21" fmla="*/ 494862 w 791467"/>
                  <a:gd name="connsiteY21" fmla="*/ 780041 h 792703"/>
                  <a:gd name="connsiteX22" fmla="*/ 487150 w 791467"/>
                  <a:gd name="connsiteY22" fmla="*/ 705088 h 792703"/>
                  <a:gd name="connsiteX23" fmla="*/ 562709 w 791467"/>
                  <a:gd name="connsiteY23" fmla="*/ 671814 h 792703"/>
                  <a:gd name="connsiteX24" fmla="*/ 612967 w 791467"/>
                  <a:gd name="connsiteY24" fmla="*/ 727877 h 792703"/>
                  <a:gd name="connsiteX25" fmla="*/ 701524 w 791467"/>
                  <a:gd name="connsiteY25" fmla="*/ 648505 h 792703"/>
                  <a:gd name="connsiteX26" fmla="*/ 651266 w 791467"/>
                  <a:gd name="connsiteY26" fmla="*/ 592355 h 792703"/>
                  <a:gd name="connsiteX27" fmla="*/ 674316 w 791467"/>
                  <a:gd name="connsiteY27" fmla="*/ 558042 h 792703"/>
                  <a:gd name="connsiteX28" fmla="*/ 692685 w 791467"/>
                  <a:gd name="connsiteY28" fmla="*/ 520955 h 792703"/>
                  <a:gd name="connsiteX29" fmla="*/ 766425 w 791467"/>
                  <a:gd name="connsiteY29" fmla="*/ 536812 h 792703"/>
                  <a:gd name="connsiteX30" fmla="*/ 791467 w 791467"/>
                  <a:gd name="connsiteY30" fmla="*/ 420614 h 792703"/>
                  <a:gd name="connsiteX31" fmla="*/ 717814 w 791467"/>
                  <a:gd name="connsiteY31" fmla="*/ 404757 h 792703"/>
                  <a:gd name="connsiteX32" fmla="*/ 709236 w 791467"/>
                  <a:gd name="connsiteY32" fmla="*/ 322699 h 792703"/>
                  <a:gd name="connsiteX33" fmla="*/ 778123 w 791467"/>
                  <a:gd name="connsiteY33" fmla="*/ 292198 h 792703"/>
                  <a:gd name="connsiteX34" fmla="*/ 730119 w 791467"/>
                  <a:gd name="connsiteY34" fmla="*/ 183451 h 792703"/>
                  <a:gd name="connsiteX35" fmla="*/ 661231 w 791467"/>
                  <a:gd name="connsiteY35" fmla="*/ 213865 h 792703"/>
                  <a:gd name="connsiteX36" fmla="*/ 606035 w 791467"/>
                  <a:gd name="connsiteY36" fmla="*/ 152430 h 792703"/>
                  <a:gd name="connsiteX37" fmla="*/ 643901 w 791467"/>
                  <a:gd name="connsiteY37" fmla="*/ 87269 h 792703"/>
                  <a:gd name="connsiteX38" fmla="*/ 594770 w 791467"/>
                  <a:gd name="connsiteY38" fmla="*/ 53562 h 792703"/>
                  <a:gd name="connsiteX39" fmla="*/ 541134 w 791467"/>
                  <a:gd name="connsiteY39" fmla="*/ 27567 h 792703"/>
                  <a:gd name="connsiteX40" fmla="*/ 503267 w 791467"/>
                  <a:gd name="connsiteY40" fmla="*/ 92728 h 792703"/>
                  <a:gd name="connsiteX41" fmla="*/ 422509 w 791467"/>
                  <a:gd name="connsiteY41" fmla="*/ 75311 h 792703"/>
                  <a:gd name="connsiteX42" fmla="*/ 414797 w 791467"/>
                  <a:gd name="connsiteY42" fmla="*/ 445 h 792703"/>
                  <a:gd name="connsiteX43" fmla="*/ 296519 w 791467"/>
                  <a:gd name="connsiteY43" fmla="*/ 12663 h 792703"/>
                  <a:gd name="connsiteX44" fmla="*/ 304231 w 791467"/>
                  <a:gd name="connsiteY44" fmla="*/ 87615 h 792703"/>
                  <a:gd name="connsiteX45" fmla="*/ 228671 w 791467"/>
                  <a:gd name="connsiteY45" fmla="*/ 120889 h 792703"/>
                  <a:gd name="connsiteX46" fmla="*/ 178414 w 791467"/>
                  <a:gd name="connsiteY46" fmla="*/ 64826 h 792703"/>
                  <a:gd name="connsiteX47" fmla="*/ 89857 w 791467"/>
                  <a:gd name="connsiteY47" fmla="*/ 144198 h 792703"/>
                  <a:gd name="connsiteX48" fmla="*/ 140201 w 791467"/>
                  <a:gd name="connsiteY48" fmla="*/ 200348 h 792703"/>
                  <a:gd name="connsiteX49" fmla="*/ 117152 w 791467"/>
                  <a:gd name="connsiteY49" fmla="*/ 234662 h 7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91467" h="792703">
                    <a:moveTo>
                      <a:pt x="530649" y="163522"/>
                    </a:moveTo>
                    <a:cubicBezTo>
                      <a:pt x="659152" y="238128"/>
                      <a:pt x="702910" y="402850"/>
                      <a:pt x="628304" y="531440"/>
                    </a:cubicBezTo>
                    <a:cubicBezTo>
                      <a:pt x="553698" y="659943"/>
                      <a:pt x="388975" y="703701"/>
                      <a:pt x="260385" y="629095"/>
                    </a:cubicBezTo>
                    <a:cubicBezTo>
                      <a:pt x="131882" y="554489"/>
                      <a:pt x="88124" y="389766"/>
                      <a:pt x="162730" y="261263"/>
                    </a:cubicBezTo>
                    <a:cubicBezTo>
                      <a:pt x="237336" y="132761"/>
                      <a:pt x="402059" y="89002"/>
                      <a:pt x="530562" y="163608"/>
                    </a:cubicBezTo>
                    <a:moveTo>
                      <a:pt x="117065" y="234575"/>
                    </a:moveTo>
                    <a:cubicBezTo>
                      <a:pt x="110046" y="246706"/>
                      <a:pt x="103981" y="259097"/>
                      <a:pt x="98695" y="271661"/>
                    </a:cubicBezTo>
                    <a:lnTo>
                      <a:pt x="25042" y="255804"/>
                    </a:lnTo>
                    <a:cubicBezTo>
                      <a:pt x="10658" y="293757"/>
                      <a:pt x="2426" y="332923"/>
                      <a:pt x="0" y="372003"/>
                    </a:cubicBezTo>
                    <a:lnTo>
                      <a:pt x="73653" y="387860"/>
                    </a:lnTo>
                    <a:cubicBezTo>
                      <a:pt x="72960" y="415588"/>
                      <a:pt x="75906" y="443143"/>
                      <a:pt x="82232" y="469918"/>
                    </a:cubicBezTo>
                    <a:lnTo>
                      <a:pt x="13344" y="500419"/>
                    </a:lnTo>
                    <a:cubicBezTo>
                      <a:pt x="23742" y="538632"/>
                      <a:pt x="39859" y="575372"/>
                      <a:pt x="61349" y="609166"/>
                    </a:cubicBezTo>
                    <a:lnTo>
                      <a:pt x="130236" y="578751"/>
                    </a:lnTo>
                    <a:cubicBezTo>
                      <a:pt x="145660" y="601194"/>
                      <a:pt x="164116" y="621903"/>
                      <a:pt x="185346" y="640187"/>
                    </a:cubicBezTo>
                    <a:lnTo>
                      <a:pt x="147480" y="705348"/>
                    </a:lnTo>
                    <a:cubicBezTo>
                      <a:pt x="162817" y="717566"/>
                      <a:pt x="179194" y="728917"/>
                      <a:pt x="196697" y="739055"/>
                    </a:cubicBezTo>
                    <a:cubicBezTo>
                      <a:pt x="214200" y="749193"/>
                      <a:pt x="232050" y="757858"/>
                      <a:pt x="250334" y="765050"/>
                    </a:cubicBezTo>
                    <a:lnTo>
                      <a:pt x="288200" y="699889"/>
                    </a:lnTo>
                    <a:cubicBezTo>
                      <a:pt x="314629" y="709247"/>
                      <a:pt x="341750" y="715053"/>
                      <a:pt x="368872" y="717306"/>
                    </a:cubicBezTo>
                    <a:lnTo>
                      <a:pt x="376584" y="792258"/>
                    </a:lnTo>
                    <a:cubicBezTo>
                      <a:pt x="416530" y="794165"/>
                      <a:pt x="456476" y="789919"/>
                      <a:pt x="494862" y="780041"/>
                    </a:cubicBezTo>
                    <a:lnTo>
                      <a:pt x="487150" y="705088"/>
                    </a:lnTo>
                    <a:cubicBezTo>
                      <a:pt x="513492" y="697289"/>
                      <a:pt x="538967" y="686198"/>
                      <a:pt x="562709" y="671814"/>
                    </a:cubicBezTo>
                    <a:lnTo>
                      <a:pt x="612967" y="727877"/>
                    </a:lnTo>
                    <a:cubicBezTo>
                      <a:pt x="645807" y="706388"/>
                      <a:pt x="675702" y="679873"/>
                      <a:pt x="701524" y="648505"/>
                    </a:cubicBezTo>
                    <a:lnTo>
                      <a:pt x="651266" y="592355"/>
                    </a:lnTo>
                    <a:cubicBezTo>
                      <a:pt x="659585" y="581524"/>
                      <a:pt x="667297" y="570173"/>
                      <a:pt x="674316" y="558042"/>
                    </a:cubicBezTo>
                    <a:cubicBezTo>
                      <a:pt x="681334" y="545911"/>
                      <a:pt x="687400" y="533520"/>
                      <a:pt x="692685" y="520955"/>
                    </a:cubicBezTo>
                    <a:lnTo>
                      <a:pt x="766425" y="536812"/>
                    </a:lnTo>
                    <a:cubicBezTo>
                      <a:pt x="780896" y="498859"/>
                      <a:pt x="789041" y="459693"/>
                      <a:pt x="791467" y="420614"/>
                    </a:cubicBezTo>
                    <a:lnTo>
                      <a:pt x="717814" y="404757"/>
                    </a:lnTo>
                    <a:cubicBezTo>
                      <a:pt x="718507" y="377029"/>
                      <a:pt x="715561" y="349474"/>
                      <a:pt x="709236" y="322699"/>
                    </a:cubicBezTo>
                    <a:lnTo>
                      <a:pt x="778123" y="292198"/>
                    </a:lnTo>
                    <a:cubicBezTo>
                      <a:pt x="767725" y="253898"/>
                      <a:pt x="751521" y="217245"/>
                      <a:pt x="730119" y="183451"/>
                    </a:cubicBezTo>
                    <a:lnTo>
                      <a:pt x="661231" y="213865"/>
                    </a:lnTo>
                    <a:cubicBezTo>
                      <a:pt x="645807" y="191423"/>
                      <a:pt x="627351" y="170714"/>
                      <a:pt x="606035" y="152430"/>
                    </a:cubicBezTo>
                    <a:lnTo>
                      <a:pt x="643901" y="87269"/>
                    </a:lnTo>
                    <a:cubicBezTo>
                      <a:pt x="628651" y="74965"/>
                      <a:pt x="612187" y="63700"/>
                      <a:pt x="594770" y="53562"/>
                    </a:cubicBezTo>
                    <a:cubicBezTo>
                      <a:pt x="577267" y="43424"/>
                      <a:pt x="559330" y="34759"/>
                      <a:pt x="541134" y="27567"/>
                    </a:cubicBezTo>
                    <a:lnTo>
                      <a:pt x="503267" y="92728"/>
                    </a:lnTo>
                    <a:cubicBezTo>
                      <a:pt x="476839" y="83370"/>
                      <a:pt x="449717" y="77564"/>
                      <a:pt x="422509" y="75311"/>
                    </a:cubicBezTo>
                    <a:lnTo>
                      <a:pt x="414797" y="445"/>
                    </a:lnTo>
                    <a:cubicBezTo>
                      <a:pt x="374851" y="-1461"/>
                      <a:pt x="334905" y="2785"/>
                      <a:pt x="296519" y="12663"/>
                    </a:cubicBezTo>
                    <a:lnTo>
                      <a:pt x="304231" y="87615"/>
                    </a:lnTo>
                    <a:cubicBezTo>
                      <a:pt x="277802" y="95414"/>
                      <a:pt x="252413" y="106505"/>
                      <a:pt x="228671" y="120889"/>
                    </a:cubicBezTo>
                    <a:lnTo>
                      <a:pt x="178414" y="64826"/>
                    </a:lnTo>
                    <a:cubicBezTo>
                      <a:pt x="145573" y="86229"/>
                      <a:pt x="115679" y="112831"/>
                      <a:pt x="89857" y="144198"/>
                    </a:cubicBezTo>
                    <a:lnTo>
                      <a:pt x="140201" y="200348"/>
                    </a:lnTo>
                    <a:cubicBezTo>
                      <a:pt x="131882" y="211179"/>
                      <a:pt x="124084" y="222531"/>
                      <a:pt x="117152" y="234662"/>
                    </a:cubicBezTo>
                  </a:path>
                </a:pathLst>
              </a:custGeom>
              <a:grpFill/>
              <a:ln w="8651" cap="flat">
                <a:noFill/>
                <a:prstDash val="solid"/>
                <a:miter/>
              </a:ln>
            </p:spPr>
            <p:txBody>
              <a:bodyPr rtlCol="0" anchor="ctr"/>
              <a:lstStyle/>
              <a:p>
                <a:endParaRPr lang="LID4096"/>
              </a:p>
            </p:txBody>
          </p:sp>
        </p:grpSp>
        <p:sp>
          <p:nvSpPr>
            <p:cNvPr id="82" name="Freeform: Shape 81">
              <a:extLst>
                <a:ext uri="{FF2B5EF4-FFF2-40B4-BE49-F238E27FC236}">
                  <a16:creationId xmlns:a16="http://schemas.microsoft.com/office/drawing/2014/main" id="{AB25290B-D6DE-E4FE-4130-51BE6B519532}"/>
                </a:ext>
              </a:extLst>
            </p:cNvPr>
            <p:cNvSpPr>
              <a:spLocks noGrp="1" noRot="1" noMove="1" noResize="1" noEditPoints="1" noAdjustHandles="1" noChangeArrowheads="1" noChangeShapeType="1"/>
            </p:cNvSpPr>
            <p:nvPr/>
          </p:nvSpPr>
          <p:spPr>
            <a:xfrm>
              <a:off x="10033402" y="2337684"/>
              <a:ext cx="1279830" cy="1283257"/>
            </a:xfrm>
            <a:custGeom>
              <a:avLst/>
              <a:gdLst>
                <a:gd name="connsiteX0" fmla="*/ 643381 w 1279830"/>
                <a:gd name="connsiteY0" fmla="*/ 603023 h 1283257"/>
                <a:gd name="connsiteX1" fmla="*/ 678561 w 1279830"/>
                <a:gd name="connsiteY1" fmla="*/ 645135 h 1283257"/>
                <a:gd name="connsiteX2" fmla="*/ 636449 w 1279830"/>
                <a:gd name="connsiteY2" fmla="*/ 680316 h 1283257"/>
                <a:gd name="connsiteX3" fmla="*/ 601269 w 1279830"/>
                <a:gd name="connsiteY3" fmla="*/ 638203 h 1283257"/>
                <a:gd name="connsiteX4" fmla="*/ 643468 w 1279830"/>
                <a:gd name="connsiteY4" fmla="*/ 603023 h 1283257"/>
                <a:gd name="connsiteX5" fmla="*/ 617473 w 1279830"/>
                <a:gd name="connsiteY5" fmla="*/ 888884 h 1283257"/>
                <a:gd name="connsiteX6" fmla="*/ 887043 w 1279830"/>
                <a:gd name="connsiteY6" fmla="*/ 664025 h 1283257"/>
                <a:gd name="connsiteX7" fmla="*/ 662184 w 1279830"/>
                <a:gd name="connsiteY7" fmla="*/ 394455 h 1283257"/>
                <a:gd name="connsiteX8" fmla="*/ 392614 w 1279830"/>
                <a:gd name="connsiteY8" fmla="*/ 619313 h 1283257"/>
                <a:gd name="connsiteX9" fmla="*/ 617473 w 1279830"/>
                <a:gd name="connsiteY9" fmla="*/ 888884 h 1283257"/>
                <a:gd name="connsiteX10" fmla="*/ 683067 w 1279830"/>
                <a:gd name="connsiteY10" fmla="*/ 164398 h 1283257"/>
                <a:gd name="connsiteX11" fmla="*/ 1117187 w 1279830"/>
                <a:gd name="connsiteY11" fmla="*/ 684821 h 1283257"/>
                <a:gd name="connsiteX12" fmla="*/ 596677 w 1279830"/>
                <a:gd name="connsiteY12" fmla="*/ 1118941 h 1283257"/>
                <a:gd name="connsiteX13" fmla="*/ 162643 w 1279830"/>
                <a:gd name="connsiteY13" fmla="*/ 598431 h 1283257"/>
                <a:gd name="connsiteX14" fmla="*/ 683067 w 1279830"/>
                <a:gd name="connsiteY14" fmla="*/ 164311 h 1283257"/>
                <a:gd name="connsiteX15" fmla="*/ 68627 w 1279830"/>
                <a:gd name="connsiteY15" fmla="*/ 590026 h 1283257"/>
                <a:gd name="connsiteX16" fmla="*/ 67241 w 1279830"/>
                <a:gd name="connsiteY16" fmla="*/ 673470 h 1283257"/>
                <a:gd name="connsiteX17" fmla="*/ 0 w 1279830"/>
                <a:gd name="connsiteY17" fmla="*/ 688721 h 1283257"/>
                <a:gd name="connsiteX18" fmla="*/ 42719 w 1279830"/>
                <a:gd name="connsiteY18" fmla="*/ 876319 h 1283257"/>
                <a:gd name="connsiteX19" fmla="*/ 109960 w 1279830"/>
                <a:gd name="connsiteY19" fmla="*/ 860982 h 1283257"/>
                <a:gd name="connsiteX20" fmla="*/ 195224 w 1279830"/>
                <a:gd name="connsiteY20" fmla="*/ 1003782 h 1283257"/>
                <a:gd name="connsiteX21" fmla="*/ 149906 w 1279830"/>
                <a:gd name="connsiteY21" fmla="*/ 1055773 h 1283257"/>
                <a:gd name="connsiteX22" fmla="*/ 294699 w 1279830"/>
                <a:gd name="connsiteY22" fmla="*/ 1182543 h 1283257"/>
                <a:gd name="connsiteX23" fmla="*/ 340104 w 1279830"/>
                <a:gd name="connsiteY23" fmla="*/ 1130639 h 1283257"/>
                <a:gd name="connsiteX24" fmla="*/ 493042 w 1279830"/>
                <a:gd name="connsiteY24" fmla="*/ 1196060 h 1283257"/>
                <a:gd name="connsiteX25" fmla="*/ 486804 w 1279830"/>
                <a:gd name="connsiteY25" fmla="*/ 1264687 h 1283257"/>
                <a:gd name="connsiteX26" fmla="*/ 582033 w 1279830"/>
                <a:gd name="connsiteY26" fmla="*/ 1280631 h 1283257"/>
                <a:gd name="connsiteX27" fmla="*/ 678475 w 1279830"/>
                <a:gd name="connsiteY27" fmla="*/ 1282104 h 1283257"/>
                <a:gd name="connsiteX28" fmla="*/ 684714 w 1279830"/>
                <a:gd name="connsiteY28" fmla="*/ 1213477 h 1283257"/>
                <a:gd name="connsiteX29" fmla="*/ 846924 w 1279830"/>
                <a:gd name="connsiteY29" fmla="*/ 1176564 h 1283257"/>
                <a:gd name="connsiteX30" fmla="*/ 882364 w 1279830"/>
                <a:gd name="connsiteY30" fmla="*/ 1235746 h 1283257"/>
                <a:gd name="connsiteX31" fmla="*/ 1047520 w 1279830"/>
                <a:gd name="connsiteY31" fmla="*/ 1137051 h 1283257"/>
                <a:gd name="connsiteX32" fmla="*/ 1012253 w 1279830"/>
                <a:gd name="connsiteY32" fmla="*/ 1077869 h 1283257"/>
                <a:gd name="connsiteX33" fmla="*/ 1121866 w 1279830"/>
                <a:gd name="connsiteY33" fmla="*/ 952572 h 1283257"/>
                <a:gd name="connsiteX34" fmla="*/ 1185208 w 1279830"/>
                <a:gd name="connsiteY34" fmla="*/ 979693 h 1283257"/>
                <a:gd name="connsiteX35" fmla="*/ 1260941 w 1279830"/>
                <a:gd name="connsiteY35" fmla="*/ 802666 h 1283257"/>
                <a:gd name="connsiteX36" fmla="*/ 1197599 w 1279830"/>
                <a:gd name="connsiteY36" fmla="*/ 775545 h 1283257"/>
                <a:gd name="connsiteX37" fmla="*/ 1211203 w 1279830"/>
                <a:gd name="connsiteY37" fmla="*/ 693226 h 1283257"/>
                <a:gd name="connsiteX38" fmla="*/ 1212676 w 1279830"/>
                <a:gd name="connsiteY38" fmla="*/ 609782 h 1283257"/>
                <a:gd name="connsiteX39" fmla="*/ 1279830 w 1279830"/>
                <a:gd name="connsiteY39" fmla="*/ 594531 h 1283257"/>
                <a:gd name="connsiteX40" fmla="*/ 1237025 w 1279830"/>
                <a:gd name="connsiteY40" fmla="*/ 406846 h 1283257"/>
                <a:gd name="connsiteX41" fmla="*/ 1169784 w 1279830"/>
                <a:gd name="connsiteY41" fmla="*/ 422183 h 1283257"/>
                <a:gd name="connsiteX42" fmla="*/ 1084433 w 1279830"/>
                <a:gd name="connsiteY42" fmla="*/ 279383 h 1283257"/>
                <a:gd name="connsiteX43" fmla="*/ 1129838 w 1279830"/>
                <a:gd name="connsiteY43" fmla="*/ 227479 h 1283257"/>
                <a:gd name="connsiteX44" fmla="*/ 985045 w 1279830"/>
                <a:gd name="connsiteY44" fmla="*/ 100623 h 1283257"/>
                <a:gd name="connsiteX45" fmla="*/ 939640 w 1279830"/>
                <a:gd name="connsiteY45" fmla="*/ 152527 h 1283257"/>
                <a:gd name="connsiteX46" fmla="*/ 786615 w 1279830"/>
                <a:gd name="connsiteY46" fmla="*/ 87105 h 1283257"/>
                <a:gd name="connsiteX47" fmla="*/ 792854 w 1279830"/>
                <a:gd name="connsiteY47" fmla="*/ 18478 h 1283257"/>
                <a:gd name="connsiteX48" fmla="*/ 697625 w 1279830"/>
                <a:gd name="connsiteY48" fmla="*/ 2708 h 1283257"/>
                <a:gd name="connsiteX49" fmla="*/ 601096 w 1279830"/>
                <a:gd name="connsiteY49" fmla="*/ 1148 h 1283257"/>
                <a:gd name="connsiteX50" fmla="*/ 594857 w 1279830"/>
                <a:gd name="connsiteY50" fmla="*/ 69775 h 1283257"/>
                <a:gd name="connsiteX51" fmla="*/ 432560 w 1279830"/>
                <a:gd name="connsiteY51" fmla="*/ 106688 h 1283257"/>
                <a:gd name="connsiteX52" fmla="*/ 397293 w 1279830"/>
                <a:gd name="connsiteY52" fmla="*/ 47419 h 1283257"/>
                <a:gd name="connsiteX53" fmla="*/ 232137 w 1279830"/>
                <a:gd name="connsiteY53" fmla="*/ 146201 h 1283257"/>
                <a:gd name="connsiteX54" fmla="*/ 267404 w 1279830"/>
                <a:gd name="connsiteY54" fmla="*/ 205383 h 1283257"/>
                <a:gd name="connsiteX55" fmla="*/ 157878 w 1279830"/>
                <a:gd name="connsiteY55" fmla="*/ 330594 h 1283257"/>
                <a:gd name="connsiteX56" fmla="*/ 94536 w 1279830"/>
                <a:gd name="connsiteY56" fmla="*/ 303472 h 1283257"/>
                <a:gd name="connsiteX57" fmla="*/ 18803 w 1279830"/>
                <a:gd name="connsiteY57" fmla="*/ 480326 h 1283257"/>
                <a:gd name="connsiteX58" fmla="*/ 82232 w 1279830"/>
                <a:gd name="connsiteY58" fmla="*/ 507534 h 1283257"/>
                <a:gd name="connsiteX59" fmla="*/ 68627 w 1279830"/>
                <a:gd name="connsiteY59" fmla="*/ 589766 h 12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79830" h="1283257">
                  <a:moveTo>
                    <a:pt x="643381" y="603023"/>
                  </a:moveTo>
                  <a:cubicBezTo>
                    <a:pt x="664697" y="604843"/>
                    <a:pt x="680468" y="623733"/>
                    <a:pt x="678561" y="645135"/>
                  </a:cubicBezTo>
                  <a:cubicBezTo>
                    <a:pt x="676655" y="666451"/>
                    <a:pt x="657765" y="682222"/>
                    <a:pt x="636449" y="680316"/>
                  </a:cubicBezTo>
                  <a:cubicBezTo>
                    <a:pt x="615133" y="678323"/>
                    <a:pt x="599276" y="659606"/>
                    <a:pt x="601269" y="638203"/>
                  </a:cubicBezTo>
                  <a:cubicBezTo>
                    <a:pt x="603089" y="616887"/>
                    <a:pt x="622065" y="601117"/>
                    <a:pt x="643468" y="603023"/>
                  </a:cubicBezTo>
                  <a:moveTo>
                    <a:pt x="617473" y="888884"/>
                  </a:moveTo>
                  <a:cubicBezTo>
                    <a:pt x="754034" y="901275"/>
                    <a:pt x="874652" y="800587"/>
                    <a:pt x="887043" y="664025"/>
                  </a:cubicBezTo>
                  <a:cubicBezTo>
                    <a:pt x="899434" y="527550"/>
                    <a:pt x="798746" y="406846"/>
                    <a:pt x="662184" y="394455"/>
                  </a:cubicBezTo>
                  <a:cubicBezTo>
                    <a:pt x="525623" y="382151"/>
                    <a:pt x="405005" y="482752"/>
                    <a:pt x="392614" y="619313"/>
                  </a:cubicBezTo>
                  <a:cubicBezTo>
                    <a:pt x="380310" y="755962"/>
                    <a:pt x="480911" y="876493"/>
                    <a:pt x="617473" y="888884"/>
                  </a:cubicBezTo>
                  <a:moveTo>
                    <a:pt x="683067" y="164398"/>
                  </a:moveTo>
                  <a:cubicBezTo>
                    <a:pt x="946659" y="188140"/>
                    <a:pt x="1141103" y="421230"/>
                    <a:pt x="1117187" y="684821"/>
                  </a:cubicBezTo>
                  <a:cubicBezTo>
                    <a:pt x="1093445" y="948413"/>
                    <a:pt x="860268" y="1142770"/>
                    <a:pt x="596677" y="1118941"/>
                  </a:cubicBezTo>
                  <a:cubicBezTo>
                    <a:pt x="333085" y="1095025"/>
                    <a:pt x="138814" y="862022"/>
                    <a:pt x="162643" y="598431"/>
                  </a:cubicBezTo>
                  <a:cubicBezTo>
                    <a:pt x="186472" y="334840"/>
                    <a:pt x="419476" y="140482"/>
                    <a:pt x="683067" y="164311"/>
                  </a:cubicBezTo>
                  <a:moveTo>
                    <a:pt x="68627" y="590026"/>
                  </a:moveTo>
                  <a:cubicBezTo>
                    <a:pt x="66028" y="618187"/>
                    <a:pt x="65681" y="646002"/>
                    <a:pt x="67241" y="673470"/>
                  </a:cubicBezTo>
                  <a:lnTo>
                    <a:pt x="0" y="688721"/>
                  </a:lnTo>
                  <a:cubicBezTo>
                    <a:pt x="4852" y="754228"/>
                    <a:pt x="19496" y="817310"/>
                    <a:pt x="42719" y="876319"/>
                  </a:cubicBezTo>
                  <a:lnTo>
                    <a:pt x="109960" y="860982"/>
                  </a:lnTo>
                  <a:cubicBezTo>
                    <a:pt x="131362" y="912626"/>
                    <a:pt x="160217" y="960804"/>
                    <a:pt x="195224" y="1003782"/>
                  </a:cubicBezTo>
                  <a:lnTo>
                    <a:pt x="149906" y="1055773"/>
                  </a:lnTo>
                  <a:cubicBezTo>
                    <a:pt x="191411" y="1104730"/>
                    <a:pt x="240022" y="1147622"/>
                    <a:pt x="294699" y="1182543"/>
                  </a:cubicBezTo>
                  <a:lnTo>
                    <a:pt x="340104" y="1130639"/>
                  </a:lnTo>
                  <a:cubicBezTo>
                    <a:pt x="386895" y="1159320"/>
                    <a:pt x="438279" y="1181676"/>
                    <a:pt x="493042" y="1196060"/>
                  </a:cubicBezTo>
                  <a:lnTo>
                    <a:pt x="486804" y="1264687"/>
                  </a:lnTo>
                  <a:cubicBezTo>
                    <a:pt x="517651" y="1272226"/>
                    <a:pt x="549452" y="1277685"/>
                    <a:pt x="582033" y="1280631"/>
                  </a:cubicBezTo>
                  <a:cubicBezTo>
                    <a:pt x="614613" y="1283577"/>
                    <a:pt x="646847" y="1284010"/>
                    <a:pt x="678475" y="1282104"/>
                  </a:cubicBezTo>
                  <a:lnTo>
                    <a:pt x="684714" y="1213477"/>
                  </a:lnTo>
                  <a:cubicBezTo>
                    <a:pt x="741210" y="1209058"/>
                    <a:pt x="795800" y="1196407"/>
                    <a:pt x="846924" y="1176564"/>
                  </a:cubicBezTo>
                  <a:lnTo>
                    <a:pt x="882364" y="1235746"/>
                  </a:lnTo>
                  <a:cubicBezTo>
                    <a:pt x="942239" y="1211311"/>
                    <a:pt x="997956" y="1177863"/>
                    <a:pt x="1047520" y="1137051"/>
                  </a:cubicBezTo>
                  <a:lnTo>
                    <a:pt x="1012253" y="1077869"/>
                  </a:lnTo>
                  <a:cubicBezTo>
                    <a:pt x="1054452" y="1041822"/>
                    <a:pt x="1091539" y="999623"/>
                    <a:pt x="1121866" y="952572"/>
                  </a:cubicBezTo>
                  <a:lnTo>
                    <a:pt x="1185208" y="979693"/>
                  </a:lnTo>
                  <a:cubicBezTo>
                    <a:pt x="1218742" y="925797"/>
                    <a:pt x="1244477" y="866354"/>
                    <a:pt x="1260941" y="802666"/>
                  </a:cubicBezTo>
                  <a:lnTo>
                    <a:pt x="1197599" y="775545"/>
                  </a:lnTo>
                  <a:cubicBezTo>
                    <a:pt x="1204011" y="748770"/>
                    <a:pt x="1208604" y="721388"/>
                    <a:pt x="1211203" y="693226"/>
                  </a:cubicBezTo>
                  <a:cubicBezTo>
                    <a:pt x="1213716" y="665152"/>
                    <a:pt x="1214063" y="637250"/>
                    <a:pt x="1212676" y="609782"/>
                  </a:cubicBezTo>
                  <a:lnTo>
                    <a:pt x="1279830" y="594531"/>
                  </a:lnTo>
                  <a:cubicBezTo>
                    <a:pt x="1275065" y="528937"/>
                    <a:pt x="1260421" y="465855"/>
                    <a:pt x="1237025" y="406846"/>
                  </a:cubicBezTo>
                  <a:lnTo>
                    <a:pt x="1169784" y="422183"/>
                  </a:lnTo>
                  <a:cubicBezTo>
                    <a:pt x="1148381" y="370453"/>
                    <a:pt x="1119527" y="322275"/>
                    <a:pt x="1084433" y="279383"/>
                  </a:cubicBezTo>
                  <a:lnTo>
                    <a:pt x="1129838" y="227479"/>
                  </a:lnTo>
                  <a:cubicBezTo>
                    <a:pt x="1088333" y="178435"/>
                    <a:pt x="1039635" y="135543"/>
                    <a:pt x="985045" y="100623"/>
                  </a:cubicBezTo>
                  <a:lnTo>
                    <a:pt x="939640" y="152527"/>
                  </a:lnTo>
                  <a:cubicBezTo>
                    <a:pt x="892848" y="123759"/>
                    <a:pt x="841378" y="101576"/>
                    <a:pt x="786615" y="87105"/>
                  </a:cubicBezTo>
                  <a:lnTo>
                    <a:pt x="792854" y="18478"/>
                  </a:lnTo>
                  <a:cubicBezTo>
                    <a:pt x="762006" y="10939"/>
                    <a:pt x="730292" y="5567"/>
                    <a:pt x="697625" y="2708"/>
                  </a:cubicBezTo>
                  <a:cubicBezTo>
                    <a:pt x="665044" y="-325"/>
                    <a:pt x="632896" y="-758"/>
                    <a:pt x="601096" y="1148"/>
                  </a:cubicBezTo>
                  <a:lnTo>
                    <a:pt x="594857" y="69775"/>
                  </a:lnTo>
                  <a:cubicBezTo>
                    <a:pt x="538361" y="74108"/>
                    <a:pt x="483771" y="86845"/>
                    <a:pt x="432560" y="106688"/>
                  </a:cubicBezTo>
                  <a:lnTo>
                    <a:pt x="397293" y="47419"/>
                  </a:lnTo>
                  <a:cubicBezTo>
                    <a:pt x="337331" y="72028"/>
                    <a:pt x="281701" y="105475"/>
                    <a:pt x="232137" y="146201"/>
                  </a:cubicBezTo>
                  <a:lnTo>
                    <a:pt x="267404" y="205383"/>
                  </a:lnTo>
                  <a:cubicBezTo>
                    <a:pt x="225205" y="241343"/>
                    <a:pt x="188205" y="283542"/>
                    <a:pt x="157878" y="330594"/>
                  </a:cubicBezTo>
                  <a:lnTo>
                    <a:pt x="94536" y="303472"/>
                  </a:lnTo>
                  <a:cubicBezTo>
                    <a:pt x="61002" y="357369"/>
                    <a:pt x="35267" y="416724"/>
                    <a:pt x="18803" y="480326"/>
                  </a:cubicBezTo>
                  <a:lnTo>
                    <a:pt x="82232" y="507534"/>
                  </a:lnTo>
                  <a:cubicBezTo>
                    <a:pt x="75733" y="534223"/>
                    <a:pt x="71227" y="561691"/>
                    <a:pt x="68627" y="589766"/>
                  </a:cubicBezTo>
                </a:path>
              </a:pathLst>
            </a:custGeom>
            <a:solidFill>
              <a:srgbClr val="F47928"/>
            </a:solidFill>
            <a:ln w="8651" cap="flat">
              <a:noFill/>
              <a:prstDash val="solid"/>
              <a:miter/>
            </a:ln>
          </p:spPr>
          <p:txBody>
            <a:bodyPr rtlCol="0" anchor="ctr"/>
            <a:lstStyle/>
            <a:p>
              <a:endParaRPr lang="LID4096"/>
            </a:p>
          </p:txBody>
        </p:sp>
        <p:grpSp>
          <p:nvGrpSpPr>
            <p:cNvPr id="4" name="Group 3">
              <a:extLst>
                <a:ext uri="{FF2B5EF4-FFF2-40B4-BE49-F238E27FC236}">
                  <a16:creationId xmlns:a16="http://schemas.microsoft.com/office/drawing/2014/main" id="{FD3C7AD6-8D21-A8B4-D4C8-31B26FFC512C}"/>
                </a:ext>
              </a:extLst>
            </p:cNvPr>
            <p:cNvGrpSpPr>
              <a:grpSpLocks noGrp="1" noUngrp="1" noRot="1" noMove="1" noResize="1"/>
            </p:cNvGrpSpPr>
            <p:nvPr/>
          </p:nvGrpSpPr>
          <p:grpSpPr>
            <a:xfrm>
              <a:off x="8858847" y="3037168"/>
              <a:ext cx="686283" cy="679947"/>
              <a:chOff x="8858847" y="3037168"/>
              <a:chExt cx="686283" cy="679947"/>
            </a:xfrm>
          </p:grpSpPr>
          <p:sp>
            <p:nvSpPr>
              <p:cNvPr id="98" name="Freeform: Shape 97">
                <a:extLst>
                  <a:ext uri="{FF2B5EF4-FFF2-40B4-BE49-F238E27FC236}">
                    <a16:creationId xmlns:a16="http://schemas.microsoft.com/office/drawing/2014/main" id="{8965320F-466B-41A6-5244-E3164EC9F3B5}"/>
                  </a:ext>
                </a:extLst>
              </p:cNvPr>
              <p:cNvSpPr>
                <a:spLocks noGrp="1" noRot="1" noMove="1" noResize="1" noEditPoints="1" noAdjustHandles="1" noChangeArrowheads="1" noChangeShapeType="1"/>
              </p:cNvSpPr>
              <p:nvPr/>
            </p:nvSpPr>
            <p:spPr>
              <a:xfrm>
                <a:off x="9153465" y="3328618"/>
                <a:ext cx="97048" cy="97048"/>
              </a:xfrm>
              <a:custGeom>
                <a:avLst/>
                <a:gdLst>
                  <a:gd name="connsiteX0" fmla="*/ 48524 w 97048"/>
                  <a:gd name="connsiteY0" fmla="*/ 97049 h 97048"/>
                  <a:gd name="connsiteX1" fmla="*/ 97049 w 97048"/>
                  <a:gd name="connsiteY1" fmla="*/ 48524 h 97048"/>
                  <a:gd name="connsiteX2" fmla="*/ 48524 w 97048"/>
                  <a:gd name="connsiteY2" fmla="*/ 0 h 97048"/>
                  <a:gd name="connsiteX3" fmla="*/ 0 w 97048"/>
                  <a:gd name="connsiteY3" fmla="*/ 48524 h 97048"/>
                  <a:gd name="connsiteX4" fmla="*/ 48524 w 97048"/>
                  <a:gd name="connsiteY4" fmla="*/ 97049 h 9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48" h="97048">
                    <a:moveTo>
                      <a:pt x="48524" y="97049"/>
                    </a:moveTo>
                    <a:cubicBezTo>
                      <a:pt x="75299" y="97049"/>
                      <a:pt x="97049" y="75299"/>
                      <a:pt x="97049" y="48524"/>
                    </a:cubicBezTo>
                    <a:cubicBezTo>
                      <a:pt x="97049" y="21749"/>
                      <a:pt x="75299" y="0"/>
                      <a:pt x="48524" y="0"/>
                    </a:cubicBezTo>
                    <a:cubicBezTo>
                      <a:pt x="21749" y="0"/>
                      <a:pt x="0" y="21749"/>
                      <a:pt x="0" y="48524"/>
                    </a:cubicBezTo>
                    <a:cubicBezTo>
                      <a:pt x="0" y="75299"/>
                      <a:pt x="21749" y="97049"/>
                      <a:pt x="48524" y="97049"/>
                    </a:cubicBezTo>
                  </a:path>
                </a:pathLst>
              </a:custGeom>
              <a:solidFill>
                <a:srgbClr val="FFFFFF"/>
              </a:solidFill>
              <a:ln w="8651" cap="flat">
                <a:noFill/>
                <a:prstDash val="solid"/>
                <a:miter/>
              </a:ln>
            </p:spPr>
            <p:txBody>
              <a:bodyPr rtlCol="0" anchor="ctr"/>
              <a:lstStyle/>
              <a:p>
                <a:endParaRPr lang="LID4096"/>
              </a:p>
            </p:txBody>
          </p:sp>
          <p:sp>
            <p:nvSpPr>
              <p:cNvPr id="85" name="Freeform: Shape 84">
                <a:extLst>
                  <a:ext uri="{FF2B5EF4-FFF2-40B4-BE49-F238E27FC236}">
                    <a16:creationId xmlns:a16="http://schemas.microsoft.com/office/drawing/2014/main" id="{FF1C1BDC-C774-661F-233B-254CEDC72131}"/>
                  </a:ext>
                </a:extLst>
              </p:cNvPr>
              <p:cNvSpPr>
                <a:spLocks noGrp="1" noRot="1" noMove="1" noResize="1" noEditPoints="1" noAdjustHandles="1" noChangeArrowheads="1" noChangeShapeType="1"/>
              </p:cNvSpPr>
              <p:nvPr/>
            </p:nvSpPr>
            <p:spPr>
              <a:xfrm>
                <a:off x="8858847" y="3037168"/>
                <a:ext cx="686283" cy="679947"/>
              </a:xfrm>
              <a:custGeom>
                <a:avLst/>
                <a:gdLst>
                  <a:gd name="connsiteX0" fmla="*/ 123569 w 686283"/>
                  <a:gd name="connsiteY0" fmla="*/ 262291 h 679947"/>
                  <a:gd name="connsiteX1" fmla="*/ 420867 w 686283"/>
                  <a:gd name="connsiteY1" fmla="*/ 120358 h 679947"/>
                  <a:gd name="connsiteX2" fmla="*/ 562801 w 686283"/>
                  <a:gd name="connsiteY2" fmla="*/ 417656 h 679947"/>
                  <a:gd name="connsiteX3" fmla="*/ 265503 w 686283"/>
                  <a:gd name="connsiteY3" fmla="*/ 559590 h 679947"/>
                  <a:gd name="connsiteX4" fmla="*/ 123569 w 686283"/>
                  <a:gd name="connsiteY4" fmla="*/ 262291 h 679947"/>
                  <a:gd name="connsiteX5" fmla="*/ 80243 w 686283"/>
                  <a:gd name="connsiteY5" fmla="*/ 247041 h 679947"/>
                  <a:gd name="connsiteX6" fmla="*/ 70625 w 686283"/>
                  <a:gd name="connsiteY6" fmla="*/ 281528 h 679947"/>
                  <a:gd name="connsiteX7" fmla="*/ 5377 w 686283"/>
                  <a:gd name="connsiteY7" fmla="*/ 279882 h 679947"/>
                  <a:gd name="connsiteX8" fmla="*/ 2691 w 686283"/>
                  <a:gd name="connsiteY8" fmla="*/ 382823 h 679947"/>
                  <a:gd name="connsiteX9" fmla="*/ 67852 w 686283"/>
                  <a:gd name="connsiteY9" fmla="*/ 384555 h 679947"/>
                  <a:gd name="connsiteX10" fmla="*/ 88302 w 686283"/>
                  <a:gd name="connsiteY10" fmla="*/ 453009 h 679947"/>
                  <a:gd name="connsiteX11" fmla="*/ 34579 w 686283"/>
                  <a:gd name="connsiteY11" fmla="*/ 489923 h 679947"/>
                  <a:gd name="connsiteX12" fmla="*/ 92808 w 686283"/>
                  <a:gd name="connsiteY12" fmla="*/ 574754 h 679947"/>
                  <a:gd name="connsiteX13" fmla="*/ 146531 w 686283"/>
                  <a:gd name="connsiteY13" fmla="*/ 537840 h 679947"/>
                  <a:gd name="connsiteX14" fmla="*/ 203287 w 686283"/>
                  <a:gd name="connsiteY14" fmla="*/ 581339 h 679947"/>
                  <a:gd name="connsiteX15" fmla="*/ 181451 w 686283"/>
                  <a:gd name="connsiteY15" fmla="*/ 642774 h 679947"/>
                  <a:gd name="connsiteX16" fmla="*/ 228763 w 686283"/>
                  <a:gd name="connsiteY16" fmla="*/ 663570 h 679947"/>
                  <a:gd name="connsiteX17" fmla="*/ 278587 w 686283"/>
                  <a:gd name="connsiteY17" fmla="*/ 677088 h 679947"/>
                  <a:gd name="connsiteX18" fmla="*/ 300250 w 686283"/>
                  <a:gd name="connsiteY18" fmla="*/ 615566 h 679947"/>
                  <a:gd name="connsiteX19" fmla="*/ 371736 w 686283"/>
                  <a:gd name="connsiteY19" fmla="*/ 617472 h 679947"/>
                  <a:gd name="connsiteX20" fmla="*/ 390193 w 686283"/>
                  <a:gd name="connsiteY20" fmla="*/ 679947 h 679947"/>
                  <a:gd name="connsiteX21" fmla="*/ 488888 w 686283"/>
                  <a:gd name="connsiteY21" fmla="*/ 650573 h 679947"/>
                  <a:gd name="connsiteX22" fmla="*/ 470345 w 686283"/>
                  <a:gd name="connsiteY22" fmla="*/ 588011 h 679947"/>
                  <a:gd name="connsiteX23" fmla="*/ 529267 w 686283"/>
                  <a:gd name="connsiteY23" fmla="*/ 547632 h 679947"/>
                  <a:gd name="connsiteX24" fmla="*/ 580998 w 686283"/>
                  <a:gd name="connsiteY24" fmla="*/ 587231 h 679947"/>
                  <a:gd name="connsiteX25" fmla="*/ 643559 w 686283"/>
                  <a:gd name="connsiteY25" fmla="*/ 505520 h 679947"/>
                  <a:gd name="connsiteX26" fmla="*/ 591829 w 686283"/>
                  <a:gd name="connsiteY26" fmla="*/ 465834 h 679947"/>
                  <a:gd name="connsiteX27" fmla="*/ 605953 w 686283"/>
                  <a:gd name="connsiteY27" fmla="*/ 432993 h 679947"/>
                  <a:gd name="connsiteX28" fmla="*/ 615658 w 686283"/>
                  <a:gd name="connsiteY28" fmla="*/ 398593 h 679947"/>
                  <a:gd name="connsiteX29" fmla="*/ 680906 w 686283"/>
                  <a:gd name="connsiteY29" fmla="*/ 400239 h 679947"/>
                  <a:gd name="connsiteX30" fmla="*/ 683592 w 686283"/>
                  <a:gd name="connsiteY30" fmla="*/ 297298 h 679947"/>
                  <a:gd name="connsiteX31" fmla="*/ 618431 w 686283"/>
                  <a:gd name="connsiteY31" fmla="*/ 295652 h 679947"/>
                  <a:gd name="connsiteX32" fmla="*/ 597981 w 686283"/>
                  <a:gd name="connsiteY32" fmla="*/ 227111 h 679947"/>
                  <a:gd name="connsiteX33" fmla="*/ 651705 w 686283"/>
                  <a:gd name="connsiteY33" fmla="*/ 190111 h 679947"/>
                  <a:gd name="connsiteX34" fmla="*/ 593475 w 686283"/>
                  <a:gd name="connsiteY34" fmla="*/ 105281 h 679947"/>
                  <a:gd name="connsiteX35" fmla="*/ 539752 w 686283"/>
                  <a:gd name="connsiteY35" fmla="*/ 142194 h 679947"/>
                  <a:gd name="connsiteX36" fmla="*/ 482996 w 686283"/>
                  <a:gd name="connsiteY36" fmla="*/ 98782 h 679947"/>
                  <a:gd name="connsiteX37" fmla="*/ 504745 w 686283"/>
                  <a:gd name="connsiteY37" fmla="*/ 37173 h 679947"/>
                  <a:gd name="connsiteX38" fmla="*/ 457520 w 686283"/>
                  <a:gd name="connsiteY38" fmla="*/ 16377 h 679947"/>
                  <a:gd name="connsiteX39" fmla="*/ 407783 w 686283"/>
                  <a:gd name="connsiteY39" fmla="*/ 2859 h 679947"/>
                  <a:gd name="connsiteX40" fmla="*/ 386034 w 686283"/>
                  <a:gd name="connsiteY40" fmla="*/ 64381 h 679947"/>
                  <a:gd name="connsiteX41" fmla="*/ 314634 w 686283"/>
                  <a:gd name="connsiteY41" fmla="*/ 62475 h 679947"/>
                  <a:gd name="connsiteX42" fmla="*/ 296090 w 686283"/>
                  <a:gd name="connsiteY42" fmla="*/ 0 h 679947"/>
                  <a:gd name="connsiteX43" fmla="*/ 197395 w 686283"/>
                  <a:gd name="connsiteY43" fmla="*/ 29375 h 679947"/>
                  <a:gd name="connsiteX44" fmla="*/ 215938 w 686283"/>
                  <a:gd name="connsiteY44" fmla="*/ 91936 h 679947"/>
                  <a:gd name="connsiteX45" fmla="*/ 157016 w 686283"/>
                  <a:gd name="connsiteY45" fmla="*/ 132316 h 679947"/>
                  <a:gd name="connsiteX46" fmla="*/ 105286 w 686283"/>
                  <a:gd name="connsiteY46" fmla="*/ 92630 h 679947"/>
                  <a:gd name="connsiteX47" fmla="*/ 42637 w 686283"/>
                  <a:gd name="connsiteY47" fmla="*/ 174341 h 679947"/>
                  <a:gd name="connsiteX48" fmla="*/ 94454 w 686283"/>
                  <a:gd name="connsiteY48" fmla="*/ 214027 h 679947"/>
                  <a:gd name="connsiteX49" fmla="*/ 80243 w 686283"/>
                  <a:gd name="connsiteY49" fmla="*/ 246868 h 67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86283" h="679947">
                    <a:moveTo>
                      <a:pt x="123569" y="262291"/>
                    </a:moveTo>
                    <a:cubicBezTo>
                      <a:pt x="166461" y="141067"/>
                      <a:pt x="299556" y="77466"/>
                      <a:pt x="420867" y="120358"/>
                    </a:cubicBezTo>
                    <a:cubicBezTo>
                      <a:pt x="542092" y="163163"/>
                      <a:pt x="605693" y="296345"/>
                      <a:pt x="562801" y="417656"/>
                    </a:cubicBezTo>
                    <a:cubicBezTo>
                      <a:pt x="519822" y="538880"/>
                      <a:pt x="386814" y="602482"/>
                      <a:pt x="265503" y="559590"/>
                    </a:cubicBezTo>
                    <a:cubicBezTo>
                      <a:pt x="144192" y="516698"/>
                      <a:pt x="80677" y="383516"/>
                      <a:pt x="123569" y="262291"/>
                    </a:cubicBezTo>
                    <a:moveTo>
                      <a:pt x="80243" y="247041"/>
                    </a:moveTo>
                    <a:cubicBezTo>
                      <a:pt x="76171" y="258479"/>
                      <a:pt x="73051" y="270003"/>
                      <a:pt x="70625" y="281528"/>
                    </a:cubicBezTo>
                    <a:lnTo>
                      <a:pt x="5377" y="279882"/>
                    </a:lnTo>
                    <a:cubicBezTo>
                      <a:pt x="-862" y="314542"/>
                      <a:pt x="-1555" y="349202"/>
                      <a:pt x="2691" y="382823"/>
                    </a:cubicBezTo>
                    <a:lnTo>
                      <a:pt x="67852" y="384555"/>
                    </a:lnTo>
                    <a:cubicBezTo>
                      <a:pt x="71665" y="408211"/>
                      <a:pt x="78684" y="431173"/>
                      <a:pt x="88302" y="453009"/>
                    </a:cubicBezTo>
                    <a:lnTo>
                      <a:pt x="34579" y="489923"/>
                    </a:lnTo>
                    <a:cubicBezTo>
                      <a:pt x="49569" y="520770"/>
                      <a:pt x="69152" y="549452"/>
                      <a:pt x="92808" y="574754"/>
                    </a:cubicBezTo>
                    <a:lnTo>
                      <a:pt x="146531" y="537840"/>
                    </a:lnTo>
                    <a:cubicBezTo>
                      <a:pt x="163255" y="554477"/>
                      <a:pt x="182318" y="569035"/>
                      <a:pt x="203287" y="581339"/>
                    </a:cubicBezTo>
                    <a:lnTo>
                      <a:pt x="181451" y="642774"/>
                    </a:lnTo>
                    <a:cubicBezTo>
                      <a:pt x="196529" y="650746"/>
                      <a:pt x="212299" y="657678"/>
                      <a:pt x="228763" y="663570"/>
                    </a:cubicBezTo>
                    <a:cubicBezTo>
                      <a:pt x="245226" y="669376"/>
                      <a:pt x="261863" y="673882"/>
                      <a:pt x="278587" y="677088"/>
                    </a:cubicBezTo>
                    <a:lnTo>
                      <a:pt x="300250" y="615566"/>
                    </a:lnTo>
                    <a:cubicBezTo>
                      <a:pt x="324338" y="619379"/>
                      <a:pt x="348341" y="619899"/>
                      <a:pt x="371736" y="617472"/>
                    </a:cubicBezTo>
                    <a:lnTo>
                      <a:pt x="390193" y="679947"/>
                    </a:lnTo>
                    <a:cubicBezTo>
                      <a:pt x="424507" y="675182"/>
                      <a:pt x="457780" y="665130"/>
                      <a:pt x="488888" y="650573"/>
                    </a:cubicBezTo>
                    <a:lnTo>
                      <a:pt x="470345" y="588011"/>
                    </a:lnTo>
                    <a:cubicBezTo>
                      <a:pt x="491574" y="577093"/>
                      <a:pt x="511331" y="563662"/>
                      <a:pt x="529267" y="547632"/>
                    </a:cubicBezTo>
                    <a:lnTo>
                      <a:pt x="580998" y="587231"/>
                    </a:lnTo>
                    <a:cubicBezTo>
                      <a:pt x="605433" y="563749"/>
                      <a:pt x="626663" y="536281"/>
                      <a:pt x="643559" y="505520"/>
                    </a:cubicBezTo>
                    <a:lnTo>
                      <a:pt x="591829" y="465834"/>
                    </a:lnTo>
                    <a:cubicBezTo>
                      <a:pt x="597115" y="455349"/>
                      <a:pt x="601881" y="444344"/>
                      <a:pt x="605953" y="432993"/>
                    </a:cubicBezTo>
                    <a:cubicBezTo>
                      <a:pt x="610026" y="421555"/>
                      <a:pt x="613145" y="410117"/>
                      <a:pt x="615658" y="398593"/>
                    </a:cubicBezTo>
                    <a:lnTo>
                      <a:pt x="680906" y="400239"/>
                    </a:lnTo>
                    <a:cubicBezTo>
                      <a:pt x="687145" y="365666"/>
                      <a:pt x="687838" y="331092"/>
                      <a:pt x="683592" y="297298"/>
                    </a:cubicBezTo>
                    <a:lnTo>
                      <a:pt x="618431" y="295652"/>
                    </a:lnTo>
                    <a:cubicBezTo>
                      <a:pt x="614532" y="271910"/>
                      <a:pt x="607686" y="248947"/>
                      <a:pt x="597981" y="227111"/>
                    </a:cubicBezTo>
                    <a:lnTo>
                      <a:pt x="651705" y="190111"/>
                    </a:lnTo>
                    <a:cubicBezTo>
                      <a:pt x="636714" y="159264"/>
                      <a:pt x="617131" y="130582"/>
                      <a:pt x="593475" y="105281"/>
                    </a:cubicBezTo>
                    <a:lnTo>
                      <a:pt x="539752" y="142194"/>
                    </a:lnTo>
                    <a:cubicBezTo>
                      <a:pt x="523028" y="125557"/>
                      <a:pt x="504052" y="110913"/>
                      <a:pt x="482996" y="98782"/>
                    </a:cubicBezTo>
                    <a:lnTo>
                      <a:pt x="504745" y="37173"/>
                    </a:lnTo>
                    <a:cubicBezTo>
                      <a:pt x="489755" y="29288"/>
                      <a:pt x="473984" y="22269"/>
                      <a:pt x="457520" y="16377"/>
                    </a:cubicBezTo>
                    <a:cubicBezTo>
                      <a:pt x="441057" y="10485"/>
                      <a:pt x="424420" y="6066"/>
                      <a:pt x="407783" y="2859"/>
                    </a:cubicBezTo>
                    <a:lnTo>
                      <a:pt x="386034" y="64381"/>
                    </a:lnTo>
                    <a:cubicBezTo>
                      <a:pt x="362031" y="60569"/>
                      <a:pt x="338029" y="60049"/>
                      <a:pt x="314634" y="62475"/>
                    </a:cubicBezTo>
                    <a:lnTo>
                      <a:pt x="296090" y="0"/>
                    </a:lnTo>
                    <a:cubicBezTo>
                      <a:pt x="261690" y="4852"/>
                      <a:pt x="228503" y="14817"/>
                      <a:pt x="197395" y="29375"/>
                    </a:cubicBezTo>
                    <a:lnTo>
                      <a:pt x="215938" y="91936"/>
                    </a:lnTo>
                    <a:cubicBezTo>
                      <a:pt x="194709" y="102768"/>
                      <a:pt x="174866" y="116285"/>
                      <a:pt x="157016" y="132316"/>
                    </a:cubicBezTo>
                    <a:lnTo>
                      <a:pt x="105286" y="92630"/>
                    </a:lnTo>
                    <a:cubicBezTo>
                      <a:pt x="80763" y="116199"/>
                      <a:pt x="59621" y="143580"/>
                      <a:pt x="42637" y="174341"/>
                    </a:cubicBezTo>
                    <a:lnTo>
                      <a:pt x="94454" y="214027"/>
                    </a:lnTo>
                    <a:cubicBezTo>
                      <a:pt x="89082" y="224512"/>
                      <a:pt x="84316" y="235516"/>
                      <a:pt x="80243" y="246868"/>
                    </a:cubicBezTo>
                  </a:path>
                </a:pathLst>
              </a:custGeom>
              <a:solidFill>
                <a:srgbClr val="F47928"/>
              </a:solidFill>
              <a:ln w="8651" cap="flat">
                <a:noFill/>
                <a:prstDash val="solid"/>
                <a:miter/>
              </a:ln>
            </p:spPr>
            <p:txBody>
              <a:bodyPr rtlCol="0" anchor="ctr"/>
              <a:lstStyle/>
              <a:p>
                <a:endParaRPr lang="LID4096"/>
              </a:p>
            </p:txBody>
          </p:sp>
          <p:sp>
            <p:nvSpPr>
              <p:cNvPr id="86" name="Freeform: Shape 85">
                <a:extLst>
                  <a:ext uri="{FF2B5EF4-FFF2-40B4-BE49-F238E27FC236}">
                    <a16:creationId xmlns:a16="http://schemas.microsoft.com/office/drawing/2014/main" id="{41BCA1E9-F734-AC1C-0627-2B5B747A3F5D}"/>
                  </a:ext>
                </a:extLst>
              </p:cNvPr>
              <p:cNvSpPr>
                <a:spLocks noGrp="1" noRot="1" noMove="1" noResize="1" noEditPoints="1" noAdjustHandles="1" noChangeArrowheads="1" noChangeShapeType="1"/>
              </p:cNvSpPr>
              <p:nvPr/>
            </p:nvSpPr>
            <p:spPr>
              <a:xfrm>
                <a:off x="9057871" y="3233073"/>
                <a:ext cx="288234" cy="288280"/>
              </a:xfrm>
              <a:custGeom>
                <a:avLst/>
                <a:gdLst>
                  <a:gd name="connsiteX0" fmla="*/ 177218 w 288234"/>
                  <a:gd name="connsiteY0" fmla="*/ 19941 h 288280"/>
                  <a:gd name="connsiteX1" fmla="*/ 268374 w 288234"/>
                  <a:gd name="connsiteY1" fmla="*/ 177212 h 288280"/>
                  <a:gd name="connsiteX2" fmla="*/ 111190 w 288234"/>
                  <a:gd name="connsiteY2" fmla="*/ 268282 h 288280"/>
                  <a:gd name="connsiteX3" fmla="*/ 20033 w 288234"/>
                  <a:gd name="connsiteY3" fmla="*/ 111098 h 288280"/>
                  <a:gd name="connsiteX4" fmla="*/ 177218 w 288234"/>
                  <a:gd name="connsiteY4" fmla="*/ 19941 h 288280"/>
                  <a:gd name="connsiteX5" fmla="*/ 107117 w 288234"/>
                  <a:gd name="connsiteY5" fmla="*/ 283446 h 288280"/>
                  <a:gd name="connsiteX6" fmla="*/ 283365 w 288234"/>
                  <a:gd name="connsiteY6" fmla="*/ 181198 h 288280"/>
                  <a:gd name="connsiteX7" fmla="*/ 181204 w 288234"/>
                  <a:gd name="connsiteY7" fmla="*/ 4864 h 288280"/>
                  <a:gd name="connsiteX8" fmla="*/ 4870 w 288234"/>
                  <a:gd name="connsiteY8" fmla="*/ 107112 h 288280"/>
                  <a:gd name="connsiteX9" fmla="*/ 107117 w 288234"/>
                  <a:gd name="connsiteY9" fmla="*/ 283446 h 28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234" h="288280">
                    <a:moveTo>
                      <a:pt x="177218" y="19941"/>
                    </a:moveTo>
                    <a:cubicBezTo>
                      <a:pt x="245672" y="38138"/>
                      <a:pt x="286571" y="108671"/>
                      <a:pt x="268374" y="177212"/>
                    </a:cubicBezTo>
                    <a:cubicBezTo>
                      <a:pt x="250178" y="245666"/>
                      <a:pt x="179644" y="286478"/>
                      <a:pt x="111190" y="268282"/>
                    </a:cubicBezTo>
                    <a:cubicBezTo>
                      <a:pt x="42649" y="250085"/>
                      <a:pt x="1837" y="179465"/>
                      <a:pt x="20033" y="111098"/>
                    </a:cubicBezTo>
                    <a:cubicBezTo>
                      <a:pt x="38230" y="42557"/>
                      <a:pt x="108764" y="1745"/>
                      <a:pt x="177218" y="19941"/>
                    </a:cubicBezTo>
                    <a:moveTo>
                      <a:pt x="107117" y="283446"/>
                    </a:moveTo>
                    <a:cubicBezTo>
                      <a:pt x="183890" y="303809"/>
                      <a:pt x="262915" y="257970"/>
                      <a:pt x="283365" y="181198"/>
                    </a:cubicBezTo>
                    <a:cubicBezTo>
                      <a:pt x="303814" y="104426"/>
                      <a:pt x="257976" y="25313"/>
                      <a:pt x="181204" y="4864"/>
                    </a:cubicBezTo>
                    <a:cubicBezTo>
                      <a:pt x="104345" y="-15586"/>
                      <a:pt x="25319" y="30339"/>
                      <a:pt x="4870" y="107112"/>
                    </a:cubicBezTo>
                    <a:cubicBezTo>
                      <a:pt x="-15580" y="183971"/>
                      <a:pt x="30258" y="262996"/>
                      <a:pt x="107117" y="283446"/>
                    </a:cubicBezTo>
                  </a:path>
                </a:pathLst>
              </a:custGeom>
              <a:solidFill>
                <a:srgbClr val="F47928"/>
              </a:solidFill>
              <a:ln w="8651" cap="flat">
                <a:noFill/>
                <a:prstDash val="solid"/>
                <a:miter/>
              </a:ln>
            </p:spPr>
            <p:txBody>
              <a:bodyPr rtlCol="0" anchor="ctr"/>
              <a:lstStyle/>
              <a:p>
                <a:endParaRPr lang="LID4096"/>
              </a:p>
            </p:txBody>
          </p:sp>
          <p:sp>
            <p:nvSpPr>
              <p:cNvPr id="87" name="Freeform: Shape 86">
                <a:extLst>
                  <a:ext uri="{FF2B5EF4-FFF2-40B4-BE49-F238E27FC236}">
                    <a16:creationId xmlns:a16="http://schemas.microsoft.com/office/drawing/2014/main" id="{6C1C5360-9F17-E8E2-A5F5-965FA0ECB28F}"/>
                  </a:ext>
                </a:extLst>
              </p:cNvPr>
              <p:cNvSpPr>
                <a:spLocks noGrp="1" noRot="1" noMove="1" noResize="1" noEditPoints="1" noAdjustHandles="1" noChangeArrowheads="1" noChangeShapeType="1"/>
              </p:cNvSpPr>
              <p:nvPr/>
            </p:nvSpPr>
            <p:spPr>
              <a:xfrm>
                <a:off x="9004525" y="3179635"/>
                <a:ext cx="395013" cy="395013"/>
              </a:xfrm>
              <a:custGeom>
                <a:avLst/>
                <a:gdLst>
                  <a:gd name="connsiteX0" fmla="*/ 242782 w 395013"/>
                  <a:gd name="connsiteY0" fmla="*/ 27368 h 395013"/>
                  <a:gd name="connsiteX1" fmla="*/ 367645 w 395013"/>
                  <a:gd name="connsiteY1" fmla="*/ 242955 h 395013"/>
                  <a:gd name="connsiteX2" fmla="*/ 152232 w 395013"/>
                  <a:gd name="connsiteY2" fmla="*/ 367819 h 395013"/>
                  <a:gd name="connsiteX3" fmla="*/ 27281 w 395013"/>
                  <a:gd name="connsiteY3" fmla="*/ 152318 h 395013"/>
                  <a:gd name="connsiteX4" fmla="*/ 242782 w 395013"/>
                  <a:gd name="connsiteY4" fmla="*/ 27455 h 395013"/>
                  <a:gd name="connsiteX5" fmla="*/ 146773 w 395013"/>
                  <a:gd name="connsiteY5" fmla="*/ 388355 h 395013"/>
                  <a:gd name="connsiteX6" fmla="*/ 388355 w 395013"/>
                  <a:gd name="connsiteY6" fmla="*/ 248327 h 395013"/>
                  <a:gd name="connsiteX7" fmla="*/ 248327 w 395013"/>
                  <a:gd name="connsiteY7" fmla="*/ 6659 h 395013"/>
                  <a:gd name="connsiteX8" fmla="*/ 6658 w 395013"/>
                  <a:gd name="connsiteY8" fmla="*/ 146686 h 395013"/>
                  <a:gd name="connsiteX9" fmla="*/ 146773 w 395013"/>
                  <a:gd name="connsiteY9" fmla="*/ 388268 h 39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013" h="395013">
                    <a:moveTo>
                      <a:pt x="242782" y="27368"/>
                    </a:moveTo>
                    <a:cubicBezTo>
                      <a:pt x="336624" y="52324"/>
                      <a:pt x="392601" y="149112"/>
                      <a:pt x="367645" y="242955"/>
                    </a:cubicBezTo>
                    <a:cubicBezTo>
                      <a:pt x="342690" y="336798"/>
                      <a:pt x="246074" y="392774"/>
                      <a:pt x="152232" y="367819"/>
                    </a:cubicBezTo>
                    <a:cubicBezTo>
                      <a:pt x="58389" y="342777"/>
                      <a:pt x="2326" y="246248"/>
                      <a:pt x="27281" y="152318"/>
                    </a:cubicBezTo>
                    <a:cubicBezTo>
                      <a:pt x="52237" y="58476"/>
                      <a:pt x="148939" y="2500"/>
                      <a:pt x="242782" y="27455"/>
                    </a:cubicBezTo>
                    <a:moveTo>
                      <a:pt x="146773" y="388355"/>
                    </a:moveTo>
                    <a:cubicBezTo>
                      <a:pt x="251966" y="416343"/>
                      <a:pt x="360366" y="353521"/>
                      <a:pt x="388355" y="248327"/>
                    </a:cubicBezTo>
                    <a:cubicBezTo>
                      <a:pt x="416343" y="143047"/>
                      <a:pt x="353521" y="34734"/>
                      <a:pt x="248327" y="6659"/>
                    </a:cubicBezTo>
                    <a:cubicBezTo>
                      <a:pt x="143047" y="-21329"/>
                      <a:pt x="34647" y="41492"/>
                      <a:pt x="6658" y="146686"/>
                    </a:cubicBezTo>
                    <a:cubicBezTo>
                      <a:pt x="-21330" y="251967"/>
                      <a:pt x="41492" y="360280"/>
                      <a:pt x="146773" y="388268"/>
                    </a:cubicBezTo>
                  </a:path>
                </a:pathLst>
              </a:custGeom>
              <a:solidFill>
                <a:srgbClr val="F47928"/>
              </a:solidFill>
              <a:ln w="8651" cap="flat">
                <a:noFill/>
                <a:prstDash val="solid"/>
                <a:miter/>
              </a:ln>
            </p:spPr>
            <p:txBody>
              <a:bodyPr rtlCol="0" anchor="ctr"/>
              <a:lstStyle/>
              <a:p>
                <a:endParaRPr lang="LID4096"/>
              </a:p>
            </p:txBody>
          </p:sp>
          <p:sp>
            <p:nvSpPr>
              <p:cNvPr id="88" name="Freeform: Shape 87">
                <a:extLst>
                  <a:ext uri="{FF2B5EF4-FFF2-40B4-BE49-F238E27FC236}">
                    <a16:creationId xmlns:a16="http://schemas.microsoft.com/office/drawing/2014/main" id="{E5578A05-062D-A0C6-BFBD-B4E8B73A8A3D}"/>
                  </a:ext>
                </a:extLst>
              </p:cNvPr>
              <p:cNvSpPr>
                <a:spLocks noGrp="1" noRot="1" noMove="1" noResize="1" noEditPoints="1" noAdjustHandles="1" noChangeArrowheads="1" noChangeShapeType="1"/>
              </p:cNvSpPr>
              <p:nvPr/>
            </p:nvSpPr>
            <p:spPr>
              <a:xfrm>
                <a:off x="9137651" y="3312848"/>
                <a:ext cx="128674" cy="128673"/>
              </a:xfrm>
              <a:custGeom>
                <a:avLst/>
                <a:gdLst>
                  <a:gd name="connsiteX0" fmla="*/ 32016 w 128674"/>
                  <a:gd name="connsiteY0" fmla="*/ 119967 h 128673"/>
                  <a:gd name="connsiteX1" fmla="*/ 119967 w 128674"/>
                  <a:gd name="connsiteY1" fmla="*/ 96658 h 128673"/>
                  <a:gd name="connsiteX2" fmla="*/ 96658 w 128674"/>
                  <a:gd name="connsiteY2" fmla="*/ 8707 h 128673"/>
                  <a:gd name="connsiteX3" fmla="*/ 8707 w 128674"/>
                  <a:gd name="connsiteY3" fmla="*/ 32016 h 128673"/>
                  <a:gd name="connsiteX4" fmla="*/ 32016 w 128674"/>
                  <a:gd name="connsiteY4" fmla="*/ 119967 h 12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74" h="128673">
                    <a:moveTo>
                      <a:pt x="32016" y="119967"/>
                    </a:moveTo>
                    <a:cubicBezTo>
                      <a:pt x="62777" y="137817"/>
                      <a:pt x="102117" y="127332"/>
                      <a:pt x="119967" y="96658"/>
                    </a:cubicBezTo>
                    <a:cubicBezTo>
                      <a:pt x="137817" y="65897"/>
                      <a:pt x="127332" y="26557"/>
                      <a:pt x="96658" y="8707"/>
                    </a:cubicBezTo>
                    <a:cubicBezTo>
                      <a:pt x="65897" y="-9143"/>
                      <a:pt x="26557" y="1342"/>
                      <a:pt x="8707" y="32016"/>
                    </a:cubicBezTo>
                    <a:cubicBezTo>
                      <a:pt x="-9143" y="62691"/>
                      <a:pt x="1342" y="102117"/>
                      <a:pt x="32016" y="119967"/>
                    </a:cubicBezTo>
                  </a:path>
                </a:pathLst>
              </a:custGeom>
              <a:solidFill>
                <a:srgbClr val="F47928"/>
              </a:solidFill>
              <a:ln w="8651" cap="flat">
                <a:noFill/>
                <a:prstDash val="solid"/>
                <a:miter/>
              </a:ln>
            </p:spPr>
            <p:txBody>
              <a:bodyPr rtlCol="0" anchor="ctr"/>
              <a:lstStyle/>
              <a:p>
                <a:endParaRPr lang="LID4096"/>
              </a:p>
            </p:txBody>
          </p:sp>
        </p:grpSp>
        <p:sp>
          <p:nvSpPr>
            <p:cNvPr id="111" name="Rectangle 110">
              <a:extLst>
                <a:ext uri="{FF2B5EF4-FFF2-40B4-BE49-F238E27FC236}">
                  <a16:creationId xmlns:a16="http://schemas.microsoft.com/office/drawing/2014/main" id="{36353008-6BBE-E225-88F0-452FCDA125E2}"/>
                </a:ext>
              </a:extLst>
            </p:cNvPr>
            <p:cNvSpPr>
              <a:spLocks noGrp="1" noRot="1" noMove="1" noResize="1" noEditPoints="1" noAdjustHandles="1" noChangeArrowheads="1" noChangeShapeType="1"/>
            </p:cNvSpPr>
            <p:nvPr/>
          </p:nvSpPr>
          <p:spPr>
            <a:xfrm>
              <a:off x="12752665" y="96987"/>
              <a:ext cx="1676958" cy="606175"/>
            </a:xfrm>
            <a:prstGeom prst="rect">
              <a:avLst/>
            </a:prstGeom>
            <a:solidFill>
              <a:srgbClr val="F479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Cogs Right</a:t>
              </a:r>
              <a:endParaRPr lang="LID4096" dirty="0"/>
            </a:p>
          </p:txBody>
        </p:sp>
      </p:grpSp>
      <p:grpSp>
        <p:nvGrpSpPr>
          <p:cNvPr id="123" name="Lines Left">
            <a:extLst>
              <a:ext uri="{FF2B5EF4-FFF2-40B4-BE49-F238E27FC236}">
                <a16:creationId xmlns:a16="http://schemas.microsoft.com/office/drawing/2014/main" id="{F2587ADE-A62E-3449-3C16-88A2D26E29A0}"/>
              </a:ext>
            </a:extLst>
          </p:cNvPr>
          <p:cNvGrpSpPr>
            <a:grpSpLocks noGrp="1" noUngrp="1" noRot="1" noMove="1" noResize="1"/>
          </p:cNvGrpSpPr>
          <p:nvPr/>
        </p:nvGrpSpPr>
        <p:grpSpPr>
          <a:xfrm>
            <a:off x="-2121937" y="2415097"/>
            <a:ext cx="4680332" cy="3586869"/>
            <a:chOff x="-2121937" y="2415097"/>
            <a:chExt cx="4680332" cy="3586869"/>
          </a:xfrm>
        </p:grpSpPr>
        <p:grpSp>
          <p:nvGrpSpPr>
            <p:cNvPr id="122" name="Group 121">
              <a:extLst>
                <a:ext uri="{FF2B5EF4-FFF2-40B4-BE49-F238E27FC236}">
                  <a16:creationId xmlns:a16="http://schemas.microsoft.com/office/drawing/2014/main" id="{11DA5A82-707A-3A38-5288-81135D32BF79}"/>
                </a:ext>
              </a:extLst>
            </p:cNvPr>
            <p:cNvGrpSpPr>
              <a:grpSpLocks noGrp="1" noUngrp="1" noRot="1" noMove="1" noResize="1"/>
            </p:cNvGrpSpPr>
            <p:nvPr/>
          </p:nvGrpSpPr>
          <p:grpSpPr>
            <a:xfrm>
              <a:off x="-1226189" y="2415097"/>
              <a:ext cx="3784584" cy="2311482"/>
              <a:chOff x="-1226189" y="2415097"/>
              <a:chExt cx="3784584" cy="2311482"/>
            </a:xfrm>
          </p:grpSpPr>
          <p:sp>
            <p:nvSpPr>
              <p:cNvPr id="62" name="Freeform: Shape 61">
                <a:extLst>
                  <a:ext uri="{FF2B5EF4-FFF2-40B4-BE49-F238E27FC236}">
                    <a16:creationId xmlns:a16="http://schemas.microsoft.com/office/drawing/2014/main" id="{4A51EA40-8EB0-76E5-754F-B67CA9CA78C9}"/>
                  </a:ext>
                </a:extLst>
              </p:cNvPr>
              <p:cNvSpPr>
                <a:spLocks noGrp="1" noRot="1" noMove="1" noResize="1" noEditPoints="1" noAdjustHandles="1" noChangeArrowheads="1" noChangeShapeType="1"/>
              </p:cNvSpPr>
              <p:nvPr/>
            </p:nvSpPr>
            <p:spPr>
              <a:xfrm>
                <a:off x="-1127888" y="2415097"/>
                <a:ext cx="2715132" cy="457467"/>
              </a:xfrm>
              <a:custGeom>
                <a:avLst/>
                <a:gdLst>
                  <a:gd name="connsiteX0" fmla="*/ 0 w 2715132"/>
                  <a:gd name="connsiteY0" fmla="*/ 457467 h 457467"/>
                  <a:gd name="connsiteX1" fmla="*/ 1504311 w 2715132"/>
                  <a:gd name="connsiteY1" fmla="*/ 457467 h 457467"/>
                  <a:gd name="connsiteX2" fmla="*/ 2054673 w 2715132"/>
                  <a:gd name="connsiteY2" fmla="*/ 0 h 457467"/>
                  <a:gd name="connsiteX3" fmla="*/ 2715132 w 2715132"/>
                  <a:gd name="connsiteY3" fmla="*/ 0 h 457467"/>
                </a:gdLst>
                <a:ahLst/>
                <a:cxnLst>
                  <a:cxn ang="0">
                    <a:pos x="connsiteX0" y="connsiteY0"/>
                  </a:cxn>
                  <a:cxn ang="0">
                    <a:pos x="connsiteX1" y="connsiteY1"/>
                  </a:cxn>
                  <a:cxn ang="0">
                    <a:pos x="connsiteX2" y="connsiteY2"/>
                  </a:cxn>
                  <a:cxn ang="0">
                    <a:pos x="connsiteX3" y="connsiteY3"/>
                  </a:cxn>
                </a:cxnLst>
                <a:rect l="l" t="t" r="r" b="b"/>
                <a:pathLst>
                  <a:path w="2715132" h="457467">
                    <a:moveTo>
                      <a:pt x="0" y="457467"/>
                    </a:moveTo>
                    <a:lnTo>
                      <a:pt x="1504311" y="457467"/>
                    </a:lnTo>
                    <a:lnTo>
                      <a:pt x="2054673" y="0"/>
                    </a:lnTo>
                    <a:lnTo>
                      <a:pt x="2715132" y="0"/>
                    </a:lnTo>
                  </a:path>
                </a:pathLst>
              </a:custGeom>
              <a:noFill/>
              <a:ln w="38100" cap="flat">
                <a:solidFill>
                  <a:srgbClr val="006088"/>
                </a:solidFill>
                <a:prstDash val="solid"/>
                <a:miter/>
              </a:ln>
            </p:spPr>
            <p:txBody>
              <a:bodyPr rtlCol="0" anchor="ctr"/>
              <a:lstStyle/>
              <a:p>
                <a:endParaRPr lang="LID4096"/>
              </a:p>
            </p:txBody>
          </p:sp>
          <p:grpSp>
            <p:nvGrpSpPr>
              <p:cNvPr id="74" name="Group 73">
                <a:extLst>
                  <a:ext uri="{FF2B5EF4-FFF2-40B4-BE49-F238E27FC236}">
                    <a16:creationId xmlns:a16="http://schemas.microsoft.com/office/drawing/2014/main" id="{F8E6C599-DEE5-54C3-C36A-CE56772303C4}"/>
                  </a:ext>
                </a:extLst>
              </p:cNvPr>
              <p:cNvGrpSpPr>
                <a:grpSpLocks noGrp="1" noUngrp="1" noRot="1" noMove="1" noResize="1"/>
              </p:cNvGrpSpPr>
              <p:nvPr/>
            </p:nvGrpSpPr>
            <p:grpSpPr>
              <a:xfrm>
                <a:off x="-1226189" y="4086518"/>
                <a:ext cx="3235819" cy="640061"/>
                <a:chOff x="-1226189" y="4086518"/>
                <a:chExt cx="3235819" cy="640061"/>
              </a:xfrm>
            </p:grpSpPr>
            <p:sp>
              <p:nvSpPr>
                <p:cNvPr id="65" name="Freeform: Shape 64">
                  <a:extLst>
                    <a:ext uri="{FF2B5EF4-FFF2-40B4-BE49-F238E27FC236}">
                      <a16:creationId xmlns:a16="http://schemas.microsoft.com/office/drawing/2014/main" id="{85D08B55-7A15-BDA9-18A7-824DC943B348}"/>
                    </a:ext>
                  </a:extLst>
                </p:cNvPr>
                <p:cNvSpPr>
                  <a:spLocks noGrp="1" noRot="1" noMove="1" noResize="1" noEditPoints="1" noAdjustHandles="1" noChangeArrowheads="1" noChangeShapeType="1"/>
                </p:cNvSpPr>
                <p:nvPr/>
              </p:nvSpPr>
              <p:spPr>
                <a:xfrm>
                  <a:off x="-1226189" y="4349596"/>
                  <a:ext cx="3235819" cy="376983"/>
                </a:xfrm>
                <a:custGeom>
                  <a:avLst/>
                  <a:gdLst>
                    <a:gd name="connsiteX0" fmla="*/ 0 w 3235819"/>
                    <a:gd name="connsiteY0" fmla="*/ 0 h 376983"/>
                    <a:gd name="connsiteX1" fmla="*/ 1535952 w 3235819"/>
                    <a:gd name="connsiteY1" fmla="*/ 0 h 376983"/>
                    <a:gd name="connsiteX2" fmla="*/ 1830854 w 3235819"/>
                    <a:gd name="connsiteY2" fmla="*/ 0 h 376983"/>
                    <a:gd name="connsiteX3" fmla="*/ 2181051 w 3235819"/>
                    <a:gd name="connsiteY3" fmla="*/ 376984 h 376983"/>
                    <a:gd name="connsiteX4" fmla="*/ 2863014 w 3235819"/>
                    <a:gd name="connsiteY4" fmla="*/ 376984 h 376983"/>
                    <a:gd name="connsiteX5" fmla="*/ 3235820 w 3235819"/>
                    <a:gd name="connsiteY5" fmla="*/ 4178 h 37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819" h="376983">
                      <a:moveTo>
                        <a:pt x="0" y="0"/>
                      </a:moveTo>
                      <a:lnTo>
                        <a:pt x="1535952" y="0"/>
                      </a:lnTo>
                      <a:lnTo>
                        <a:pt x="1830854" y="0"/>
                      </a:lnTo>
                      <a:lnTo>
                        <a:pt x="2181051" y="376984"/>
                      </a:lnTo>
                      <a:lnTo>
                        <a:pt x="2863014" y="376984"/>
                      </a:lnTo>
                      <a:lnTo>
                        <a:pt x="3235820" y="4178"/>
                      </a:lnTo>
                    </a:path>
                  </a:pathLst>
                </a:custGeom>
                <a:noFill/>
                <a:ln w="38100" cap="flat">
                  <a:solidFill>
                    <a:srgbClr val="006088"/>
                  </a:solidFill>
                  <a:prstDash val="solid"/>
                  <a:miter/>
                </a:ln>
              </p:spPr>
              <p:txBody>
                <a:bodyPr rtlCol="0" anchor="ctr"/>
                <a:lstStyle/>
                <a:p>
                  <a:endParaRPr lang="LID4096"/>
                </a:p>
              </p:txBody>
            </p:sp>
            <p:sp>
              <p:nvSpPr>
                <p:cNvPr id="66" name="Freeform: Shape 65">
                  <a:extLst>
                    <a:ext uri="{FF2B5EF4-FFF2-40B4-BE49-F238E27FC236}">
                      <a16:creationId xmlns:a16="http://schemas.microsoft.com/office/drawing/2014/main" id="{74483F68-C526-2AF3-CC7F-A0C31BA74903}"/>
                    </a:ext>
                  </a:extLst>
                </p:cNvPr>
                <p:cNvSpPr>
                  <a:spLocks noGrp="1" noRot="1" noMove="1" noResize="1" noEditPoints="1" noAdjustHandles="1" noChangeArrowheads="1" noChangeShapeType="1"/>
                </p:cNvSpPr>
                <p:nvPr/>
              </p:nvSpPr>
              <p:spPr>
                <a:xfrm>
                  <a:off x="365056" y="4135669"/>
                  <a:ext cx="620524" cy="215033"/>
                </a:xfrm>
                <a:custGeom>
                  <a:avLst/>
                  <a:gdLst>
                    <a:gd name="connsiteX0" fmla="*/ 0 w 620524"/>
                    <a:gd name="connsiteY0" fmla="*/ 215033 h 215033"/>
                    <a:gd name="connsiteX1" fmla="*/ 190458 w 620524"/>
                    <a:gd name="connsiteY1" fmla="*/ 0 h 215033"/>
                    <a:gd name="connsiteX2" fmla="*/ 620524 w 620524"/>
                    <a:gd name="connsiteY2" fmla="*/ 0 h 215033"/>
                  </a:gdLst>
                  <a:ahLst/>
                  <a:cxnLst>
                    <a:cxn ang="0">
                      <a:pos x="connsiteX0" y="connsiteY0"/>
                    </a:cxn>
                    <a:cxn ang="0">
                      <a:pos x="connsiteX1" y="connsiteY1"/>
                    </a:cxn>
                    <a:cxn ang="0">
                      <a:pos x="connsiteX2" y="connsiteY2"/>
                    </a:cxn>
                  </a:cxnLst>
                  <a:rect l="l" t="t" r="r" b="b"/>
                  <a:pathLst>
                    <a:path w="620524" h="215033">
                      <a:moveTo>
                        <a:pt x="0" y="215033"/>
                      </a:moveTo>
                      <a:lnTo>
                        <a:pt x="190458" y="0"/>
                      </a:lnTo>
                      <a:lnTo>
                        <a:pt x="620524" y="0"/>
                      </a:lnTo>
                    </a:path>
                  </a:pathLst>
                </a:custGeom>
                <a:noFill/>
                <a:ln w="38100" cap="flat">
                  <a:solidFill>
                    <a:srgbClr val="006088"/>
                  </a:solidFill>
                  <a:prstDash val="solid"/>
                  <a:miter/>
                </a:ln>
              </p:spPr>
              <p:txBody>
                <a:bodyPr rtlCol="0" anchor="ctr"/>
                <a:lstStyle/>
                <a:p>
                  <a:endParaRPr lang="LID4096"/>
                </a:p>
              </p:txBody>
            </p:sp>
            <p:sp>
              <p:nvSpPr>
                <p:cNvPr id="67" name="Freeform: Shape 66">
                  <a:extLst>
                    <a:ext uri="{FF2B5EF4-FFF2-40B4-BE49-F238E27FC236}">
                      <a16:creationId xmlns:a16="http://schemas.microsoft.com/office/drawing/2014/main" id="{90974B65-361F-65CC-C324-7D84032B8FBD}"/>
                    </a:ext>
                  </a:extLst>
                </p:cNvPr>
                <p:cNvSpPr>
                  <a:spLocks noGrp="1" noRot="1" noMove="1" noResize="1" noEditPoints="1" noAdjustHandles="1" noChangeArrowheads="1" noChangeShapeType="1"/>
                </p:cNvSpPr>
                <p:nvPr/>
              </p:nvSpPr>
              <p:spPr>
                <a:xfrm>
                  <a:off x="985581" y="408651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nvGrpSpPr>
              <p:cNvPr id="73" name="Group 72">
                <a:extLst>
                  <a:ext uri="{FF2B5EF4-FFF2-40B4-BE49-F238E27FC236}">
                    <a16:creationId xmlns:a16="http://schemas.microsoft.com/office/drawing/2014/main" id="{A7B50D86-6CA4-0049-08B1-28F63925749B}"/>
                  </a:ext>
                </a:extLst>
              </p:cNvPr>
              <p:cNvGrpSpPr>
                <a:grpSpLocks noGrp="1" noUngrp="1" noRot="1" noMove="1" noResize="1"/>
              </p:cNvGrpSpPr>
              <p:nvPr/>
            </p:nvGrpSpPr>
            <p:grpSpPr>
              <a:xfrm>
                <a:off x="-814553" y="3422988"/>
                <a:ext cx="2715132" cy="419129"/>
                <a:chOff x="-814553" y="3422988"/>
                <a:chExt cx="2715132" cy="419129"/>
              </a:xfrm>
            </p:grpSpPr>
            <p:sp>
              <p:nvSpPr>
                <p:cNvPr id="63" name="Freeform: Shape 62">
                  <a:extLst>
                    <a:ext uri="{FF2B5EF4-FFF2-40B4-BE49-F238E27FC236}">
                      <a16:creationId xmlns:a16="http://schemas.microsoft.com/office/drawing/2014/main" id="{8FDE9690-0CCC-E2AF-D33D-B25996AB8086}"/>
                    </a:ext>
                  </a:extLst>
                </p:cNvPr>
                <p:cNvSpPr>
                  <a:spLocks noGrp="1" noRot="1" noMove="1" noResize="1" noEditPoints="1" noAdjustHandles="1" noChangeArrowheads="1" noChangeShapeType="1"/>
                </p:cNvSpPr>
                <p:nvPr/>
              </p:nvSpPr>
              <p:spPr>
                <a:xfrm>
                  <a:off x="-814553" y="3620941"/>
                  <a:ext cx="2715132" cy="221176"/>
                </a:xfrm>
                <a:custGeom>
                  <a:avLst/>
                  <a:gdLst>
                    <a:gd name="connsiteX0" fmla="*/ 0 w 2715132"/>
                    <a:gd name="connsiteY0" fmla="*/ 0 h 221176"/>
                    <a:gd name="connsiteX1" fmla="*/ 818601 w 2715132"/>
                    <a:gd name="connsiteY1" fmla="*/ 0 h 221176"/>
                    <a:gd name="connsiteX2" fmla="*/ 1001625 w 2715132"/>
                    <a:gd name="connsiteY2" fmla="*/ 221177 h 221176"/>
                    <a:gd name="connsiteX3" fmla="*/ 1586392 w 2715132"/>
                    <a:gd name="connsiteY3" fmla="*/ 221177 h 221176"/>
                    <a:gd name="connsiteX4" fmla="*/ 1738881 w 2715132"/>
                    <a:gd name="connsiteY4" fmla="*/ 36863 h 221176"/>
                    <a:gd name="connsiteX5" fmla="*/ 2715132 w 2715132"/>
                    <a:gd name="connsiteY5" fmla="*/ 36863 h 22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132" h="221176">
                      <a:moveTo>
                        <a:pt x="0" y="0"/>
                      </a:moveTo>
                      <a:lnTo>
                        <a:pt x="818601" y="0"/>
                      </a:lnTo>
                      <a:lnTo>
                        <a:pt x="1001625" y="221177"/>
                      </a:lnTo>
                      <a:lnTo>
                        <a:pt x="1586392" y="221177"/>
                      </a:lnTo>
                      <a:lnTo>
                        <a:pt x="1738881" y="36863"/>
                      </a:lnTo>
                      <a:lnTo>
                        <a:pt x="2715132" y="36863"/>
                      </a:lnTo>
                    </a:path>
                  </a:pathLst>
                </a:custGeom>
                <a:noFill/>
                <a:ln w="38100" cap="flat">
                  <a:solidFill>
                    <a:srgbClr val="006088"/>
                  </a:solidFill>
                  <a:prstDash val="solid"/>
                  <a:miter/>
                </a:ln>
              </p:spPr>
              <p:txBody>
                <a:bodyPr rtlCol="0" anchor="ctr"/>
                <a:lstStyle/>
                <a:p>
                  <a:endParaRPr lang="LID4096"/>
                </a:p>
              </p:txBody>
            </p:sp>
            <p:sp>
              <p:nvSpPr>
                <p:cNvPr id="68" name="Freeform: Shape 67">
                  <a:extLst>
                    <a:ext uri="{FF2B5EF4-FFF2-40B4-BE49-F238E27FC236}">
                      <a16:creationId xmlns:a16="http://schemas.microsoft.com/office/drawing/2014/main" id="{7D720E79-33EA-FF50-CD5F-C409CA3DB052}"/>
                    </a:ext>
                  </a:extLst>
                </p:cNvPr>
                <p:cNvSpPr>
                  <a:spLocks noGrp="1" noRot="1" noMove="1" noResize="1" noEditPoints="1" noAdjustHandles="1" noChangeArrowheads="1" noChangeShapeType="1"/>
                </p:cNvSpPr>
                <p:nvPr/>
              </p:nvSpPr>
              <p:spPr>
                <a:xfrm>
                  <a:off x="702966" y="3472138"/>
                  <a:ext cx="485360" cy="184314"/>
                </a:xfrm>
                <a:custGeom>
                  <a:avLst/>
                  <a:gdLst>
                    <a:gd name="connsiteX0" fmla="*/ 485361 w 485360"/>
                    <a:gd name="connsiteY0" fmla="*/ 184314 h 184314"/>
                    <a:gd name="connsiteX1" fmla="*/ 319478 w 485360"/>
                    <a:gd name="connsiteY1" fmla="*/ 0 h 184314"/>
                    <a:gd name="connsiteX2" fmla="*/ 0 w 485360"/>
                    <a:gd name="connsiteY2" fmla="*/ 0 h 184314"/>
                  </a:gdLst>
                  <a:ahLst/>
                  <a:cxnLst>
                    <a:cxn ang="0">
                      <a:pos x="connsiteX0" y="connsiteY0"/>
                    </a:cxn>
                    <a:cxn ang="0">
                      <a:pos x="connsiteX1" y="connsiteY1"/>
                    </a:cxn>
                    <a:cxn ang="0">
                      <a:pos x="connsiteX2" y="connsiteY2"/>
                    </a:cxn>
                  </a:cxnLst>
                  <a:rect l="l" t="t" r="r" b="b"/>
                  <a:pathLst>
                    <a:path w="485360" h="184314">
                      <a:moveTo>
                        <a:pt x="485361" y="184314"/>
                      </a:moveTo>
                      <a:lnTo>
                        <a:pt x="319478" y="0"/>
                      </a:lnTo>
                      <a:lnTo>
                        <a:pt x="0" y="0"/>
                      </a:lnTo>
                    </a:path>
                  </a:pathLst>
                </a:custGeom>
                <a:noFill/>
                <a:ln w="38100" cap="flat">
                  <a:solidFill>
                    <a:srgbClr val="006088"/>
                  </a:solidFill>
                  <a:prstDash val="solid"/>
                  <a:miter/>
                </a:ln>
              </p:spPr>
              <p:txBody>
                <a:bodyPr rtlCol="0" anchor="ctr"/>
                <a:lstStyle/>
                <a:p>
                  <a:endParaRPr lang="LID4096"/>
                </a:p>
              </p:txBody>
            </p:sp>
            <p:sp>
              <p:nvSpPr>
                <p:cNvPr id="69" name="Freeform: Shape 68">
                  <a:extLst>
                    <a:ext uri="{FF2B5EF4-FFF2-40B4-BE49-F238E27FC236}">
                      <a16:creationId xmlns:a16="http://schemas.microsoft.com/office/drawing/2014/main" id="{DAFE3323-085A-ABC6-1CC7-1F29A2C56D16}"/>
                    </a:ext>
                  </a:extLst>
                </p:cNvPr>
                <p:cNvSpPr>
                  <a:spLocks noGrp="1" noRot="1" noMove="1" noResize="1" noEditPoints="1" noAdjustHandles="1" noChangeArrowheads="1" noChangeShapeType="1"/>
                </p:cNvSpPr>
                <p:nvPr/>
              </p:nvSpPr>
              <p:spPr>
                <a:xfrm>
                  <a:off x="604665" y="3422988"/>
                  <a:ext cx="98300" cy="98300"/>
                </a:xfrm>
                <a:custGeom>
                  <a:avLst/>
                  <a:gdLst>
                    <a:gd name="connsiteX0" fmla="*/ 98301 w 98300"/>
                    <a:gd name="connsiteY0" fmla="*/ 49150 h 98300"/>
                    <a:gd name="connsiteX1" fmla="*/ 49150 w 98300"/>
                    <a:gd name="connsiteY1" fmla="*/ 98301 h 98300"/>
                    <a:gd name="connsiteX2" fmla="*/ 0 w 98300"/>
                    <a:gd name="connsiteY2" fmla="*/ 49150 h 98300"/>
                    <a:gd name="connsiteX3" fmla="*/ 49150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5" y="98301"/>
                        <a:pt x="49150" y="98301"/>
                      </a:cubicBezTo>
                      <a:cubicBezTo>
                        <a:pt x="22005" y="98301"/>
                        <a:pt x="0" y="76295"/>
                        <a:pt x="0" y="49150"/>
                      </a:cubicBezTo>
                      <a:cubicBezTo>
                        <a:pt x="0" y="22005"/>
                        <a:pt x="22005" y="0"/>
                        <a:pt x="49150" y="0"/>
                      </a:cubicBezTo>
                      <a:cubicBezTo>
                        <a:pt x="76295"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nvGrpSpPr>
              <p:cNvPr id="72" name="Group 71">
                <a:extLst>
                  <a:ext uri="{FF2B5EF4-FFF2-40B4-BE49-F238E27FC236}">
                    <a16:creationId xmlns:a16="http://schemas.microsoft.com/office/drawing/2014/main" id="{5FF27F83-292E-F775-CC1E-51AEBB06241B}"/>
                  </a:ext>
                </a:extLst>
              </p:cNvPr>
              <p:cNvGrpSpPr>
                <a:grpSpLocks noGrp="1" noUngrp="1" noRot="1" noMove="1" noResize="1"/>
              </p:cNvGrpSpPr>
              <p:nvPr/>
            </p:nvGrpSpPr>
            <p:grpSpPr>
              <a:xfrm>
                <a:off x="-1023443" y="2886388"/>
                <a:ext cx="3581838" cy="395292"/>
                <a:chOff x="-1023443" y="2886388"/>
                <a:chExt cx="3581838" cy="395292"/>
              </a:xfrm>
            </p:grpSpPr>
            <p:sp>
              <p:nvSpPr>
                <p:cNvPr id="64" name="Freeform: Shape 63">
                  <a:extLst>
                    <a:ext uri="{FF2B5EF4-FFF2-40B4-BE49-F238E27FC236}">
                      <a16:creationId xmlns:a16="http://schemas.microsoft.com/office/drawing/2014/main" id="{A7DC160F-0FB6-265F-2C86-DF69BCD53D67}"/>
                    </a:ext>
                  </a:extLst>
                </p:cNvPr>
                <p:cNvSpPr>
                  <a:spLocks noGrp="1" noRot="1" noMove="1" noResize="1" noEditPoints="1" noAdjustHandles="1" noChangeArrowheads="1" noChangeShapeType="1"/>
                </p:cNvSpPr>
                <p:nvPr/>
              </p:nvSpPr>
              <p:spPr>
                <a:xfrm>
                  <a:off x="-1023443" y="3059398"/>
                  <a:ext cx="3581838" cy="221176"/>
                </a:xfrm>
                <a:custGeom>
                  <a:avLst/>
                  <a:gdLst>
                    <a:gd name="connsiteX0" fmla="*/ 0 w 3581838"/>
                    <a:gd name="connsiteY0" fmla="*/ 221177 h 221176"/>
                    <a:gd name="connsiteX1" fmla="*/ 1741155 w 3581838"/>
                    <a:gd name="connsiteY1" fmla="*/ 221177 h 221176"/>
                    <a:gd name="connsiteX2" fmla="*/ 2604974 w 3581838"/>
                    <a:gd name="connsiteY2" fmla="*/ 221177 h 221176"/>
                    <a:gd name="connsiteX3" fmla="*/ 2826151 w 3581838"/>
                    <a:gd name="connsiteY3" fmla="*/ 0 h 221176"/>
                    <a:gd name="connsiteX4" fmla="*/ 3581839 w 3581838"/>
                    <a:gd name="connsiteY4" fmla="*/ 0 h 22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838" h="221176">
                      <a:moveTo>
                        <a:pt x="0" y="221177"/>
                      </a:moveTo>
                      <a:lnTo>
                        <a:pt x="1741155" y="221177"/>
                      </a:lnTo>
                      <a:lnTo>
                        <a:pt x="2604974" y="221177"/>
                      </a:lnTo>
                      <a:lnTo>
                        <a:pt x="2826151" y="0"/>
                      </a:lnTo>
                      <a:lnTo>
                        <a:pt x="3581839" y="0"/>
                      </a:lnTo>
                    </a:path>
                  </a:pathLst>
                </a:custGeom>
                <a:noFill/>
                <a:ln w="38100" cap="flat">
                  <a:solidFill>
                    <a:srgbClr val="006088"/>
                  </a:solidFill>
                  <a:prstDash val="solid"/>
                  <a:miter/>
                  <a:tailEnd type="oval"/>
                </a:ln>
              </p:spPr>
              <p:txBody>
                <a:bodyPr rtlCol="0" anchor="ctr"/>
                <a:lstStyle/>
                <a:p>
                  <a:endParaRPr lang="LID4096"/>
                </a:p>
              </p:txBody>
            </p:sp>
            <p:sp>
              <p:nvSpPr>
                <p:cNvPr id="70" name="Freeform: Shape 69">
                  <a:extLst>
                    <a:ext uri="{FF2B5EF4-FFF2-40B4-BE49-F238E27FC236}">
                      <a16:creationId xmlns:a16="http://schemas.microsoft.com/office/drawing/2014/main" id="{911D1180-CDBE-86FF-4055-55141AA00431}"/>
                    </a:ext>
                  </a:extLst>
                </p:cNvPr>
                <p:cNvSpPr>
                  <a:spLocks noGrp="1" noRot="1" noMove="1" noResize="1" noEditPoints="1" noAdjustHandles="1" noChangeArrowheads="1" noChangeShapeType="1"/>
                </p:cNvSpPr>
                <p:nvPr/>
              </p:nvSpPr>
              <p:spPr>
                <a:xfrm>
                  <a:off x="549370" y="2937136"/>
                  <a:ext cx="706599" cy="344544"/>
                </a:xfrm>
                <a:custGeom>
                  <a:avLst/>
                  <a:gdLst>
                    <a:gd name="connsiteX0" fmla="*/ 0 w 706599"/>
                    <a:gd name="connsiteY0" fmla="*/ 344544 h 344544"/>
                    <a:gd name="connsiteX1" fmla="*/ 503792 w 706599"/>
                    <a:gd name="connsiteY1" fmla="*/ 6635 h 344544"/>
                    <a:gd name="connsiteX2" fmla="*/ 706599 w 706599"/>
                    <a:gd name="connsiteY2" fmla="*/ 0 h 344544"/>
                  </a:gdLst>
                  <a:ahLst/>
                  <a:cxnLst>
                    <a:cxn ang="0">
                      <a:pos x="connsiteX0" y="connsiteY0"/>
                    </a:cxn>
                    <a:cxn ang="0">
                      <a:pos x="connsiteX1" y="connsiteY1"/>
                    </a:cxn>
                    <a:cxn ang="0">
                      <a:pos x="connsiteX2" y="connsiteY2"/>
                    </a:cxn>
                  </a:cxnLst>
                  <a:rect l="l" t="t" r="r" b="b"/>
                  <a:pathLst>
                    <a:path w="706599" h="344544">
                      <a:moveTo>
                        <a:pt x="0" y="344544"/>
                      </a:moveTo>
                      <a:lnTo>
                        <a:pt x="503792" y="6635"/>
                      </a:lnTo>
                      <a:lnTo>
                        <a:pt x="706599" y="0"/>
                      </a:lnTo>
                    </a:path>
                  </a:pathLst>
                </a:custGeom>
                <a:noFill/>
                <a:ln w="38100" cap="flat">
                  <a:solidFill>
                    <a:srgbClr val="006088"/>
                  </a:solidFill>
                  <a:prstDash val="solid"/>
                  <a:miter/>
                </a:ln>
              </p:spPr>
              <p:txBody>
                <a:bodyPr rtlCol="0" anchor="ctr"/>
                <a:lstStyle/>
                <a:p>
                  <a:endParaRPr lang="LID4096"/>
                </a:p>
              </p:txBody>
            </p:sp>
            <p:sp>
              <p:nvSpPr>
                <p:cNvPr id="71" name="Freeform: Shape 70">
                  <a:extLst>
                    <a:ext uri="{FF2B5EF4-FFF2-40B4-BE49-F238E27FC236}">
                      <a16:creationId xmlns:a16="http://schemas.microsoft.com/office/drawing/2014/main" id="{A69E7F8D-3D32-F48B-9D9A-17F8FB4065EC}"/>
                    </a:ext>
                  </a:extLst>
                </p:cNvPr>
                <p:cNvSpPr>
                  <a:spLocks noGrp="1" noRot="1" noMove="1" noResize="1" noEditPoints="1" noAdjustHandles="1" noChangeArrowheads="1" noChangeShapeType="1"/>
                </p:cNvSpPr>
                <p:nvPr/>
              </p:nvSpPr>
              <p:spPr>
                <a:xfrm>
                  <a:off x="1255970" y="2886388"/>
                  <a:ext cx="98300" cy="98300"/>
                </a:xfrm>
                <a:custGeom>
                  <a:avLst/>
                  <a:gdLst>
                    <a:gd name="connsiteX0" fmla="*/ 98301 w 98300"/>
                    <a:gd name="connsiteY0" fmla="*/ 49150 h 98300"/>
                    <a:gd name="connsiteX1" fmla="*/ 49151 w 98300"/>
                    <a:gd name="connsiteY1" fmla="*/ 98301 h 98300"/>
                    <a:gd name="connsiteX2" fmla="*/ 0 w 98300"/>
                    <a:gd name="connsiteY2" fmla="*/ 49150 h 98300"/>
                    <a:gd name="connsiteX3" fmla="*/ 49151 w 98300"/>
                    <a:gd name="connsiteY3" fmla="*/ 0 h 98300"/>
                    <a:gd name="connsiteX4" fmla="*/ 98301 w 98300"/>
                    <a:gd name="connsiteY4" fmla="*/ 49150 h 9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00" h="98300">
                      <a:moveTo>
                        <a:pt x="98301" y="49150"/>
                      </a:moveTo>
                      <a:cubicBezTo>
                        <a:pt x="98301" y="76295"/>
                        <a:pt x="76296" y="98301"/>
                        <a:pt x="49151" y="98301"/>
                      </a:cubicBezTo>
                      <a:cubicBezTo>
                        <a:pt x="22005" y="98301"/>
                        <a:pt x="0" y="76295"/>
                        <a:pt x="0" y="49150"/>
                      </a:cubicBezTo>
                      <a:cubicBezTo>
                        <a:pt x="0" y="22005"/>
                        <a:pt x="22005" y="0"/>
                        <a:pt x="49151" y="0"/>
                      </a:cubicBezTo>
                      <a:cubicBezTo>
                        <a:pt x="76296" y="0"/>
                        <a:pt x="98301" y="22005"/>
                        <a:pt x="98301" y="49150"/>
                      </a:cubicBezTo>
                      <a:close/>
                    </a:path>
                  </a:pathLst>
                </a:custGeom>
                <a:noFill/>
                <a:ln w="38100" cap="flat">
                  <a:solidFill>
                    <a:srgbClr val="006088"/>
                  </a:solidFill>
                  <a:prstDash val="solid"/>
                  <a:miter/>
                </a:ln>
              </p:spPr>
              <p:txBody>
                <a:bodyPr rtlCol="0" anchor="ctr"/>
                <a:lstStyle/>
                <a:p>
                  <a:endParaRPr lang="LID4096"/>
                </a:p>
              </p:txBody>
            </p:sp>
          </p:grpSp>
        </p:grpSp>
        <p:sp>
          <p:nvSpPr>
            <p:cNvPr id="110" name="Rectangle 109">
              <a:extLst>
                <a:ext uri="{FF2B5EF4-FFF2-40B4-BE49-F238E27FC236}">
                  <a16:creationId xmlns:a16="http://schemas.microsoft.com/office/drawing/2014/main" id="{5166DFAF-7EF4-CC14-7772-3D8A235F70F7}"/>
                </a:ext>
              </a:extLst>
            </p:cNvPr>
            <p:cNvSpPr>
              <a:spLocks noGrp="1" noRot="1" noMove="1" noResize="1" noEditPoints="1" noAdjustHandles="1" noChangeArrowheads="1" noChangeShapeType="1"/>
            </p:cNvSpPr>
            <p:nvPr/>
          </p:nvSpPr>
          <p:spPr>
            <a:xfrm>
              <a:off x="-2121937" y="5395791"/>
              <a:ext cx="1676958" cy="606175"/>
            </a:xfrm>
            <a:prstGeom prst="rect">
              <a:avLst/>
            </a:prstGeom>
            <a:gradFill>
              <a:gsLst>
                <a:gs pos="0">
                  <a:srgbClr val="20B1D6"/>
                </a:gs>
                <a:gs pos="58000">
                  <a:srgbClr val="0081B4"/>
                </a:gs>
                <a:gs pos="100000">
                  <a:srgbClr val="006088"/>
                </a:gs>
              </a:gsLst>
              <a:path path="circle">
                <a:fillToRect l="50000" t="50000" r="50000" b="50000"/>
              </a:path>
            </a:gradFill>
            <a:ln w="57150">
              <a:solidFill>
                <a:srgbClr val="0060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Lines Left</a:t>
              </a:r>
              <a:endParaRPr lang="LID4096"/>
            </a:p>
          </p:txBody>
        </p:sp>
      </p:grpSp>
      <p:grpSp>
        <p:nvGrpSpPr>
          <p:cNvPr id="121" name="Cogs Left">
            <a:extLst>
              <a:ext uri="{FF2B5EF4-FFF2-40B4-BE49-F238E27FC236}">
                <a16:creationId xmlns:a16="http://schemas.microsoft.com/office/drawing/2014/main" id="{83937FF4-A31A-0806-ECD0-1EBA5C4E8492}"/>
              </a:ext>
            </a:extLst>
          </p:cNvPr>
          <p:cNvGrpSpPr>
            <a:grpSpLocks noGrp="1" noUngrp="1" noRot="1" noMove="1" noResize="1"/>
          </p:cNvGrpSpPr>
          <p:nvPr/>
        </p:nvGrpSpPr>
        <p:grpSpPr>
          <a:xfrm>
            <a:off x="-2121937" y="2172819"/>
            <a:ext cx="5198075" cy="3104169"/>
            <a:chOff x="-2121937" y="2172819"/>
            <a:chExt cx="5198075" cy="3104169"/>
          </a:xfrm>
          <a:solidFill>
            <a:srgbClr val="F47928"/>
          </a:solidFill>
        </p:grpSpPr>
        <p:grpSp>
          <p:nvGrpSpPr>
            <p:cNvPr id="120" name="Group 119">
              <a:extLst>
                <a:ext uri="{FF2B5EF4-FFF2-40B4-BE49-F238E27FC236}">
                  <a16:creationId xmlns:a16="http://schemas.microsoft.com/office/drawing/2014/main" id="{4A3A92AA-3618-F1DB-6458-A69D125C0116}"/>
                </a:ext>
              </a:extLst>
            </p:cNvPr>
            <p:cNvGrpSpPr>
              <a:grpSpLocks noGrp="1" noUngrp="1" noRot="1" noMove="1" noResize="1"/>
            </p:cNvGrpSpPr>
            <p:nvPr/>
          </p:nvGrpSpPr>
          <p:grpSpPr>
            <a:xfrm>
              <a:off x="1346703" y="2172819"/>
              <a:ext cx="1729435" cy="2552531"/>
              <a:chOff x="1346703" y="2172819"/>
              <a:chExt cx="1729435" cy="2552531"/>
            </a:xfrm>
            <a:grpFill/>
          </p:grpSpPr>
          <p:grpSp>
            <p:nvGrpSpPr>
              <p:cNvPr id="75" name="Group 74">
                <a:extLst>
                  <a:ext uri="{FF2B5EF4-FFF2-40B4-BE49-F238E27FC236}">
                    <a16:creationId xmlns:a16="http://schemas.microsoft.com/office/drawing/2014/main" id="{58B22C15-4ABE-2609-9019-F011DE583131}"/>
                  </a:ext>
                </a:extLst>
              </p:cNvPr>
              <p:cNvGrpSpPr>
                <a:grpSpLocks noGrp="1" noUngrp="1" noRot="1" noMove="1" noResize="1"/>
              </p:cNvGrpSpPr>
              <p:nvPr/>
            </p:nvGrpSpPr>
            <p:grpSpPr>
              <a:xfrm>
                <a:off x="1346703" y="2172819"/>
                <a:ext cx="498139" cy="482098"/>
                <a:chOff x="1402438" y="2205197"/>
                <a:chExt cx="498139" cy="482098"/>
              </a:xfrm>
              <a:grpFill/>
            </p:grpSpPr>
            <p:sp>
              <p:nvSpPr>
                <p:cNvPr id="46" name="Freeform: Shape 45">
                  <a:extLst>
                    <a:ext uri="{FF2B5EF4-FFF2-40B4-BE49-F238E27FC236}">
                      <a16:creationId xmlns:a16="http://schemas.microsoft.com/office/drawing/2014/main" id="{C4489A6D-0CF0-72C2-D2FF-A7C92CB6BC63}"/>
                    </a:ext>
                  </a:extLst>
                </p:cNvPr>
                <p:cNvSpPr>
                  <a:spLocks noGrp="1" noRot="1" noMove="1" noResize="1" noEditPoints="1" noAdjustHandles="1" noChangeArrowheads="1" noChangeShapeType="1"/>
                </p:cNvSpPr>
                <p:nvPr/>
              </p:nvSpPr>
              <p:spPr>
                <a:xfrm>
                  <a:off x="1402438" y="2205197"/>
                  <a:ext cx="498139" cy="482098"/>
                </a:xfrm>
                <a:custGeom>
                  <a:avLst/>
                  <a:gdLst>
                    <a:gd name="connsiteX0" fmla="*/ 334162 w 498139"/>
                    <a:gd name="connsiteY0" fmla="*/ 99681 h 482098"/>
                    <a:gd name="connsiteX1" fmla="*/ 395661 w 498139"/>
                    <a:gd name="connsiteY1" fmla="*/ 323376 h 482098"/>
                    <a:gd name="connsiteX2" fmla="*/ 164101 w 498139"/>
                    <a:gd name="connsiteY2" fmla="*/ 382725 h 482098"/>
                    <a:gd name="connsiteX3" fmla="*/ 102663 w 498139"/>
                    <a:gd name="connsiteY3" fmla="*/ 159030 h 482098"/>
                    <a:gd name="connsiteX4" fmla="*/ 334223 w 498139"/>
                    <a:gd name="connsiteY4" fmla="*/ 99681 h 482098"/>
                    <a:gd name="connsiteX5" fmla="*/ 73726 w 498139"/>
                    <a:gd name="connsiteY5" fmla="*/ 142871 h 482098"/>
                    <a:gd name="connsiteX6" fmla="*/ 62114 w 498139"/>
                    <a:gd name="connsiteY6" fmla="*/ 165419 h 482098"/>
                    <a:gd name="connsiteX7" fmla="*/ 15728 w 498139"/>
                    <a:gd name="connsiteY7" fmla="*/ 155773 h 482098"/>
                    <a:gd name="connsiteX8" fmla="*/ 0 w 498139"/>
                    <a:gd name="connsiteY8" fmla="*/ 226427 h 482098"/>
                    <a:gd name="connsiteX9" fmla="*/ 46324 w 498139"/>
                    <a:gd name="connsiteY9" fmla="*/ 236073 h 482098"/>
                    <a:gd name="connsiteX10" fmla="*/ 51731 w 498139"/>
                    <a:gd name="connsiteY10" fmla="*/ 285961 h 482098"/>
                    <a:gd name="connsiteX11" fmla="*/ 8355 w 498139"/>
                    <a:gd name="connsiteY11" fmla="*/ 304515 h 482098"/>
                    <a:gd name="connsiteX12" fmla="*/ 38583 w 498139"/>
                    <a:gd name="connsiteY12" fmla="*/ 370622 h 482098"/>
                    <a:gd name="connsiteX13" fmla="*/ 81958 w 498139"/>
                    <a:gd name="connsiteY13" fmla="*/ 352129 h 482098"/>
                    <a:gd name="connsiteX14" fmla="*/ 116671 w 498139"/>
                    <a:gd name="connsiteY14" fmla="*/ 389484 h 482098"/>
                    <a:gd name="connsiteX15" fmla="*/ 92833 w 498139"/>
                    <a:gd name="connsiteY15" fmla="*/ 429111 h 482098"/>
                    <a:gd name="connsiteX16" fmla="*/ 123798 w 498139"/>
                    <a:gd name="connsiteY16" fmla="*/ 449570 h 482098"/>
                    <a:gd name="connsiteX17" fmla="*/ 157589 w 498139"/>
                    <a:gd name="connsiteY17" fmla="*/ 465360 h 482098"/>
                    <a:gd name="connsiteX18" fmla="*/ 181427 w 498139"/>
                    <a:gd name="connsiteY18" fmla="*/ 425732 h 482098"/>
                    <a:gd name="connsiteX19" fmla="*/ 232236 w 498139"/>
                    <a:gd name="connsiteY19" fmla="*/ 436299 h 482098"/>
                    <a:gd name="connsiteX20" fmla="*/ 237089 w 498139"/>
                    <a:gd name="connsiteY20" fmla="*/ 481825 h 482098"/>
                    <a:gd name="connsiteX21" fmla="*/ 311552 w 498139"/>
                    <a:gd name="connsiteY21" fmla="*/ 474391 h 482098"/>
                    <a:gd name="connsiteX22" fmla="*/ 306699 w 498139"/>
                    <a:gd name="connsiteY22" fmla="*/ 428804 h 482098"/>
                    <a:gd name="connsiteX23" fmla="*/ 354252 w 498139"/>
                    <a:gd name="connsiteY23" fmla="*/ 408591 h 482098"/>
                    <a:gd name="connsiteX24" fmla="*/ 385892 w 498139"/>
                    <a:gd name="connsiteY24" fmla="*/ 442689 h 482098"/>
                    <a:gd name="connsiteX25" fmla="*/ 441617 w 498139"/>
                    <a:gd name="connsiteY25" fmla="*/ 394460 h 482098"/>
                    <a:gd name="connsiteX26" fmla="*/ 409976 w 498139"/>
                    <a:gd name="connsiteY26" fmla="*/ 360301 h 482098"/>
                    <a:gd name="connsiteX27" fmla="*/ 424476 w 498139"/>
                    <a:gd name="connsiteY27" fmla="*/ 339412 h 482098"/>
                    <a:gd name="connsiteX28" fmla="*/ 436026 w 498139"/>
                    <a:gd name="connsiteY28" fmla="*/ 316864 h 482098"/>
                    <a:gd name="connsiteX29" fmla="*/ 482412 w 498139"/>
                    <a:gd name="connsiteY29" fmla="*/ 326510 h 482098"/>
                    <a:gd name="connsiteX30" fmla="*/ 498140 w 498139"/>
                    <a:gd name="connsiteY30" fmla="*/ 255795 h 482098"/>
                    <a:gd name="connsiteX31" fmla="*/ 451816 w 498139"/>
                    <a:gd name="connsiteY31" fmla="*/ 246149 h 482098"/>
                    <a:gd name="connsiteX32" fmla="*/ 446409 w 498139"/>
                    <a:gd name="connsiteY32" fmla="*/ 196200 h 482098"/>
                    <a:gd name="connsiteX33" fmla="*/ 489784 w 498139"/>
                    <a:gd name="connsiteY33" fmla="*/ 177645 h 482098"/>
                    <a:gd name="connsiteX34" fmla="*/ 459557 w 498139"/>
                    <a:gd name="connsiteY34" fmla="*/ 111538 h 482098"/>
                    <a:gd name="connsiteX35" fmla="*/ 416243 w 498139"/>
                    <a:gd name="connsiteY35" fmla="*/ 130031 h 482098"/>
                    <a:gd name="connsiteX36" fmla="*/ 381530 w 498139"/>
                    <a:gd name="connsiteY36" fmla="*/ 92677 h 482098"/>
                    <a:gd name="connsiteX37" fmla="*/ 405368 w 498139"/>
                    <a:gd name="connsiteY37" fmla="*/ 53049 h 482098"/>
                    <a:gd name="connsiteX38" fmla="*/ 374404 w 498139"/>
                    <a:gd name="connsiteY38" fmla="*/ 32590 h 482098"/>
                    <a:gd name="connsiteX39" fmla="*/ 340613 w 498139"/>
                    <a:gd name="connsiteY39" fmla="*/ 16801 h 482098"/>
                    <a:gd name="connsiteX40" fmla="*/ 316775 w 498139"/>
                    <a:gd name="connsiteY40" fmla="*/ 56428 h 482098"/>
                    <a:gd name="connsiteX41" fmla="*/ 265965 w 498139"/>
                    <a:gd name="connsiteY41" fmla="*/ 45799 h 482098"/>
                    <a:gd name="connsiteX42" fmla="*/ 261112 w 498139"/>
                    <a:gd name="connsiteY42" fmla="*/ 274 h 482098"/>
                    <a:gd name="connsiteX43" fmla="*/ 186649 w 498139"/>
                    <a:gd name="connsiteY43" fmla="*/ 7708 h 482098"/>
                    <a:gd name="connsiteX44" fmla="*/ 191502 w 498139"/>
                    <a:gd name="connsiteY44" fmla="*/ 53295 h 482098"/>
                    <a:gd name="connsiteX45" fmla="*/ 143949 w 498139"/>
                    <a:gd name="connsiteY45" fmla="*/ 73508 h 482098"/>
                    <a:gd name="connsiteX46" fmla="*/ 112309 w 498139"/>
                    <a:gd name="connsiteY46" fmla="*/ 39410 h 482098"/>
                    <a:gd name="connsiteX47" fmla="*/ 56584 w 498139"/>
                    <a:gd name="connsiteY47" fmla="*/ 87700 h 482098"/>
                    <a:gd name="connsiteX48" fmla="*/ 88225 w 498139"/>
                    <a:gd name="connsiteY48" fmla="*/ 121798 h 482098"/>
                    <a:gd name="connsiteX49" fmla="*/ 73726 w 498139"/>
                    <a:gd name="connsiteY49" fmla="*/ 142626 h 4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8139" h="482098">
                      <a:moveTo>
                        <a:pt x="334162" y="99681"/>
                      </a:moveTo>
                      <a:cubicBezTo>
                        <a:pt x="415076" y="145083"/>
                        <a:pt x="442600" y="245227"/>
                        <a:pt x="395661" y="323376"/>
                      </a:cubicBezTo>
                      <a:cubicBezTo>
                        <a:pt x="348661" y="401526"/>
                        <a:pt x="245015" y="428128"/>
                        <a:pt x="164101" y="382725"/>
                      </a:cubicBezTo>
                      <a:cubicBezTo>
                        <a:pt x="83187" y="337323"/>
                        <a:pt x="55663" y="237240"/>
                        <a:pt x="102663" y="159030"/>
                      </a:cubicBezTo>
                      <a:cubicBezTo>
                        <a:pt x="149663" y="80881"/>
                        <a:pt x="253309" y="54278"/>
                        <a:pt x="334223" y="99681"/>
                      </a:cubicBezTo>
                      <a:moveTo>
                        <a:pt x="73726" y="142871"/>
                      </a:moveTo>
                      <a:cubicBezTo>
                        <a:pt x="69302" y="150244"/>
                        <a:pt x="65493" y="157801"/>
                        <a:pt x="62114" y="165419"/>
                      </a:cubicBezTo>
                      <a:lnTo>
                        <a:pt x="15728" y="155773"/>
                      </a:lnTo>
                      <a:cubicBezTo>
                        <a:pt x="6635" y="178813"/>
                        <a:pt x="1474" y="202651"/>
                        <a:pt x="0" y="226427"/>
                      </a:cubicBezTo>
                      <a:lnTo>
                        <a:pt x="46324" y="236073"/>
                      </a:lnTo>
                      <a:cubicBezTo>
                        <a:pt x="45894" y="252907"/>
                        <a:pt x="47737" y="269680"/>
                        <a:pt x="51731" y="285961"/>
                      </a:cubicBezTo>
                      <a:lnTo>
                        <a:pt x="8355" y="304515"/>
                      </a:lnTo>
                      <a:cubicBezTo>
                        <a:pt x="14929" y="327800"/>
                        <a:pt x="25067" y="350102"/>
                        <a:pt x="38583" y="370622"/>
                      </a:cubicBezTo>
                      <a:lnTo>
                        <a:pt x="81958" y="352129"/>
                      </a:lnTo>
                      <a:cubicBezTo>
                        <a:pt x="91665" y="365769"/>
                        <a:pt x="103277" y="378363"/>
                        <a:pt x="116671" y="389484"/>
                      </a:cubicBezTo>
                      <a:lnTo>
                        <a:pt x="92833" y="429111"/>
                      </a:lnTo>
                      <a:cubicBezTo>
                        <a:pt x="102479" y="436545"/>
                        <a:pt x="112800" y="443426"/>
                        <a:pt x="123798" y="449570"/>
                      </a:cubicBezTo>
                      <a:cubicBezTo>
                        <a:pt x="134795" y="455714"/>
                        <a:pt x="146100" y="460998"/>
                        <a:pt x="157589" y="465360"/>
                      </a:cubicBezTo>
                      <a:lnTo>
                        <a:pt x="181427" y="425732"/>
                      </a:lnTo>
                      <a:cubicBezTo>
                        <a:pt x="198076" y="431446"/>
                        <a:pt x="215156" y="434948"/>
                        <a:pt x="232236" y="436299"/>
                      </a:cubicBezTo>
                      <a:lnTo>
                        <a:pt x="237089" y="481825"/>
                      </a:lnTo>
                      <a:cubicBezTo>
                        <a:pt x="262279" y="482992"/>
                        <a:pt x="287346" y="480412"/>
                        <a:pt x="311552" y="474391"/>
                      </a:cubicBezTo>
                      <a:lnTo>
                        <a:pt x="306699" y="428804"/>
                      </a:lnTo>
                      <a:cubicBezTo>
                        <a:pt x="323287" y="424073"/>
                        <a:pt x="339322" y="417315"/>
                        <a:pt x="354252" y="408591"/>
                      </a:cubicBezTo>
                      <a:lnTo>
                        <a:pt x="385892" y="442689"/>
                      </a:lnTo>
                      <a:cubicBezTo>
                        <a:pt x="406536" y="429664"/>
                        <a:pt x="425397" y="413506"/>
                        <a:pt x="441617" y="394460"/>
                      </a:cubicBezTo>
                      <a:lnTo>
                        <a:pt x="409976" y="360301"/>
                      </a:lnTo>
                      <a:cubicBezTo>
                        <a:pt x="415198" y="353727"/>
                        <a:pt x="420113" y="346784"/>
                        <a:pt x="424476" y="339412"/>
                      </a:cubicBezTo>
                      <a:cubicBezTo>
                        <a:pt x="428899" y="332039"/>
                        <a:pt x="432708" y="324544"/>
                        <a:pt x="436026" y="316864"/>
                      </a:cubicBezTo>
                      <a:lnTo>
                        <a:pt x="482412" y="326510"/>
                      </a:lnTo>
                      <a:cubicBezTo>
                        <a:pt x="491504" y="303470"/>
                        <a:pt x="496665" y="279633"/>
                        <a:pt x="498140" y="255795"/>
                      </a:cubicBezTo>
                      <a:lnTo>
                        <a:pt x="451816" y="246149"/>
                      </a:lnTo>
                      <a:cubicBezTo>
                        <a:pt x="452245" y="229315"/>
                        <a:pt x="450402" y="212542"/>
                        <a:pt x="446409" y="196200"/>
                      </a:cubicBezTo>
                      <a:lnTo>
                        <a:pt x="489784" y="177645"/>
                      </a:lnTo>
                      <a:cubicBezTo>
                        <a:pt x="483210" y="154360"/>
                        <a:pt x="473073" y="132058"/>
                        <a:pt x="459557" y="111538"/>
                      </a:cubicBezTo>
                      <a:lnTo>
                        <a:pt x="416243" y="130031"/>
                      </a:lnTo>
                      <a:cubicBezTo>
                        <a:pt x="406536" y="116392"/>
                        <a:pt x="394924" y="103797"/>
                        <a:pt x="381530" y="92677"/>
                      </a:cubicBezTo>
                      <a:lnTo>
                        <a:pt x="405368" y="53049"/>
                      </a:lnTo>
                      <a:cubicBezTo>
                        <a:pt x="395723" y="45615"/>
                        <a:pt x="385401" y="38734"/>
                        <a:pt x="374404" y="32590"/>
                      </a:cubicBezTo>
                      <a:cubicBezTo>
                        <a:pt x="363406" y="26385"/>
                        <a:pt x="352102" y="21163"/>
                        <a:pt x="340613" y="16801"/>
                      </a:cubicBezTo>
                      <a:lnTo>
                        <a:pt x="316775" y="56428"/>
                      </a:lnTo>
                      <a:cubicBezTo>
                        <a:pt x="300125" y="50714"/>
                        <a:pt x="283045" y="47151"/>
                        <a:pt x="265965" y="45799"/>
                      </a:cubicBezTo>
                      <a:lnTo>
                        <a:pt x="261112" y="274"/>
                      </a:lnTo>
                      <a:cubicBezTo>
                        <a:pt x="235922" y="-893"/>
                        <a:pt x="210855" y="1687"/>
                        <a:pt x="186649" y="7708"/>
                      </a:cubicBezTo>
                      <a:lnTo>
                        <a:pt x="191502" y="53295"/>
                      </a:lnTo>
                      <a:cubicBezTo>
                        <a:pt x="174914" y="58026"/>
                        <a:pt x="158879" y="64784"/>
                        <a:pt x="143949" y="73508"/>
                      </a:cubicBezTo>
                      <a:lnTo>
                        <a:pt x="112309" y="39410"/>
                      </a:lnTo>
                      <a:cubicBezTo>
                        <a:pt x="91665" y="52435"/>
                        <a:pt x="72804" y="68654"/>
                        <a:pt x="56584" y="87700"/>
                      </a:cubicBezTo>
                      <a:lnTo>
                        <a:pt x="88225" y="121798"/>
                      </a:lnTo>
                      <a:cubicBezTo>
                        <a:pt x="83003" y="128372"/>
                        <a:pt x="78088" y="135315"/>
                        <a:pt x="73726" y="142626"/>
                      </a:cubicBezTo>
                    </a:path>
                  </a:pathLst>
                </a:custGeom>
                <a:grpFill/>
                <a:ln w="6142" cap="flat">
                  <a:noFill/>
                  <a:prstDash val="solid"/>
                  <a:miter/>
                </a:ln>
              </p:spPr>
              <p:txBody>
                <a:bodyPr rtlCol="0" anchor="ctr"/>
                <a:lstStyle/>
                <a:p>
                  <a:endParaRPr lang="LID4096"/>
                </a:p>
              </p:txBody>
            </p:sp>
            <p:sp>
              <p:nvSpPr>
                <p:cNvPr id="52" name="Freeform: Shape 51">
                  <a:extLst>
                    <a:ext uri="{FF2B5EF4-FFF2-40B4-BE49-F238E27FC236}">
                      <a16:creationId xmlns:a16="http://schemas.microsoft.com/office/drawing/2014/main" id="{0352B3E4-55BF-E1CA-D8E6-3C3FCB9D2697}"/>
                    </a:ext>
                  </a:extLst>
                </p:cNvPr>
                <p:cNvSpPr>
                  <a:spLocks noGrp="1" noRot="1" noMove="1" noResize="1" noEditPoints="1" noAdjustHandles="1" noChangeArrowheads="1" noChangeShapeType="1"/>
                </p:cNvSpPr>
                <p:nvPr/>
              </p:nvSpPr>
              <p:spPr>
                <a:xfrm>
                  <a:off x="1612142" y="2408405"/>
                  <a:ext cx="78718" cy="76051"/>
                </a:xfrm>
                <a:custGeom>
                  <a:avLst/>
                  <a:gdLst>
                    <a:gd name="connsiteX0" fmla="*/ 19583 w 78718"/>
                    <a:gd name="connsiteY0" fmla="*/ 70895 h 76051"/>
                    <a:gd name="connsiteX1" fmla="*/ 73403 w 78718"/>
                    <a:gd name="connsiteY1" fmla="*/ 57133 h 76051"/>
                    <a:gd name="connsiteX2" fmla="*/ 59149 w 78718"/>
                    <a:gd name="connsiteY2" fmla="*/ 5157 h 76051"/>
                    <a:gd name="connsiteX3" fmla="*/ 5330 w 78718"/>
                    <a:gd name="connsiteY3" fmla="*/ 18919 h 76051"/>
                    <a:gd name="connsiteX4" fmla="*/ 19583 w 78718"/>
                    <a:gd name="connsiteY4" fmla="*/ 70895 h 7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18" h="76051">
                      <a:moveTo>
                        <a:pt x="19583" y="70895"/>
                      </a:moveTo>
                      <a:cubicBezTo>
                        <a:pt x="38383" y="81463"/>
                        <a:pt x="62467" y="75257"/>
                        <a:pt x="73403" y="57133"/>
                      </a:cubicBezTo>
                      <a:cubicBezTo>
                        <a:pt x="84278" y="39009"/>
                        <a:pt x="77949" y="15724"/>
                        <a:pt x="59149" y="5157"/>
                      </a:cubicBezTo>
                      <a:cubicBezTo>
                        <a:pt x="40349" y="-5411"/>
                        <a:pt x="16266" y="794"/>
                        <a:pt x="5330" y="18919"/>
                      </a:cubicBezTo>
                      <a:cubicBezTo>
                        <a:pt x="-5606" y="37043"/>
                        <a:pt x="845" y="60328"/>
                        <a:pt x="19583" y="70895"/>
                      </a:cubicBezTo>
                    </a:path>
                  </a:pathLst>
                </a:custGeom>
                <a:grpFill/>
                <a:ln w="6142" cap="flat">
                  <a:noFill/>
                  <a:prstDash val="solid"/>
                  <a:miter/>
                </a:ln>
              </p:spPr>
              <p:txBody>
                <a:bodyPr rtlCol="0" anchor="ctr"/>
                <a:lstStyle/>
                <a:p>
                  <a:endParaRPr lang="LID4096"/>
                </a:p>
              </p:txBody>
            </p:sp>
          </p:grpSp>
          <p:grpSp>
            <p:nvGrpSpPr>
              <p:cNvPr id="76" name="Group 75">
                <a:extLst>
                  <a:ext uri="{FF2B5EF4-FFF2-40B4-BE49-F238E27FC236}">
                    <a16:creationId xmlns:a16="http://schemas.microsoft.com/office/drawing/2014/main" id="{77D8C296-9FC6-34C4-F53D-5B61E83C724F}"/>
                  </a:ext>
                </a:extLst>
              </p:cNvPr>
              <p:cNvGrpSpPr>
                <a:grpSpLocks noGrp="1" noUngrp="1" noRot="1" noMove="1" noResize="1"/>
              </p:cNvGrpSpPr>
              <p:nvPr/>
            </p:nvGrpSpPr>
            <p:grpSpPr>
              <a:xfrm>
                <a:off x="1657260" y="3409637"/>
                <a:ext cx="486639" cy="482104"/>
                <a:chOff x="1683962" y="3372363"/>
                <a:chExt cx="486639" cy="482104"/>
              </a:xfrm>
              <a:grpFill/>
            </p:grpSpPr>
            <p:sp>
              <p:nvSpPr>
                <p:cNvPr id="58" name="Freeform: Shape 57">
                  <a:extLst>
                    <a:ext uri="{FF2B5EF4-FFF2-40B4-BE49-F238E27FC236}">
                      <a16:creationId xmlns:a16="http://schemas.microsoft.com/office/drawing/2014/main" id="{5DE0434A-6EC2-796D-1C58-5929511DE10B}"/>
                    </a:ext>
                  </a:extLst>
                </p:cNvPr>
                <p:cNvSpPr>
                  <a:spLocks noGrp="1" noRot="1" noMove="1" noResize="1" noEditPoints="1" noAdjustHandles="1" noChangeArrowheads="1" noChangeShapeType="1"/>
                </p:cNvSpPr>
                <p:nvPr/>
              </p:nvSpPr>
              <p:spPr>
                <a:xfrm>
                  <a:off x="1683962" y="3372363"/>
                  <a:ext cx="486639" cy="482104"/>
                </a:xfrm>
                <a:custGeom>
                  <a:avLst/>
                  <a:gdLst>
                    <a:gd name="connsiteX0" fmla="*/ 87595 w 486639"/>
                    <a:gd name="connsiteY0" fmla="*/ 185973 h 482104"/>
                    <a:gd name="connsiteX1" fmla="*/ 298389 w 486639"/>
                    <a:gd name="connsiteY1" fmla="*/ 85337 h 482104"/>
                    <a:gd name="connsiteX2" fmla="*/ 399025 w 486639"/>
                    <a:gd name="connsiteY2" fmla="*/ 296131 h 482104"/>
                    <a:gd name="connsiteX3" fmla="*/ 188231 w 486639"/>
                    <a:gd name="connsiteY3" fmla="*/ 396767 h 482104"/>
                    <a:gd name="connsiteX4" fmla="*/ 87595 w 486639"/>
                    <a:gd name="connsiteY4" fmla="*/ 185973 h 482104"/>
                    <a:gd name="connsiteX5" fmla="*/ 56876 w 486639"/>
                    <a:gd name="connsiteY5" fmla="*/ 175098 h 482104"/>
                    <a:gd name="connsiteX6" fmla="*/ 50057 w 486639"/>
                    <a:gd name="connsiteY6" fmla="*/ 199551 h 482104"/>
                    <a:gd name="connsiteX7" fmla="*/ 3794 w 486639"/>
                    <a:gd name="connsiteY7" fmla="*/ 198383 h 482104"/>
                    <a:gd name="connsiteX8" fmla="*/ 1889 w 486639"/>
                    <a:gd name="connsiteY8" fmla="*/ 271372 h 482104"/>
                    <a:gd name="connsiteX9" fmla="*/ 48091 w 486639"/>
                    <a:gd name="connsiteY9" fmla="*/ 272600 h 482104"/>
                    <a:gd name="connsiteX10" fmla="*/ 62590 w 486639"/>
                    <a:gd name="connsiteY10" fmla="*/ 321137 h 482104"/>
                    <a:gd name="connsiteX11" fmla="*/ 24499 w 486639"/>
                    <a:gd name="connsiteY11" fmla="*/ 347309 h 482104"/>
                    <a:gd name="connsiteX12" fmla="*/ 65785 w 486639"/>
                    <a:gd name="connsiteY12" fmla="*/ 407457 h 482104"/>
                    <a:gd name="connsiteX13" fmla="*/ 103876 w 486639"/>
                    <a:gd name="connsiteY13" fmla="*/ 381284 h 482104"/>
                    <a:gd name="connsiteX14" fmla="*/ 144119 w 486639"/>
                    <a:gd name="connsiteY14" fmla="*/ 412126 h 482104"/>
                    <a:gd name="connsiteX15" fmla="*/ 128636 w 486639"/>
                    <a:gd name="connsiteY15" fmla="*/ 455686 h 482104"/>
                    <a:gd name="connsiteX16" fmla="*/ 162181 w 486639"/>
                    <a:gd name="connsiteY16" fmla="*/ 470431 h 482104"/>
                    <a:gd name="connsiteX17" fmla="*/ 197447 w 486639"/>
                    <a:gd name="connsiteY17" fmla="*/ 480077 h 482104"/>
                    <a:gd name="connsiteX18" fmla="*/ 212868 w 486639"/>
                    <a:gd name="connsiteY18" fmla="*/ 436456 h 482104"/>
                    <a:gd name="connsiteX19" fmla="*/ 263554 w 486639"/>
                    <a:gd name="connsiteY19" fmla="*/ 437807 h 482104"/>
                    <a:gd name="connsiteX20" fmla="*/ 276702 w 486639"/>
                    <a:gd name="connsiteY20" fmla="*/ 482104 h 482104"/>
                    <a:gd name="connsiteX21" fmla="*/ 346680 w 486639"/>
                    <a:gd name="connsiteY21" fmla="*/ 461277 h 482104"/>
                    <a:gd name="connsiteX22" fmla="*/ 333532 w 486639"/>
                    <a:gd name="connsiteY22" fmla="*/ 416918 h 482104"/>
                    <a:gd name="connsiteX23" fmla="*/ 375310 w 486639"/>
                    <a:gd name="connsiteY23" fmla="*/ 388288 h 482104"/>
                    <a:gd name="connsiteX24" fmla="*/ 411988 w 486639"/>
                    <a:gd name="connsiteY24" fmla="*/ 416365 h 482104"/>
                    <a:gd name="connsiteX25" fmla="*/ 456347 w 486639"/>
                    <a:gd name="connsiteY25" fmla="*/ 358429 h 482104"/>
                    <a:gd name="connsiteX26" fmla="*/ 419668 w 486639"/>
                    <a:gd name="connsiteY26" fmla="*/ 330291 h 482104"/>
                    <a:gd name="connsiteX27" fmla="*/ 429683 w 486639"/>
                    <a:gd name="connsiteY27" fmla="*/ 307006 h 482104"/>
                    <a:gd name="connsiteX28" fmla="*/ 436564 w 486639"/>
                    <a:gd name="connsiteY28" fmla="*/ 282615 h 482104"/>
                    <a:gd name="connsiteX29" fmla="*/ 482827 w 486639"/>
                    <a:gd name="connsiteY29" fmla="*/ 283782 h 482104"/>
                    <a:gd name="connsiteX30" fmla="*/ 484731 w 486639"/>
                    <a:gd name="connsiteY30" fmla="*/ 210794 h 482104"/>
                    <a:gd name="connsiteX31" fmla="*/ 438530 w 486639"/>
                    <a:gd name="connsiteY31" fmla="*/ 209626 h 482104"/>
                    <a:gd name="connsiteX32" fmla="*/ 424030 w 486639"/>
                    <a:gd name="connsiteY32" fmla="*/ 161029 h 482104"/>
                    <a:gd name="connsiteX33" fmla="*/ 462122 w 486639"/>
                    <a:gd name="connsiteY33" fmla="*/ 134795 h 482104"/>
                    <a:gd name="connsiteX34" fmla="*/ 420835 w 486639"/>
                    <a:gd name="connsiteY34" fmla="*/ 74647 h 482104"/>
                    <a:gd name="connsiteX35" fmla="*/ 382744 w 486639"/>
                    <a:gd name="connsiteY35" fmla="*/ 100820 h 482104"/>
                    <a:gd name="connsiteX36" fmla="*/ 342502 w 486639"/>
                    <a:gd name="connsiteY36" fmla="*/ 70039 h 482104"/>
                    <a:gd name="connsiteX37" fmla="*/ 357923 w 486639"/>
                    <a:gd name="connsiteY37" fmla="*/ 26357 h 482104"/>
                    <a:gd name="connsiteX38" fmla="*/ 324439 w 486639"/>
                    <a:gd name="connsiteY38" fmla="*/ 11612 h 482104"/>
                    <a:gd name="connsiteX39" fmla="*/ 289174 w 486639"/>
                    <a:gd name="connsiteY39" fmla="*/ 2027 h 482104"/>
                    <a:gd name="connsiteX40" fmla="*/ 273753 w 486639"/>
                    <a:gd name="connsiteY40" fmla="*/ 45648 h 482104"/>
                    <a:gd name="connsiteX41" fmla="*/ 223066 w 486639"/>
                    <a:gd name="connsiteY41" fmla="*/ 44297 h 482104"/>
                    <a:gd name="connsiteX42" fmla="*/ 209919 w 486639"/>
                    <a:gd name="connsiteY42" fmla="*/ 0 h 482104"/>
                    <a:gd name="connsiteX43" fmla="*/ 139941 w 486639"/>
                    <a:gd name="connsiteY43" fmla="*/ 20827 h 482104"/>
                    <a:gd name="connsiteX44" fmla="*/ 153088 w 486639"/>
                    <a:gd name="connsiteY44" fmla="*/ 65186 h 482104"/>
                    <a:gd name="connsiteX45" fmla="*/ 111311 w 486639"/>
                    <a:gd name="connsiteY45" fmla="*/ 93816 h 482104"/>
                    <a:gd name="connsiteX46" fmla="*/ 74632 w 486639"/>
                    <a:gd name="connsiteY46" fmla="*/ 65677 h 482104"/>
                    <a:gd name="connsiteX47" fmla="*/ 30212 w 486639"/>
                    <a:gd name="connsiteY47" fmla="*/ 123613 h 482104"/>
                    <a:gd name="connsiteX48" fmla="*/ 66952 w 486639"/>
                    <a:gd name="connsiteY48" fmla="*/ 151752 h 482104"/>
                    <a:gd name="connsiteX49" fmla="*/ 56876 w 486639"/>
                    <a:gd name="connsiteY49" fmla="*/ 175037 h 48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86639" h="482104">
                      <a:moveTo>
                        <a:pt x="87595" y="185973"/>
                      </a:moveTo>
                      <a:cubicBezTo>
                        <a:pt x="118007" y="100021"/>
                        <a:pt x="212376" y="54926"/>
                        <a:pt x="298389" y="85337"/>
                      </a:cubicBezTo>
                      <a:cubicBezTo>
                        <a:pt x="384341" y="115688"/>
                        <a:pt x="429498" y="210118"/>
                        <a:pt x="399025" y="296131"/>
                      </a:cubicBezTo>
                      <a:cubicBezTo>
                        <a:pt x="368552" y="382083"/>
                        <a:pt x="274244" y="427178"/>
                        <a:pt x="188231" y="396767"/>
                      </a:cubicBezTo>
                      <a:cubicBezTo>
                        <a:pt x="102218" y="366355"/>
                        <a:pt x="57184" y="271925"/>
                        <a:pt x="87595" y="185973"/>
                      </a:cubicBezTo>
                      <a:moveTo>
                        <a:pt x="56876" y="175098"/>
                      </a:moveTo>
                      <a:cubicBezTo>
                        <a:pt x="53989" y="183208"/>
                        <a:pt x="51777" y="191379"/>
                        <a:pt x="50057" y="199551"/>
                      </a:cubicBezTo>
                      <a:lnTo>
                        <a:pt x="3794" y="198383"/>
                      </a:lnTo>
                      <a:cubicBezTo>
                        <a:pt x="-568" y="222959"/>
                        <a:pt x="-1121" y="247534"/>
                        <a:pt x="1889" y="271372"/>
                      </a:cubicBezTo>
                      <a:lnTo>
                        <a:pt x="48091" y="272600"/>
                      </a:lnTo>
                      <a:cubicBezTo>
                        <a:pt x="50794" y="289373"/>
                        <a:pt x="55771" y="305654"/>
                        <a:pt x="62590" y="321137"/>
                      </a:cubicBezTo>
                      <a:lnTo>
                        <a:pt x="24499" y="347309"/>
                      </a:lnTo>
                      <a:cubicBezTo>
                        <a:pt x="35127" y="369181"/>
                        <a:pt x="49012" y="389517"/>
                        <a:pt x="65785" y="407457"/>
                      </a:cubicBezTo>
                      <a:lnTo>
                        <a:pt x="103876" y="381284"/>
                      </a:lnTo>
                      <a:cubicBezTo>
                        <a:pt x="115734" y="393080"/>
                        <a:pt x="129250" y="403402"/>
                        <a:pt x="144119" y="412126"/>
                      </a:cubicBezTo>
                      <a:lnTo>
                        <a:pt x="128636" y="455686"/>
                      </a:lnTo>
                      <a:cubicBezTo>
                        <a:pt x="139326" y="461338"/>
                        <a:pt x="150447" y="466253"/>
                        <a:pt x="162181" y="470431"/>
                      </a:cubicBezTo>
                      <a:cubicBezTo>
                        <a:pt x="173793" y="474547"/>
                        <a:pt x="185651" y="477742"/>
                        <a:pt x="197447" y="480077"/>
                      </a:cubicBezTo>
                      <a:lnTo>
                        <a:pt x="212868" y="436456"/>
                      </a:lnTo>
                      <a:cubicBezTo>
                        <a:pt x="229948" y="439159"/>
                        <a:pt x="246966" y="439528"/>
                        <a:pt x="263554" y="437807"/>
                      </a:cubicBezTo>
                      <a:lnTo>
                        <a:pt x="276702" y="482104"/>
                      </a:lnTo>
                      <a:cubicBezTo>
                        <a:pt x="301031" y="478725"/>
                        <a:pt x="324624" y="471598"/>
                        <a:pt x="346680" y="461277"/>
                      </a:cubicBezTo>
                      <a:lnTo>
                        <a:pt x="333532" y="416918"/>
                      </a:lnTo>
                      <a:cubicBezTo>
                        <a:pt x="348584" y="409177"/>
                        <a:pt x="362592" y="399654"/>
                        <a:pt x="375310" y="388288"/>
                      </a:cubicBezTo>
                      <a:lnTo>
                        <a:pt x="411988" y="416365"/>
                      </a:lnTo>
                      <a:cubicBezTo>
                        <a:pt x="429375" y="399716"/>
                        <a:pt x="444366" y="380240"/>
                        <a:pt x="456347" y="358429"/>
                      </a:cubicBezTo>
                      <a:lnTo>
                        <a:pt x="419668" y="330291"/>
                      </a:lnTo>
                      <a:cubicBezTo>
                        <a:pt x="423416" y="322857"/>
                        <a:pt x="426795" y="315054"/>
                        <a:pt x="429683" y="307006"/>
                      </a:cubicBezTo>
                      <a:cubicBezTo>
                        <a:pt x="432570" y="298896"/>
                        <a:pt x="434782" y="290786"/>
                        <a:pt x="436564" y="282615"/>
                      </a:cubicBezTo>
                      <a:lnTo>
                        <a:pt x="482827" y="283782"/>
                      </a:lnTo>
                      <a:cubicBezTo>
                        <a:pt x="487250" y="259268"/>
                        <a:pt x="487742" y="234755"/>
                        <a:pt x="484731" y="210794"/>
                      </a:cubicBezTo>
                      <a:lnTo>
                        <a:pt x="438530" y="209626"/>
                      </a:lnTo>
                      <a:cubicBezTo>
                        <a:pt x="435765" y="192793"/>
                        <a:pt x="430911" y="176511"/>
                        <a:pt x="424030" y="161029"/>
                      </a:cubicBezTo>
                      <a:lnTo>
                        <a:pt x="462122" y="134795"/>
                      </a:lnTo>
                      <a:cubicBezTo>
                        <a:pt x="451493" y="112923"/>
                        <a:pt x="437608" y="92587"/>
                        <a:pt x="420835" y="74647"/>
                      </a:cubicBezTo>
                      <a:lnTo>
                        <a:pt x="382744" y="100820"/>
                      </a:lnTo>
                      <a:cubicBezTo>
                        <a:pt x="370886" y="89024"/>
                        <a:pt x="357431" y="78641"/>
                        <a:pt x="342502" y="70039"/>
                      </a:cubicBezTo>
                      <a:lnTo>
                        <a:pt x="357923" y="26357"/>
                      </a:lnTo>
                      <a:cubicBezTo>
                        <a:pt x="347294" y="20766"/>
                        <a:pt x="336112" y="15790"/>
                        <a:pt x="324439" y="11612"/>
                      </a:cubicBezTo>
                      <a:cubicBezTo>
                        <a:pt x="312766" y="7434"/>
                        <a:pt x="300970" y="4301"/>
                        <a:pt x="289174" y="2027"/>
                      </a:cubicBezTo>
                      <a:lnTo>
                        <a:pt x="273753" y="45648"/>
                      </a:lnTo>
                      <a:cubicBezTo>
                        <a:pt x="256735" y="42945"/>
                        <a:pt x="239716" y="42576"/>
                        <a:pt x="223066" y="44297"/>
                      </a:cubicBezTo>
                      <a:lnTo>
                        <a:pt x="209919" y="0"/>
                      </a:lnTo>
                      <a:cubicBezTo>
                        <a:pt x="185528" y="3441"/>
                        <a:pt x="161997" y="10506"/>
                        <a:pt x="139941" y="20827"/>
                      </a:cubicBezTo>
                      <a:lnTo>
                        <a:pt x="153088" y="65186"/>
                      </a:lnTo>
                      <a:cubicBezTo>
                        <a:pt x="138036" y="72865"/>
                        <a:pt x="123967" y="82450"/>
                        <a:pt x="111311" y="93816"/>
                      </a:cubicBezTo>
                      <a:lnTo>
                        <a:pt x="74632" y="65677"/>
                      </a:lnTo>
                      <a:cubicBezTo>
                        <a:pt x="57245" y="82388"/>
                        <a:pt x="42254" y="101803"/>
                        <a:pt x="30212" y="123613"/>
                      </a:cubicBezTo>
                      <a:lnTo>
                        <a:pt x="66952" y="151752"/>
                      </a:lnTo>
                      <a:cubicBezTo>
                        <a:pt x="63143" y="159186"/>
                        <a:pt x="59764" y="166988"/>
                        <a:pt x="56876" y="175037"/>
                      </a:cubicBezTo>
                    </a:path>
                  </a:pathLst>
                </a:custGeom>
                <a:grpFill/>
                <a:ln w="6142" cap="flat">
                  <a:noFill/>
                  <a:prstDash val="solid"/>
                  <a:miter/>
                </a:ln>
              </p:spPr>
              <p:txBody>
                <a:bodyPr rtlCol="0" anchor="ctr"/>
                <a:lstStyle/>
                <a:p>
                  <a:endParaRPr lang="LID4096"/>
                </a:p>
              </p:txBody>
            </p:sp>
            <p:sp>
              <p:nvSpPr>
                <p:cNvPr id="59" name="Freeform: Shape 58">
                  <a:extLst>
                    <a:ext uri="{FF2B5EF4-FFF2-40B4-BE49-F238E27FC236}">
                      <a16:creationId xmlns:a16="http://schemas.microsoft.com/office/drawing/2014/main" id="{BF16A53A-5AB8-35EB-0983-A7C8A0538CA2}"/>
                    </a:ext>
                  </a:extLst>
                </p:cNvPr>
                <p:cNvSpPr>
                  <a:spLocks noGrp="1" noRot="1" noMove="1" noResize="1" noEditPoints="1" noAdjustHandles="1" noChangeArrowheads="1" noChangeShapeType="1"/>
                </p:cNvSpPr>
                <p:nvPr/>
              </p:nvSpPr>
              <p:spPr>
                <a:xfrm>
                  <a:off x="1825058" y="3511205"/>
                  <a:ext cx="204367" cy="204399"/>
                </a:xfrm>
                <a:custGeom>
                  <a:avLst/>
                  <a:gdLst>
                    <a:gd name="connsiteX0" fmla="*/ 125653 w 204367"/>
                    <a:gd name="connsiteY0" fmla="*/ 14139 h 204399"/>
                    <a:gd name="connsiteX1" fmla="*/ 190286 w 204367"/>
                    <a:gd name="connsiteY1" fmla="*/ 125649 h 204399"/>
                    <a:gd name="connsiteX2" fmla="*/ 78837 w 204367"/>
                    <a:gd name="connsiteY2" fmla="*/ 190220 h 204399"/>
                    <a:gd name="connsiteX3" fmla="*/ 14204 w 204367"/>
                    <a:gd name="connsiteY3" fmla="*/ 78772 h 204399"/>
                    <a:gd name="connsiteX4" fmla="*/ 125653 w 204367"/>
                    <a:gd name="connsiteY4" fmla="*/ 14139 h 204399"/>
                    <a:gd name="connsiteX5" fmla="*/ 75950 w 204367"/>
                    <a:gd name="connsiteY5" fmla="*/ 200972 h 204399"/>
                    <a:gd name="connsiteX6" fmla="*/ 200915 w 204367"/>
                    <a:gd name="connsiteY6" fmla="*/ 128475 h 204399"/>
                    <a:gd name="connsiteX7" fmla="*/ 128479 w 204367"/>
                    <a:gd name="connsiteY7" fmla="*/ 3449 h 204399"/>
                    <a:gd name="connsiteX8" fmla="*/ 3453 w 204367"/>
                    <a:gd name="connsiteY8" fmla="*/ 75945 h 204399"/>
                    <a:gd name="connsiteX9" fmla="*/ 75950 w 204367"/>
                    <a:gd name="connsiteY9" fmla="*/ 200972 h 20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367" h="204399">
                      <a:moveTo>
                        <a:pt x="125653" y="14139"/>
                      </a:moveTo>
                      <a:cubicBezTo>
                        <a:pt x="174189" y="27041"/>
                        <a:pt x="203188" y="77051"/>
                        <a:pt x="190286" y="125649"/>
                      </a:cubicBezTo>
                      <a:cubicBezTo>
                        <a:pt x="177384" y="174185"/>
                        <a:pt x="127373" y="203122"/>
                        <a:pt x="78837" y="190220"/>
                      </a:cubicBezTo>
                      <a:cubicBezTo>
                        <a:pt x="30240" y="177318"/>
                        <a:pt x="1302" y="127246"/>
                        <a:pt x="14204" y="78772"/>
                      </a:cubicBezTo>
                      <a:cubicBezTo>
                        <a:pt x="27106" y="30174"/>
                        <a:pt x="77117" y="1237"/>
                        <a:pt x="125653" y="14139"/>
                      </a:cubicBezTo>
                      <a:moveTo>
                        <a:pt x="75950" y="200972"/>
                      </a:moveTo>
                      <a:cubicBezTo>
                        <a:pt x="130384" y="215410"/>
                        <a:pt x="186415" y="182909"/>
                        <a:pt x="200915" y="128475"/>
                      </a:cubicBezTo>
                      <a:cubicBezTo>
                        <a:pt x="215414" y="74041"/>
                        <a:pt x="182913" y="17948"/>
                        <a:pt x="128479" y="3449"/>
                      </a:cubicBezTo>
                      <a:cubicBezTo>
                        <a:pt x="73984" y="-11051"/>
                        <a:pt x="17952" y="21511"/>
                        <a:pt x="3453" y="75945"/>
                      </a:cubicBezTo>
                      <a:cubicBezTo>
                        <a:pt x="-11047" y="130441"/>
                        <a:pt x="21454" y="186472"/>
                        <a:pt x="75950" y="200972"/>
                      </a:cubicBezTo>
                    </a:path>
                  </a:pathLst>
                </a:custGeom>
                <a:grpFill/>
                <a:ln w="6142" cap="flat">
                  <a:noFill/>
                  <a:prstDash val="solid"/>
                  <a:miter/>
                </a:ln>
              </p:spPr>
              <p:txBody>
                <a:bodyPr rtlCol="0" anchor="ctr"/>
                <a:lstStyle/>
                <a:p>
                  <a:endParaRPr lang="LID4096"/>
                </a:p>
              </p:txBody>
            </p:sp>
            <p:sp>
              <p:nvSpPr>
                <p:cNvPr id="60" name="Freeform: Shape 59">
                  <a:extLst>
                    <a:ext uri="{FF2B5EF4-FFF2-40B4-BE49-F238E27FC236}">
                      <a16:creationId xmlns:a16="http://schemas.microsoft.com/office/drawing/2014/main" id="{4721CAD3-A9E0-7D17-09DE-B65622E12989}"/>
                    </a:ext>
                  </a:extLst>
                </p:cNvPr>
                <p:cNvSpPr>
                  <a:spLocks noGrp="1" noRot="1" noMove="1" noResize="1" noEditPoints="1" noAdjustHandles="1" noChangeArrowheads="1" noChangeShapeType="1"/>
                </p:cNvSpPr>
                <p:nvPr/>
              </p:nvSpPr>
              <p:spPr>
                <a:xfrm>
                  <a:off x="1787234" y="3473315"/>
                  <a:ext cx="280077" cy="280076"/>
                </a:xfrm>
                <a:custGeom>
                  <a:avLst/>
                  <a:gdLst>
                    <a:gd name="connsiteX0" fmla="*/ 172140 w 280077"/>
                    <a:gd name="connsiteY0" fmla="*/ 19405 h 280076"/>
                    <a:gd name="connsiteX1" fmla="*/ 260672 w 280077"/>
                    <a:gd name="connsiteY1" fmla="*/ 172263 h 280076"/>
                    <a:gd name="connsiteX2" fmla="*/ 107937 w 280077"/>
                    <a:gd name="connsiteY2" fmla="*/ 260795 h 280076"/>
                    <a:gd name="connsiteX3" fmla="*/ 19343 w 280077"/>
                    <a:gd name="connsiteY3" fmla="*/ 107999 h 280076"/>
                    <a:gd name="connsiteX4" fmla="*/ 172140 w 280077"/>
                    <a:gd name="connsiteY4" fmla="*/ 19466 h 280076"/>
                    <a:gd name="connsiteX5" fmla="*/ 104066 w 280077"/>
                    <a:gd name="connsiteY5" fmla="*/ 275356 h 280076"/>
                    <a:gd name="connsiteX6" fmla="*/ 275356 w 280077"/>
                    <a:gd name="connsiteY6" fmla="*/ 176072 h 280076"/>
                    <a:gd name="connsiteX7" fmla="*/ 176072 w 280077"/>
                    <a:gd name="connsiteY7" fmla="*/ 4721 h 280076"/>
                    <a:gd name="connsiteX8" fmla="*/ 4721 w 280077"/>
                    <a:gd name="connsiteY8" fmla="*/ 104005 h 280076"/>
                    <a:gd name="connsiteX9" fmla="*/ 104066 w 280077"/>
                    <a:gd name="connsiteY9" fmla="*/ 275294 h 28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077" h="280076">
                      <a:moveTo>
                        <a:pt x="172140" y="19405"/>
                      </a:moveTo>
                      <a:cubicBezTo>
                        <a:pt x="238677" y="37099"/>
                        <a:pt x="278366" y="105725"/>
                        <a:pt x="260672" y="172263"/>
                      </a:cubicBezTo>
                      <a:cubicBezTo>
                        <a:pt x="242978" y="238800"/>
                        <a:pt x="174474" y="278489"/>
                        <a:pt x="107937" y="260795"/>
                      </a:cubicBezTo>
                      <a:cubicBezTo>
                        <a:pt x="41400" y="243101"/>
                        <a:pt x="1649" y="174597"/>
                        <a:pt x="19343" y="107999"/>
                      </a:cubicBezTo>
                      <a:cubicBezTo>
                        <a:pt x="37038" y="41461"/>
                        <a:pt x="105602" y="1772"/>
                        <a:pt x="172140" y="19466"/>
                      </a:cubicBezTo>
                      <a:moveTo>
                        <a:pt x="104066" y="275356"/>
                      </a:moveTo>
                      <a:cubicBezTo>
                        <a:pt x="178652" y="295200"/>
                        <a:pt x="255511" y="250658"/>
                        <a:pt x="275356" y="176072"/>
                      </a:cubicBezTo>
                      <a:cubicBezTo>
                        <a:pt x="295200" y="101425"/>
                        <a:pt x="250658" y="24627"/>
                        <a:pt x="176072" y="4721"/>
                      </a:cubicBezTo>
                      <a:cubicBezTo>
                        <a:pt x="101425" y="-15123"/>
                        <a:pt x="24566" y="29419"/>
                        <a:pt x="4721" y="104005"/>
                      </a:cubicBezTo>
                      <a:cubicBezTo>
                        <a:pt x="-15124" y="178652"/>
                        <a:pt x="29419" y="255450"/>
                        <a:pt x="104066" y="275294"/>
                      </a:cubicBezTo>
                    </a:path>
                  </a:pathLst>
                </a:custGeom>
                <a:grpFill/>
                <a:ln w="6142" cap="flat">
                  <a:noFill/>
                  <a:prstDash val="solid"/>
                  <a:miter/>
                </a:ln>
              </p:spPr>
              <p:txBody>
                <a:bodyPr rtlCol="0" anchor="ctr"/>
                <a:lstStyle/>
                <a:p>
                  <a:endParaRPr lang="LID4096"/>
                </a:p>
              </p:txBody>
            </p:sp>
            <p:sp>
              <p:nvSpPr>
                <p:cNvPr id="61" name="Freeform: Shape 60">
                  <a:extLst>
                    <a:ext uri="{FF2B5EF4-FFF2-40B4-BE49-F238E27FC236}">
                      <a16:creationId xmlns:a16="http://schemas.microsoft.com/office/drawing/2014/main" id="{11B1B3FD-2EE5-1A67-C645-D4CB607BE07C}"/>
                    </a:ext>
                  </a:extLst>
                </p:cNvPr>
                <p:cNvSpPr>
                  <a:spLocks noGrp="1" noRot="1" noMove="1" noResize="1" noEditPoints="1" noAdjustHandles="1" noChangeArrowheads="1" noChangeShapeType="1"/>
                </p:cNvSpPr>
                <p:nvPr/>
              </p:nvSpPr>
              <p:spPr>
                <a:xfrm>
                  <a:off x="1881625" y="3567767"/>
                  <a:ext cx="91233" cy="91233"/>
                </a:xfrm>
                <a:custGeom>
                  <a:avLst/>
                  <a:gdLst>
                    <a:gd name="connsiteX0" fmla="*/ 22701 w 91233"/>
                    <a:gd name="connsiteY0" fmla="*/ 85060 h 91233"/>
                    <a:gd name="connsiteX1" fmla="*/ 85060 w 91233"/>
                    <a:gd name="connsiteY1" fmla="*/ 68533 h 91233"/>
                    <a:gd name="connsiteX2" fmla="*/ 68533 w 91233"/>
                    <a:gd name="connsiteY2" fmla="*/ 6174 h 91233"/>
                    <a:gd name="connsiteX3" fmla="*/ 6174 w 91233"/>
                    <a:gd name="connsiteY3" fmla="*/ 22701 h 91233"/>
                    <a:gd name="connsiteX4" fmla="*/ 22701 w 91233"/>
                    <a:gd name="connsiteY4" fmla="*/ 85060 h 9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3" h="91233">
                      <a:moveTo>
                        <a:pt x="22701" y="85060"/>
                      </a:moveTo>
                      <a:cubicBezTo>
                        <a:pt x="44511" y="97716"/>
                        <a:pt x="72404" y="90282"/>
                        <a:pt x="85060" y="68533"/>
                      </a:cubicBezTo>
                      <a:cubicBezTo>
                        <a:pt x="97716" y="46723"/>
                        <a:pt x="90282" y="18830"/>
                        <a:pt x="68533" y="6174"/>
                      </a:cubicBezTo>
                      <a:cubicBezTo>
                        <a:pt x="46723" y="-6482"/>
                        <a:pt x="18830" y="951"/>
                        <a:pt x="6174" y="22701"/>
                      </a:cubicBezTo>
                      <a:cubicBezTo>
                        <a:pt x="-6482" y="44450"/>
                        <a:pt x="951" y="72404"/>
                        <a:pt x="22701" y="85060"/>
                      </a:cubicBezTo>
                    </a:path>
                  </a:pathLst>
                </a:custGeom>
                <a:grpFill/>
                <a:ln w="6142" cap="flat">
                  <a:noFill/>
                  <a:prstDash val="solid"/>
                  <a:miter/>
                </a:ln>
              </p:spPr>
              <p:txBody>
                <a:bodyPr rtlCol="0" anchor="ctr"/>
                <a:lstStyle/>
                <a:p>
                  <a:endParaRPr lang="LID4096"/>
                </a:p>
              </p:txBody>
            </p:sp>
          </p:grpSp>
          <p:sp>
            <p:nvSpPr>
              <p:cNvPr id="18" name="Freeform: Shape 17">
                <a:extLst>
                  <a:ext uri="{FF2B5EF4-FFF2-40B4-BE49-F238E27FC236}">
                    <a16:creationId xmlns:a16="http://schemas.microsoft.com/office/drawing/2014/main" id="{E70A05B6-709F-792F-5A0F-BFC55CE5A767}"/>
                  </a:ext>
                </a:extLst>
              </p:cNvPr>
              <p:cNvSpPr>
                <a:spLocks noGrp="1" noRot="1" noMove="1" noResize="1" noEditPoints="1" noAdjustHandles="1" noChangeArrowheads="1" noChangeShapeType="1"/>
              </p:cNvSpPr>
              <p:nvPr/>
            </p:nvSpPr>
            <p:spPr>
              <a:xfrm>
                <a:off x="2032552" y="2545787"/>
                <a:ext cx="1043586" cy="1046271"/>
              </a:xfrm>
              <a:custGeom>
                <a:avLst/>
                <a:gdLst>
                  <a:gd name="connsiteX0" fmla="*/ 524681 w 1043586"/>
                  <a:gd name="connsiteY0" fmla="*/ 491623 h 1046271"/>
                  <a:gd name="connsiteX1" fmla="*/ 553373 w 1043586"/>
                  <a:gd name="connsiteY1" fmla="*/ 525967 h 1046271"/>
                  <a:gd name="connsiteX2" fmla="*/ 518967 w 1043586"/>
                  <a:gd name="connsiteY2" fmla="*/ 554597 h 1046271"/>
                  <a:gd name="connsiteX3" fmla="*/ 490276 w 1043586"/>
                  <a:gd name="connsiteY3" fmla="*/ 520253 h 1046271"/>
                  <a:gd name="connsiteX4" fmla="*/ 524681 w 1043586"/>
                  <a:gd name="connsiteY4" fmla="*/ 491623 h 1046271"/>
                  <a:gd name="connsiteX5" fmla="*/ 503546 w 1043586"/>
                  <a:gd name="connsiteY5" fmla="*/ 724719 h 1046271"/>
                  <a:gd name="connsiteX6" fmla="*/ 723310 w 1043586"/>
                  <a:gd name="connsiteY6" fmla="*/ 541326 h 1046271"/>
                  <a:gd name="connsiteX7" fmla="*/ 539979 w 1043586"/>
                  <a:gd name="connsiteY7" fmla="*/ 321501 h 1046271"/>
                  <a:gd name="connsiteX8" fmla="*/ 320154 w 1043586"/>
                  <a:gd name="connsiteY8" fmla="*/ 504893 h 1046271"/>
                  <a:gd name="connsiteX9" fmla="*/ 503485 w 1043586"/>
                  <a:gd name="connsiteY9" fmla="*/ 724719 h 1046271"/>
                  <a:gd name="connsiteX10" fmla="*/ 556997 w 1043586"/>
                  <a:gd name="connsiteY10" fmla="*/ 133931 h 1046271"/>
                  <a:gd name="connsiteX11" fmla="*/ 911003 w 1043586"/>
                  <a:gd name="connsiteY11" fmla="*/ 558344 h 1046271"/>
                  <a:gd name="connsiteX12" fmla="*/ 486528 w 1043586"/>
                  <a:gd name="connsiteY12" fmla="*/ 912350 h 1046271"/>
                  <a:gd name="connsiteX13" fmla="*/ 132583 w 1043586"/>
                  <a:gd name="connsiteY13" fmla="*/ 487936 h 1046271"/>
                  <a:gd name="connsiteX14" fmla="*/ 556936 w 1043586"/>
                  <a:gd name="connsiteY14" fmla="*/ 133931 h 1046271"/>
                  <a:gd name="connsiteX15" fmla="*/ 55970 w 1043586"/>
                  <a:gd name="connsiteY15" fmla="*/ 480994 h 1046271"/>
                  <a:gd name="connsiteX16" fmla="*/ 54803 w 1043586"/>
                  <a:gd name="connsiteY16" fmla="*/ 549067 h 1046271"/>
                  <a:gd name="connsiteX17" fmla="*/ 0 w 1043586"/>
                  <a:gd name="connsiteY17" fmla="*/ 561539 h 1046271"/>
                  <a:gd name="connsiteX18" fmla="*/ 34835 w 1043586"/>
                  <a:gd name="connsiteY18" fmla="*/ 714520 h 1046271"/>
                  <a:gd name="connsiteX19" fmla="*/ 89699 w 1043586"/>
                  <a:gd name="connsiteY19" fmla="*/ 702048 h 1046271"/>
                  <a:gd name="connsiteX20" fmla="*/ 159247 w 1043586"/>
                  <a:gd name="connsiteY20" fmla="*/ 818473 h 1046271"/>
                  <a:gd name="connsiteX21" fmla="*/ 122262 w 1043586"/>
                  <a:gd name="connsiteY21" fmla="*/ 860865 h 1046271"/>
                  <a:gd name="connsiteX22" fmla="*/ 240346 w 1043586"/>
                  <a:gd name="connsiteY22" fmla="*/ 964204 h 1046271"/>
                  <a:gd name="connsiteX23" fmla="*/ 277332 w 1043586"/>
                  <a:gd name="connsiteY23" fmla="*/ 921873 h 1046271"/>
                  <a:gd name="connsiteX24" fmla="*/ 402051 w 1043586"/>
                  <a:gd name="connsiteY24" fmla="*/ 975201 h 1046271"/>
                  <a:gd name="connsiteX25" fmla="*/ 397013 w 1043586"/>
                  <a:gd name="connsiteY25" fmla="*/ 1031171 h 1046271"/>
                  <a:gd name="connsiteX26" fmla="*/ 474671 w 1043586"/>
                  <a:gd name="connsiteY26" fmla="*/ 1044135 h 1046271"/>
                  <a:gd name="connsiteX27" fmla="*/ 553311 w 1043586"/>
                  <a:gd name="connsiteY27" fmla="*/ 1045302 h 1046271"/>
                  <a:gd name="connsiteX28" fmla="*/ 558349 w 1043586"/>
                  <a:gd name="connsiteY28" fmla="*/ 989332 h 1046271"/>
                  <a:gd name="connsiteX29" fmla="*/ 690625 w 1043586"/>
                  <a:gd name="connsiteY29" fmla="*/ 959227 h 1046271"/>
                  <a:gd name="connsiteX30" fmla="*/ 719501 w 1043586"/>
                  <a:gd name="connsiteY30" fmla="*/ 1007456 h 1046271"/>
                  <a:gd name="connsiteX31" fmla="*/ 854173 w 1043586"/>
                  <a:gd name="connsiteY31" fmla="*/ 926972 h 1046271"/>
                  <a:gd name="connsiteX32" fmla="*/ 825359 w 1043586"/>
                  <a:gd name="connsiteY32" fmla="*/ 878744 h 1046271"/>
                  <a:gd name="connsiteX33" fmla="*/ 914751 w 1043586"/>
                  <a:gd name="connsiteY33" fmla="*/ 776634 h 1046271"/>
                  <a:gd name="connsiteX34" fmla="*/ 966421 w 1043586"/>
                  <a:gd name="connsiteY34" fmla="*/ 798751 h 1046271"/>
                  <a:gd name="connsiteX35" fmla="*/ 1028166 w 1043586"/>
                  <a:gd name="connsiteY35" fmla="*/ 654433 h 1046271"/>
                  <a:gd name="connsiteX36" fmla="*/ 976558 w 1043586"/>
                  <a:gd name="connsiteY36" fmla="*/ 632316 h 1046271"/>
                  <a:gd name="connsiteX37" fmla="*/ 987617 w 1043586"/>
                  <a:gd name="connsiteY37" fmla="*/ 565225 h 1046271"/>
                  <a:gd name="connsiteX38" fmla="*/ 988784 w 1043586"/>
                  <a:gd name="connsiteY38" fmla="*/ 497214 h 1046271"/>
                  <a:gd name="connsiteX39" fmla="*/ 1043587 w 1043586"/>
                  <a:gd name="connsiteY39" fmla="*/ 484742 h 1046271"/>
                  <a:gd name="connsiteX40" fmla="*/ 1008690 w 1043586"/>
                  <a:gd name="connsiteY40" fmla="*/ 331700 h 1046271"/>
                  <a:gd name="connsiteX41" fmla="*/ 953887 w 1043586"/>
                  <a:gd name="connsiteY41" fmla="*/ 344233 h 1046271"/>
                  <a:gd name="connsiteX42" fmla="*/ 884339 w 1043586"/>
                  <a:gd name="connsiteY42" fmla="*/ 227808 h 1046271"/>
                  <a:gd name="connsiteX43" fmla="*/ 921325 w 1043586"/>
                  <a:gd name="connsiteY43" fmla="*/ 185477 h 1046271"/>
                  <a:gd name="connsiteX44" fmla="*/ 803241 w 1043586"/>
                  <a:gd name="connsiteY44" fmla="*/ 82015 h 1046271"/>
                  <a:gd name="connsiteX45" fmla="*/ 766194 w 1043586"/>
                  <a:gd name="connsiteY45" fmla="*/ 124346 h 1046271"/>
                  <a:gd name="connsiteX46" fmla="*/ 641413 w 1043586"/>
                  <a:gd name="connsiteY46" fmla="*/ 71018 h 1046271"/>
                  <a:gd name="connsiteX47" fmla="*/ 646513 w 1043586"/>
                  <a:gd name="connsiteY47" fmla="*/ 15048 h 1046271"/>
                  <a:gd name="connsiteX48" fmla="*/ 568855 w 1043586"/>
                  <a:gd name="connsiteY48" fmla="*/ 2207 h 1046271"/>
                  <a:gd name="connsiteX49" fmla="*/ 490153 w 1043586"/>
                  <a:gd name="connsiteY49" fmla="*/ 917 h 1046271"/>
                  <a:gd name="connsiteX50" fmla="*/ 485054 w 1043586"/>
                  <a:gd name="connsiteY50" fmla="*/ 56887 h 1046271"/>
                  <a:gd name="connsiteX51" fmla="*/ 352716 w 1043586"/>
                  <a:gd name="connsiteY51" fmla="*/ 86992 h 1046271"/>
                  <a:gd name="connsiteX52" fmla="*/ 323963 w 1043586"/>
                  <a:gd name="connsiteY52" fmla="*/ 38702 h 1046271"/>
                  <a:gd name="connsiteX53" fmla="*/ 189291 w 1043586"/>
                  <a:gd name="connsiteY53" fmla="*/ 119247 h 1046271"/>
                  <a:gd name="connsiteX54" fmla="*/ 218044 w 1043586"/>
                  <a:gd name="connsiteY54" fmla="*/ 167476 h 1046271"/>
                  <a:gd name="connsiteX55" fmla="*/ 128713 w 1043586"/>
                  <a:gd name="connsiteY55" fmla="*/ 269586 h 1046271"/>
                  <a:gd name="connsiteX56" fmla="*/ 77043 w 1043586"/>
                  <a:gd name="connsiteY56" fmla="*/ 247529 h 1046271"/>
                  <a:gd name="connsiteX57" fmla="*/ 15298 w 1043586"/>
                  <a:gd name="connsiteY57" fmla="*/ 391786 h 1046271"/>
                  <a:gd name="connsiteX58" fmla="*/ 66967 w 1043586"/>
                  <a:gd name="connsiteY58" fmla="*/ 413965 h 1046271"/>
                  <a:gd name="connsiteX59" fmla="*/ 55847 w 1043586"/>
                  <a:gd name="connsiteY59" fmla="*/ 481055 h 1046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43586" h="1046271">
                    <a:moveTo>
                      <a:pt x="524681" y="491623"/>
                    </a:moveTo>
                    <a:cubicBezTo>
                      <a:pt x="542068" y="493159"/>
                      <a:pt x="554909" y="508518"/>
                      <a:pt x="553373" y="525967"/>
                    </a:cubicBezTo>
                    <a:cubicBezTo>
                      <a:pt x="551837" y="543353"/>
                      <a:pt x="536416" y="556256"/>
                      <a:pt x="518967" y="554597"/>
                    </a:cubicBezTo>
                    <a:cubicBezTo>
                      <a:pt x="501580" y="552999"/>
                      <a:pt x="488678" y="537701"/>
                      <a:pt x="490276" y="520253"/>
                    </a:cubicBezTo>
                    <a:cubicBezTo>
                      <a:pt x="491812" y="502866"/>
                      <a:pt x="507233" y="489964"/>
                      <a:pt x="524681" y="491623"/>
                    </a:cubicBezTo>
                    <a:moveTo>
                      <a:pt x="503546" y="724719"/>
                    </a:moveTo>
                    <a:cubicBezTo>
                      <a:pt x="614872" y="734794"/>
                      <a:pt x="713296" y="652713"/>
                      <a:pt x="723310" y="541326"/>
                    </a:cubicBezTo>
                    <a:cubicBezTo>
                      <a:pt x="733386" y="430000"/>
                      <a:pt x="651305" y="331577"/>
                      <a:pt x="539979" y="321501"/>
                    </a:cubicBezTo>
                    <a:cubicBezTo>
                      <a:pt x="428653" y="311425"/>
                      <a:pt x="330291" y="393506"/>
                      <a:pt x="320154" y="504893"/>
                    </a:cubicBezTo>
                    <a:cubicBezTo>
                      <a:pt x="310139" y="616280"/>
                      <a:pt x="392159" y="714643"/>
                      <a:pt x="503485" y="724719"/>
                    </a:cubicBezTo>
                    <a:moveTo>
                      <a:pt x="556997" y="133931"/>
                    </a:moveTo>
                    <a:cubicBezTo>
                      <a:pt x="771969" y="153345"/>
                      <a:pt x="930480" y="343373"/>
                      <a:pt x="911003" y="558344"/>
                    </a:cubicBezTo>
                    <a:cubicBezTo>
                      <a:pt x="891589" y="773316"/>
                      <a:pt x="701500" y="931826"/>
                      <a:pt x="486528" y="912350"/>
                    </a:cubicBezTo>
                    <a:cubicBezTo>
                      <a:pt x="271556" y="892874"/>
                      <a:pt x="113169" y="702847"/>
                      <a:pt x="132583" y="487936"/>
                    </a:cubicBezTo>
                    <a:cubicBezTo>
                      <a:pt x="151998" y="272965"/>
                      <a:pt x="341964" y="114455"/>
                      <a:pt x="556936" y="133931"/>
                    </a:cubicBezTo>
                    <a:moveTo>
                      <a:pt x="55970" y="480994"/>
                    </a:moveTo>
                    <a:cubicBezTo>
                      <a:pt x="53881" y="503972"/>
                      <a:pt x="53574" y="526642"/>
                      <a:pt x="54803" y="549067"/>
                    </a:cubicBezTo>
                    <a:lnTo>
                      <a:pt x="0" y="561539"/>
                    </a:lnTo>
                    <a:cubicBezTo>
                      <a:pt x="3932" y="614990"/>
                      <a:pt x="15912" y="666352"/>
                      <a:pt x="34835" y="714520"/>
                    </a:cubicBezTo>
                    <a:lnTo>
                      <a:pt x="89699" y="702048"/>
                    </a:lnTo>
                    <a:cubicBezTo>
                      <a:pt x="107148" y="744133"/>
                      <a:pt x="130679" y="783453"/>
                      <a:pt x="159247" y="818473"/>
                    </a:cubicBezTo>
                    <a:lnTo>
                      <a:pt x="122262" y="860865"/>
                    </a:lnTo>
                    <a:cubicBezTo>
                      <a:pt x="156114" y="900800"/>
                      <a:pt x="195742" y="935758"/>
                      <a:pt x="240346" y="964204"/>
                    </a:cubicBezTo>
                    <a:lnTo>
                      <a:pt x="277332" y="921873"/>
                    </a:lnTo>
                    <a:cubicBezTo>
                      <a:pt x="315484" y="945281"/>
                      <a:pt x="357385" y="963467"/>
                      <a:pt x="402051" y="975201"/>
                    </a:cubicBezTo>
                    <a:lnTo>
                      <a:pt x="397013" y="1031171"/>
                    </a:lnTo>
                    <a:cubicBezTo>
                      <a:pt x="422141" y="1037315"/>
                      <a:pt x="448129" y="1041800"/>
                      <a:pt x="474671" y="1044135"/>
                    </a:cubicBezTo>
                    <a:cubicBezTo>
                      <a:pt x="501212" y="1046531"/>
                      <a:pt x="527507" y="1046899"/>
                      <a:pt x="553311" y="1045302"/>
                    </a:cubicBezTo>
                    <a:lnTo>
                      <a:pt x="558349" y="989332"/>
                    </a:lnTo>
                    <a:cubicBezTo>
                      <a:pt x="604428" y="985769"/>
                      <a:pt x="648970" y="975447"/>
                      <a:pt x="690625" y="959227"/>
                    </a:cubicBezTo>
                    <a:lnTo>
                      <a:pt x="719501" y="1007456"/>
                    </a:lnTo>
                    <a:cubicBezTo>
                      <a:pt x="768344" y="987550"/>
                      <a:pt x="813747" y="960272"/>
                      <a:pt x="854173" y="926972"/>
                    </a:cubicBezTo>
                    <a:lnTo>
                      <a:pt x="825359" y="878744"/>
                    </a:lnTo>
                    <a:cubicBezTo>
                      <a:pt x="859826" y="849376"/>
                      <a:pt x="889992" y="814971"/>
                      <a:pt x="914751" y="776634"/>
                    </a:cubicBezTo>
                    <a:lnTo>
                      <a:pt x="966421" y="798751"/>
                    </a:lnTo>
                    <a:cubicBezTo>
                      <a:pt x="993761" y="754762"/>
                      <a:pt x="1014772" y="706287"/>
                      <a:pt x="1028166" y="654433"/>
                    </a:cubicBezTo>
                    <a:lnTo>
                      <a:pt x="976558" y="632316"/>
                    </a:lnTo>
                    <a:cubicBezTo>
                      <a:pt x="981780" y="610505"/>
                      <a:pt x="985589" y="588142"/>
                      <a:pt x="987617" y="565225"/>
                    </a:cubicBezTo>
                    <a:cubicBezTo>
                      <a:pt x="989644" y="542309"/>
                      <a:pt x="990013" y="519577"/>
                      <a:pt x="988784" y="497214"/>
                    </a:cubicBezTo>
                    <a:lnTo>
                      <a:pt x="1043587" y="484742"/>
                    </a:lnTo>
                    <a:cubicBezTo>
                      <a:pt x="1039716" y="431229"/>
                      <a:pt x="1027736" y="379867"/>
                      <a:pt x="1008690" y="331700"/>
                    </a:cubicBezTo>
                    <a:lnTo>
                      <a:pt x="953887" y="344233"/>
                    </a:lnTo>
                    <a:cubicBezTo>
                      <a:pt x="936439" y="302086"/>
                      <a:pt x="912847" y="262766"/>
                      <a:pt x="884339" y="227808"/>
                    </a:cubicBezTo>
                    <a:lnTo>
                      <a:pt x="921325" y="185477"/>
                    </a:lnTo>
                    <a:cubicBezTo>
                      <a:pt x="887534" y="145481"/>
                      <a:pt x="847784" y="110523"/>
                      <a:pt x="803241" y="82015"/>
                    </a:cubicBezTo>
                    <a:lnTo>
                      <a:pt x="766194" y="124346"/>
                    </a:lnTo>
                    <a:cubicBezTo>
                      <a:pt x="728041" y="100877"/>
                      <a:pt x="686079" y="82814"/>
                      <a:pt x="641413" y="71018"/>
                    </a:cubicBezTo>
                    <a:lnTo>
                      <a:pt x="646513" y="15048"/>
                    </a:lnTo>
                    <a:cubicBezTo>
                      <a:pt x="621385" y="8904"/>
                      <a:pt x="595519" y="4542"/>
                      <a:pt x="568855" y="2207"/>
                    </a:cubicBezTo>
                    <a:cubicBezTo>
                      <a:pt x="542314" y="-250"/>
                      <a:pt x="516080" y="-619"/>
                      <a:pt x="490153" y="917"/>
                    </a:cubicBezTo>
                    <a:lnTo>
                      <a:pt x="485054" y="56887"/>
                    </a:lnTo>
                    <a:cubicBezTo>
                      <a:pt x="438975" y="60451"/>
                      <a:pt x="394494" y="70772"/>
                      <a:pt x="352716" y="86992"/>
                    </a:cubicBezTo>
                    <a:lnTo>
                      <a:pt x="323963" y="38702"/>
                    </a:lnTo>
                    <a:cubicBezTo>
                      <a:pt x="275058" y="58792"/>
                      <a:pt x="229717" y="86009"/>
                      <a:pt x="189291" y="119247"/>
                    </a:cubicBezTo>
                    <a:lnTo>
                      <a:pt x="218044" y="167476"/>
                    </a:lnTo>
                    <a:cubicBezTo>
                      <a:pt x="183638" y="196843"/>
                      <a:pt x="153411" y="231187"/>
                      <a:pt x="128713" y="269586"/>
                    </a:cubicBezTo>
                    <a:lnTo>
                      <a:pt x="77043" y="247529"/>
                    </a:lnTo>
                    <a:cubicBezTo>
                      <a:pt x="49703" y="291458"/>
                      <a:pt x="28691" y="339932"/>
                      <a:pt x="15298" y="391786"/>
                    </a:cubicBezTo>
                    <a:lnTo>
                      <a:pt x="66967" y="413965"/>
                    </a:lnTo>
                    <a:cubicBezTo>
                      <a:pt x="61684" y="435714"/>
                      <a:pt x="57936" y="458078"/>
                      <a:pt x="55847" y="481055"/>
                    </a:cubicBezTo>
                  </a:path>
                </a:pathLst>
              </a:custGeom>
              <a:grpFill/>
              <a:ln w="6142" cap="flat">
                <a:noFill/>
                <a:prstDash val="solid"/>
                <a:miter/>
              </a:ln>
            </p:spPr>
            <p:txBody>
              <a:bodyPr rtlCol="0" anchor="ctr"/>
              <a:lstStyle/>
              <a:p>
                <a:endParaRPr lang="LID4096"/>
              </a:p>
            </p:txBody>
          </p:sp>
          <p:grpSp>
            <p:nvGrpSpPr>
              <p:cNvPr id="77" name="Group 76">
                <a:extLst>
                  <a:ext uri="{FF2B5EF4-FFF2-40B4-BE49-F238E27FC236}">
                    <a16:creationId xmlns:a16="http://schemas.microsoft.com/office/drawing/2014/main" id="{4960B1BC-EADC-65F7-5A9A-71DA5CA1062A}"/>
                  </a:ext>
                </a:extLst>
              </p:cNvPr>
              <p:cNvGrpSpPr>
                <a:grpSpLocks noGrp="1" noUngrp="1" noRot="1" noMove="1" noResize="1"/>
              </p:cNvGrpSpPr>
              <p:nvPr/>
            </p:nvGrpSpPr>
            <p:grpSpPr>
              <a:xfrm>
                <a:off x="1626519" y="3949327"/>
                <a:ext cx="783583" cy="776023"/>
                <a:chOff x="1626519" y="3949327"/>
                <a:chExt cx="783583" cy="776023"/>
              </a:xfrm>
              <a:grpFill/>
            </p:grpSpPr>
            <p:sp>
              <p:nvSpPr>
                <p:cNvPr id="55" name="Freeform: Shape 54">
                  <a:extLst>
                    <a:ext uri="{FF2B5EF4-FFF2-40B4-BE49-F238E27FC236}">
                      <a16:creationId xmlns:a16="http://schemas.microsoft.com/office/drawing/2014/main" id="{713F9E2C-0BF4-6742-F9F3-F0AFCB80A1E9}"/>
                    </a:ext>
                  </a:extLst>
                </p:cNvPr>
                <p:cNvSpPr>
                  <a:spLocks noGrp="1" noRot="1" noMove="1" noResize="1" noEditPoints="1" noAdjustHandles="1" noChangeArrowheads="1" noChangeShapeType="1"/>
                </p:cNvSpPr>
                <p:nvPr/>
              </p:nvSpPr>
              <p:spPr>
                <a:xfrm>
                  <a:off x="1626519" y="3949327"/>
                  <a:ext cx="783583" cy="776023"/>
                </a:xfrm>
                <a:custGeom>
                  <a:avLst/>
                  <a:gdLst>
                    <a:gd name="connsiteX0" fmla="*/ 141045 w 783583"/>
                    <a:gd name="connsiteY0" fmla="*/ 299326 h 776023"/>
                    <a:gd name="connsiteX1" fmla="*/ 480491 w 783583"/>
                    <a:gd name="connsiteY1" fmla="*/ 137252 h 776023"/>
                    <a:gd name="connsiteX2" fmla="*/ 642564 w 783583"/>
                    <a:gd name="connsiteY2" fmla="*/ 476698 h 776023"/>
                    <a:gd name="connsiteX3" fmla="*/ 303119 w 783583"/>
                    <a:gd name="connsiteY3" fmla="*/ 638771 h 776023"/>
                    <a:gd name="connsiteX4" fmla="*/ 141045 w 783583"/>
                    <a:gd name="connsiteY4" fmla="*/ 299326 h 776023"/>
                    <a:gd name="connsiteX5" fmla="*/ 91711 w 783583"/>
                    <a:gd name="connsiteY5" fmla="*/ 281816 h 776023"/>
                    <a:gd name="connsiteX6" fmla="*/ 80590 w 783583"/>
                    <a:gd name="connsiteY6" fmla="*/ 321198 h 776023"/>
                    <a:gd name="connsiteX7" fmla="*/ 6127 w 783583"/>
                    <a:gd name="connsiteY7" fmla="*/ 319293 h 776023"/>
                    <a:gd name="connsiteX8" fmla="*/ 3056 w 783583"/>
                    <a:gd name="connsiteY8" fmla="*/ 436763 h 776023"/>
                    <a:gd name="connsiteX9" fmla="*/ 77457 w 783583"/>
                    <a:gd name="connsiteY9" fmla="*/ 438667 h 776023"/>
                    <a:gd name="connsiteX10" fmla="*/ 100742 w 783583"/>
                    <a:gd name="connsiteY10" fmla="*/ 516878 h 776023"/>
                    <a:gd name="connsiteX11" fmla="*/ 39427 w 783583"/>
                    <a:gd name="connsiteY11" fmla="*/ 559024 h 776023"/>
                    <a:gd name="connsiteX12" fmla="*/ 105964 w 783583"/>
                    <a:gd name="connsiteY12" fmla="*/ 655912 h 776023"/>
                    <a:gd name="connsiteX13" fmla="*/ 167279 w 783583"/>
                    <a:gd name="connsiteY13" fmla="*/ 613766 h 776023"/>
                    <a:gd name="connsiteX14" fmla="*/ 232097 w 783583"/>
                    <a:gd name="connsiteY14" fmla="*/ 663346 h 776023"/>
                    <a:gd name="connsiteX15" fmla="*/ 207276 w 783583"/>
                    <a:gd name="connsiteY15" fmla="*/ 733570 h 776023"/>
                    <a:gd name="connsiteX16" fmla="*/ 261157 w 783583"/>
                    <a:gd name="connsiteY16" fmla="*/ 757285 h 776023"/>
                    <a:gd name="connsiteX17" fmla="*/ 318049 w 783583"/>
                    <a:gd name="connsiteY17" fmla="*/ 772706 h 776023"/>
                    <a:gd name="connsiteX18" fmla="*/ 342931 w 783583"/>
                    <a:gd name="connsiteY18" fmla="*/ 702482 h 776023"/>
                    <a:gd name="connsiteX19" fmla="*/ 424521 w 783583"/>
                    <a:gd name="connsiteY19" fmla="*/ 704633 h 776023"/>
                    <a:gd name="connsiteX20" fmla="*/ 445655 w 783583"/>
                    <a:gd name="connsiteY20" fmla="*/ 776024 h 776023"/>
                    <a:gd name="connsiteX21" fmla="*/ 558333 w 783583"/>
                    <a:gd name="connsiteY21" fmla="*/ 742540 h 776023"/>
                    <a:gd name="connsiteX22" fmla="*/ 537137 w 783583"/>
                    <a:gd name="connsiteY22" fmla="*/ 671149 h 776023"/>
                    <a:gd name="connsiteX23" fmla="*/ 604411 w 783583"/>
                    <a:gd name="connsiteY23" fmla="*/ 625009 h 776023"/>
                    <a:gd name="connsiteX24" fmla="*/ 663453 w 783583"/>
                    <a:gd name="connsiteY24" fmla="*/ 670289 h 776023"/>
                    <a:gd name="connsiteX25" fmla="*/ 734906 w 783583"/>
                    <a:gd name="connsiteY25" fmla="*/ 577026 h 776023"/>
                    <a:gd name="connsiteX26" fmla="*/ 675802 w 783583"/>
                    <a:gd name="connsiteY26" fmla="*/ 531685 h 776023"/>
                    <a:gd name="connsiteX27" fmla="*/ 691961 w 783583"/>
                    <a:gd name="connsiteY27" fmla="*/ 494146 h 776023"/>
                    <a:gd name="connsiteX28" fmla="*/ 703019 w 783583"/>
                    <a:gd name="connsiteY28" fmla="*/ 454764 h 776023"/>
                    <a:gd name="connsiteX29" fmla="*/ 777482 w 783583"/>
                    <a:gd name="connsiteY29" fmla="*/ 456730 h 776023"/>
                    <a:gd name="connsiteX30" fmla="*/ 780554 w 783583"/>
                    <a:gd name="connsiteY30" fmla="*/ 339261 h 776023"/>
                    <a:gd name="connsiteX31" fmla="*/ 706153 w 783583"/>
                    <a:gd name="connsiteY31" fmla="*/ 337356 h 776023"/>
                    <a:gd name="connsiteX32" fmla="*/ 682806 w 783583"/>
                    <a:gd name="connsiteY32" fmla="*/ 259145 h 776023"/>
                    <a:gd name="connsiteX33" fmla="*/ 744121 w 783583"/>
                    <a:gd name="connsiteY33" fmla="*/ 216938 h 776023"/>
                    <a:gd name="connsiteX34" fmla="*/ 677645 w 783583"/>
                    <a:gd name="connsiteY34" fmla="*/ 120050 h 776023"/>
                    <a:gd name="connsiteX35" fmla="*/ 616330 w 783583"/>
                    <a:gd name="connsiteY35" fmla="*/ 162258 h 776023"/>
                    <a:gd name="connsiteX36" fmla="*/ 551513 w 783583"/>
                    <a:gd name="connsiteY36" fmla="*/ 112677 h 776023"/>
                    <a:gd name="connsiteX37" fmla="*/ 576334 w 783583"/>
                    <a:gd name="connsiteY37" fmla="*/ 42454 h 776023"/>
                    <a:gd name="connsiteX38" fmla="*/ 522453 w 783583"/>
                    <a:gd name="connsiteY38" fmla="*/ 18739 h 776023"/>
                    <a:gd name="connsiteX39" fmla="*/ 465561 w 783583"/>
                    <a:gd name="connsiteY39" fmla="*/ 3318 h 776023"/>
                    <a:gd name="connsiteX40" fmla="*/ 440740 w 783583"/>
                    <a:gd name="connsiteY40" fmla="*/ 73541 h 776023"/>
                    <a:gd name="connsiteX41" fmla="*/ 359151 w 783583"/>
                    <a:gd name="connsiteY41" fmla="*/ 71391 h 776023"/>
                    <a:gd name="connsiteX42" fmla="*/ 337955 w 783583"/>
                    <a:gd name="connsiteY42" fmla="*/ 0 h 776023"/>
                    <a:gd name="connsiteX43" fmla="*/ 225338 w 783583"/>
                    <a:gd name="connsiteY43" fmla="*/ 33545 h 776023"/>
                    <a:gd name="connsiteX44" fmla="*/ 246535 w 783583"/>
                    <a:gd name="connsiteY44" fmla="*/ 104936 h 776023"/>
                    <a:gd name="connsiteX45" fmla="*/ 179198 w 783583"/>
                    <a:gd name="connsiteY45" fmla="*/ 151076 h 776023"/>
                    <a:gd name="connsiteX46" fmla="*/ 120156 w 783583"/>
                    <a:gd name="connsiteY46" fmla="*/ 105796 h 776023"/>
                    <a:gd name="connsiteX47" fmla="*/ 48643 w 783583"/>
                    <a:gd name="connsiteY47" fmla="*/ 199059 h 776023"/>
                    <a:gd name="connsiteX48" fmla="*/ 107746 w 783583"/>
                    <a:gd name="connsiteY48" fmla="*/ 244400 h 776023"/>
                    <a:gd name="connsiteX49" fmla="*/ 91649 w 783583"/>
                    <a:gd name="connsiteY49" fmla="*/ 281939 h 77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3583" h="776023">
                      <a:moveTo>
                        <a:pt x="141045" y="299326"/>
                      </a:moveTo>
                      <a:cubicBezTo>
                        <a:pt x="190012" y="160845"/>
                        <a:pt x="342009" y="88286"/>
                        <a:pt x="480491" y="137252"/>
                      </a:cubicBezTo>
                      <a:cubicBezTo>
                        <a:pt x="618972" y="186219"/>
                        <a:pt x="691530" y="338155"/>
                        <a:pt x="642564" y="476698"/>
                      </a:cubicBezTo>
                      <a:cubicBezTo>
                        <a:pt x="593598" y="615179"/>
                        <a:pt x="441600" y="687798"/>
                        <a:pt x="303119" y="638771"/>
                      </a:cubicBezTo>
                      <a:cubicBezTo>
                        <a:pt x="164638" y="589743"/>
                        <a:pt x="92018" y="437807"/>
                        <a:pt x="141045" y="299326"/>
                      </a:cubicBezTo>
                      <a:moveTo>
                        <a:pt x="91711" y="281816"/>
                      </a:moveTo>
                      <a:cubicBezTo>
                        <a:pt x="87103" y="294841"/>
                        <a:pt x="83478" y="307989"/>
                        <a:pt x="80590" y="321198"/>
                      </a:cubicBezTo>
                      <a:lnTo>
                        <a:pt x="6127" y="319293"/>
                      </a:lnTo>
                      <a:cubicBezTo>
                        <a:pt x="-938" y="358798"/>
                        <a:pt x="-1798" y="398303"/>
                        <a:pt x="3056" y="436763"/>
                      </a:cubicBezTo>
                      <a:lnTo>
                        <a:pt x="77457" y="438667"/>
                      </a:lnTo>
                      <a:cubicBezTo>
                        <a:pt x="81819" y="465700"/>
                        <a:pt x="89806" y="491996"/>
                        <a:pt x="100742" y="516878"/>
                      </a:cubicBezTo>
                      <a:lnTo>
                        <a:pt x="39427" y="559024"/>
                      </a:lnTo>
                      <a:cubicBezTo>
                        <a:pt x="56568" y="594290"/>
                        <a:pt x="78932" y="627036"/>
                        <a:pt x="105964" y="655912"/>
                      </a:cubicBezTo>
                      <a:lnTo>
                        <a:pt x="167279" y="613766"/>
                      </a:lnTo>
                      <a:cubicBezTo>
                        <a:pt x="186325" y="632750"/>
                        <a:pt x="208074" y="649461"/>
                        <a:pt x="232097" y="663346"/>
                      </a:cubicBezTo>
                      <a:lnTo>
                        <a:pt x="207276" y="733570"/>
                      </a:lnTo>
                      <a:cubicBezTo>
                        <a:pt x="224355" y="742663"/>
                        <a:pt x="242418" y="750650"/>
                        <a:pt x="261157" y="757285"/>
                      </a:cubicBezTo>
                      <a:cubicBezTo>
                        <a:pt x="280018" y="763920"/>
                        <a:pt x="299003" y="769081"/>
                        <a:pt x="318049" y="772706"/>
                      </a:cubicBezTo>
                      <a:lnTo>
                        <a:pt x="342931" y="702482"/>
                      </a:lnTo>
                      <a:cubicBezTo>
                        <a:pt x="370332" y="706783"/>
                        <a:pt x="397672" y="707459"/>
                        <a:pt x="424521" y="704633"/>
                      </a:cubicBezTo>
                      <a:lnTo>
                        <a:pt x="445655" y="776024"/>
                      </a:lnTo>
                      <a:cubicBezTo>
                        <a:pt x="484853" y="770555"/>
                        <a:pt x="522821" y="759190"/>
                        <a:pt x="558333" y="742540"/>
                      </a:cubicBezTo>
                      <a:lnTo>
                        <a:pt x="537137" y="671149"/>
                      </a:lnTo>
                      <a:cubicBezTo>
                        <a:pt x="561343" y="658738"/>
                        <a:pt x="584014" y="643317"/>
                        <a:pt x="604411" y="625009"/>
                      </a:cubicBezTo>
                      <a:lnTo>
                        <a:pt x="663453" y="670289"/>
                      </a:lnTo>
                      <a:cubicBezTo>
                        <a:pt x="691407" y="643440"/>
                        <a:pt x="715614" y="612107"/>
                        <a:pt x="734906" y="577026"/>
                      </a:cubicBezTo>
                      <a:lnTo>
                        <a:pt x="675802" y="531685"/>
                      </a:lnTo>
                      <a:cubicBezTo>
                        <a:pt x="681885" y="519643"/>
                        <a:pt x="687353" y="507171"/>
                        <a:pt x="691961" y="494146"/>
                      </a:cubicBezTo>
                      <a:cubicBezTo>
                        <a:pt x="696568" y="481060"/>
                        <a:pt x="700193" y="467973"/>
                        <a:pt x="703019" y="454764"/>
                      </a:cubicBezTo>
                      <a:lnTo>
                        <a:pt x="777482" y="456730"/>
                      </a:lnTo>
                      <a:cubicBezTo>
                        <a:pt x="784548" y="417226"/>
                        <a:pt x="785347" y="377721"/>
                        <a:pt x="780554" y="339261"/>
                      </a:cubicBezTo>
                      <a:lnTo>
                        <a:pt x="706153" y="337356"/>
                      </a:lnTo>
                      <a:cubicBezTo>
                        <a:pt x="701791" y="310323"/>
                        <a:pt x="693804" y="284028"/>
                        <a:pt x="682806" y="259145"/>
                      </a:cubicBezTo>
                      <a:lnTo>
                        <a:pt x="744121" y="216938"/>
                      </a:lnTo>
                      <a:cubicBezTo>
                        <a:pt x="726980" y="181672"/>
                        <a:pt x="704617" y="148987"/>
                        <a:pt x="677645" y="120050"/>
                      </a:cubicBezTo>
                      <a:lnTo>
                        <a:pt x="616330" y="162258"/>
                      </a:lnTo>
                      <a:cubicBezTo>
                        <a:pt x="597223" y="143212"/>
                        <a:pt x="575474" y="126562"/>
                        <a:pt x="551513" y="112677"/>
                      </a:cubicBezTo>
                      <a:lnTo>
                        <a:pt x="576334" y="42454"/>
                      </a:lnTo>
                      <a:cubicBezTo>
                        <a:pt x="559254" y="33361"/>
                        <a:pt x="541253" y="25374"/>
                        <a:pt x="522453" y="18739"/>
                      </a:cubicBezTo>
                      <a:cubicBezTo>
                        <a:pt x="503591" y="12103"/>
                        <a:pt x="484607" y="6943"/>
                        <a:pt x="465561" y="3318"/>
                      </a:cubicBezTo>
                      <a:lnTo>
                        <a:pt x="440740" y="73541"/>
                      </a:lnTo>
                      <a:cubicBezTo>
                        <a:pt x="413339" y="69241"/>
                        <a:pt x="385938" y="68565"/>
                        <a:pt x="359151" y="71391"/>
                      </a:cubicBezTo>
                      <a:lnTo>
                        <a:pt x="337955" y="0"/>
                      </a:lnTo>
                      <a:cubicBezTo>
                        <a:pt x="298757" y="5468"/>
                        <a:pt x="260788" y="16895"/>
                        <a:pt x="225338" y="33545"/>
                      </a:cubicBezTo>
                      <a:lnTo>
                        <a:pt x="246535" y="104936"/>
                      </a:lnTo>
                      <a:cubicBezTo>
                        <a:pt x="222328" y="117347"/>
                        <a:pt x="199657" y="132767"/>
                        <a:pt x="179198" y="151076"/>
                      </a:cubicBezTo>
                      <a:lnTo>
                        <a:pt x="120156" y="105796"/>
                      </a:lnTo>
                      <a:cubicBezTo>
                        <a:pt x="92202" y="132645"/>
                        <a:pt x="67996" y="163917"/>
                        <a:pt x="48643" y="199059"/>
                      </a:cubicBezTo>
                      <a:lnTo>
                        <a:pt x="107746" y="244400"/>
                      </a:lnTo>
                      <a:cubicBezTo>
                        <a:pt x="101664" y="256381"/>
                        <a:pt x="96196" y="268914"/>
                        <a:pt x="91649" y="281939"/>
                      </a:cubicBezTo>
                    </a:path>
                  </a:pathLst>
                </a:custGeom>
                <a:grpFill/>
                <a:ln w="6142" cap="flat">
                  <a:noFill/>
                  <a:prstDash val="solid"/>
                  <a:miter/>
                </a:ln>
              </p:spPr>
              <p:txBody>
                <a:bodyPr rtlCol="0" anchor="ctr"/>
                <a:lstStyle/>
                <a:p>
                  <a:endParaRPr lang="LID4096"/>
                </a:p>
              </p:txBody>
            </p:sp>
            <p:sp>
              <p:nvSpPr>
                <p:cNvPr id="56" name="Freeform: Shape 55">
                  <a:extLst>
                    <a:ext uri="{FF2B5EF4-FFF2-40B4-BE49-F238E27FC236}">
                      <a16:creationId xmlns:a16="http://schemas.microsoft.com/office/drawing/2014/main" id="{0971AB21-4461-3207-AE51-10F52CC19C7F}"/>
                    </a:ext>
                  </a:extLst>
                </p:cNvPr>
                <p:cNvSpPr>
                  <a:spLocks noGrp="1" noRot="1" noMove="1" noResize="1" noEditPoints="1" noAdjustHandles="1" noChangeArrowheads="1" noChangeShapeType="1"/>
                </p:cNvSpPr>
                <p:nvPr/>
              </p:nvSpPr>
              <p:spPr>
                <a:xfrm>
                  <a:off x="1956501" y="4275485"/>
                  <a:ext cx="123615" cy="123615"/>
                </a:xfrm>
                <a:custGeom>
                  <a:avLst/>
                  <a:gdLst>
                    <a:gd name="connsiteX0" fmla="*/ 41210 w 123615"/>
                    <a:gd name="connsiteY0" fmla="*/ 120066 h 123615"/>
                    <a:gd name="connsiteX1" fmla="*/ 120036 w 123615"/>
                    <a:gd name="connsiteY1" fmla="*/ 82405 h 123615"/>
                    <a:gd name="connsiteX2" fmla="*/ 82374 w 123615"/>
                    <a:gd name="connsiteY2" fmla="*/ 3580 h 123615"/>
                    <a:gd name="connsiteX3" fmla="*/ 3549 w 123615"/>
                    <a:gd name="connsiteY3" fmla="*/ 41241 h 123615"/>
                    <a:gd name="connsiteX4" fmla="*/ 41210 w 123615"/>
                    <a:gd name="connsiteY4" fmla="*/ 120066 h 123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15" h="123615">
                      <a:moveTo>
                        <a:pt x="41210" y="120066"/>
                      </a:moveTo>
                      <a:cubicBezTo>
                        <a:pt x="73342" y="131432"/>
                        <a:pt x="108669" y="114598"/>
                        <a:pt x="120036" y="82405"/>
                      </a:cubicBezTo>
                      <a:cubicBezTo>
                        <a:pt x="131463" y="50211"/>
                        <a:pt x="114629" y="14946"/>
                        <a:pt x="82374" y="3580"/>
                      </a:cubicBezTo>
                      <a:cubicBezTo>
                        <a:pt x="50242" y="-7848"/>
                        <a:pt x="14915" y="8986"/>
                        <a:pt x="3549" y="41241"/>
                      </a:cubicBezTo>
                      <a:cubicBezTo>
                        <a:pt x="-7817" y="73373"/>
                        <a:pt x="9017" y="108762"/>
                        <a:pt x="41210" y="120066"/>
                      </a:cubicBezTo>
                    </a:path>
                  </a:pathLst>
                </a:custGeom>
                <a:grpFill/>
                <a:ln w="6142" cap="flat">
                  <a:noFill/>
                  <a:prstDash val="solid"/>
                  <a:miter/>
                </a:ln>
              </p:spPr>
              <p:txBody>
                <a:bodyPr rtlCol="0" anchor="ctr"/>
                <a:lstStyle/>
                <a:p>
                  <a:endParaRPr lang="LID4096"/>
                </a:p>
              </p:txBody>
            </p:sp>
            <p:sp>
              <p:nvSpPr>
                <p:cNvPr id="57" name="Freeform: Shape 56">
                  <a:extLst>
                    <a:ext uri="{FF2B5EF4-FFF2-40B4-BE49-F238E27FC236}">
                      <a16:creationId xmlns:a16="http://schemas.microsoft.com/office/drawing/2014/main" id="{92E38771-FA69-A1D6-95C5-7E03ED23B4A9}"/>
                    </a:ext>
                  </a:extLst>
                </p:cNvPr>
                <p:cNvSpPr>
                  <a:spLocks noGrp="1" noRot="1" noMove="1" noResize="1" noEditPoints="1" noAdjustHandles="1" noChangeArrowheads="1" noChangeShapeType="1"/>
                </p:cNvSpPr>
                <p:nvPr/>
              </p:nvSpPr>
              <p:spPr>
                <a:xfrm>
                  <a:off x="1853815" y="4172810"/>
                  <a:ext cx="329017" cy="329059"/>
                </a:xfrm>
                <a:custGeom>
                  <a:avLst/>
                  <a:gdLst>
                    <a:gd name="connsiteX0" fmla="*/ 202263 w 329017"/>
                    <a:gd name="connsiteY0" fmla="*/ 22761 h 329059"/>
                    <a:gd name="connsiteX1" fmla="*/ 306339 w 329017"/>
                    <a:gd name="connsiteY1" fmla="*/ 202283 h 329059"/>
                    <a:gd name="connsiteX2" fmla="*/ 126817 w 329017"/>
                    <a:gd name="connsiteY2" fmla="*/ 306298 h 329059"/>
                    <a:gd name="connsiteX3" fmla="*/ 22802 w 329017"/>
                    <a:gd name="connsiteY3" fmla="*/ 126776 h 329059"/>
                    <a:gd name="connsiteX4" fmla="*/ 202324 w 329017"/>
                    <a:gd name="connsiteY4" fmla="*/ 22761 h 329059"/>
                    <a:gd name="connsiteX5" fmla="*/ 122209 w 329017"/>
                    <a:gd name="connsiteY5" fmla="*/ 323501 h 329059"/>
                    <a:gd name="connsiteX6" fmla="*/ 323480 w 329017"/>
                    <a:gd name="connsiteY6" fmla="*/ 206830 h 329059"/>
                    <a:gd name="connsiteX7" fmla="*/ 206809 w 329017"/>
                    <a:gd name="connsiteY7" fmla="*/ 5559 h 329059"/>
                    <a:gd name="connsiteX8" fmla="*/ 5538 w 329017"/>
                    <a:gd name="connsiteY8" fmla="*/ 122230 h 329059"/>
                    <a:gd name="connsiteX9" fmla="*/ 122209 w 329017"/>
                    <a:gd name="connsiteY9" fmla="*/ 323501 h 3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017" h="329059">
                      <a:moveTo>
                        <a:pt x="202263" y="22761"/>
                      </a:moveTo>
                      <a:cubicBezTo>
                        <a:pt x="280412" y="43527"/>
                        <a:pt x="327105" y="124073"/>
                        <a:pt x="306339" y="202283"/>
                      </a:cubicBezTo>
                      <a:cubicBezTo>
                        <a:pt x="285511" y="280432"/>
                        <a:pt x="205027" y="327125"/>
                        <a:pt x="126817" y="306298"/>
                      </a:cubicBezTo>
                      <a:cubicBezTo>
                        <a:pt x="48667" y="285532"/>
                        <a:pt x="1975" y="204987"/>
                        <a:pt x="22802" y="126776"/>
                      </a:cubicBezTo>
                      <a:cubicBezTo>
                        <a:pt x="43630" y="48627"/>
                        <a:pt x="124113" y="1934"/>
                        <a:pt x="202324" y="22761"/>
                      </a:cubicBezTo>
                      <a:moveTo>
                        <a:pt x="122209" y="323501"/>
                      </a:moveTo>
                      <a:cubicBezTo>
                        <a:pt x="209881" y="346847"/>
                        <a:pt x="300133" y="294502"/>
                        <a:pt x="323480" y="206830"/>
                      </a:cubicBezTo>
                      <a:cubicBezTo>
                        <a:pt x="346765" y="119219"/>
                        <a:pt x="294481" y="28905"/>
                        <a:pt x="206809" y="5559"/>
                      </a:cubicBezTo>
                      <a:cubicBezTo>
                        <a:pt x="119137" y="-17788"/>
                        <a:pt x="28884" y="34558"/>
                        <a:pt x="5538" y="122230"/>
                      </a:cubicBezTo>
                      <a:cubicBezTo>
                        <a:pt x="-17747" y="209902"/>
                        <a:pt x="34537" y="300215"/>
                        <a:pt x="122209" y="323501"/>
                      </a:cubicBezTo>
                    </a:path>
                  </a:pathLst>
                </a:custGeom>
                <a:grpFill/>
                <a:ln w="6142" cap="flat">
                  <a:noFill/>
                  <a:prstDash val="solid"/>
                  <a:miter/>
                </a:ln>
              </p:spPr>
              <p:txBody>
                <a:bodyPr rtlCol="0" anchor="ctr"/>
                <a:lstStyle/>
                <a:p>
                  <a:endParaRPr lang="LID4096"/>
                </a:p>
              </p:txBody>
            </p:sp>
          </p:grpSp>
        </p:grpSp>
        <p:sp>
          <p:nvSpPr>
            <p:cNvPr id="109" name="Rectangle 108">
              <a:extLst>
                <a:ext uri="{FF2B5EF4-FFF2-40B4-BE49-F238E27FC236}">
                  <a16:creationId xmlns:a16="http://schemas.microsoft.com/office/drawing/2014/main" id="{4C243660-E769-E3A7-B331-54C508B0BB17}"/>
                </a:ext>
              </a:extLst>
            </p:cNvPr>
            <p:cNvSpPr>
              <a:spLocks noGrp="1" noRot="1" noMove="1" noResize="1" noEditPoints="1" noAdjustHandles="1" noChangeArrowheads="1" noChangeShapeType="1"/>
            </p:cNvSpPr>
            <p:nvPr/>
          </p:nvSpPr>
          <p:spPr>
            <a:xfrm>
              <a:off x="-2121937" y="4670813"/>
              <a:ext cx="1676958" cy="606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Cogs Left</a:t>
              </a:r>
              <a:endParaRPr lang="LID4096"/>
            </a:p>
          </p:txBody>
        </p:sp>
      </p:grpSp>
      <p:sp>
        <p:nvSpPr>
          <p:cNvPr id="124" name="Logo">
            <a:extLst>
              <a:ext uri="{FF2B5EF4-FFF2-40B4-BE49-F238E27FC236}">
                <a16:creationId xmlns:a16="http://schemas.microsoft.com/office/drawing/2014/main" id="{5B4FFD52-BC7E-52CB-E7CA-56C78054F065}"/>
              </a:ext>
            </a:extLst>
          </p:cNvPr>
          <p:cNvSpPr>
            <a:spLocks/>
          </p:cNvSpPr>
          <p:nvPr/>
        </p:nvSpPr>
        <p:spPr>
          <a:xfrm>
            <a:off x="543013" y="434212"/>
            <a:ext cx="2015382" cy="60520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YOUR LOGO</a:t>
            </a:r>
            <a:endParaRPr lang="LID4096">
              <a:solidFill>
                <a:schemeClr val="tx1"/>
              </a:solidFill>
            </a:endParaRPr>
          </a:p>
        </p:txBody>
      </p:sp>
    </p:spTree>
    <p:extLst>
      <p:ext uri="{BB962C8B-B14F-4D97-AF65-F5344CB8AC3E}">
        <p14:creationId xmlns:p14="http://schemas.microsoft.com/office/powerpoint/2010/main" val="1605460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CEFIC_Doc" ma:contentTypeID="0x010100CC1452B3D32F8440B544A8D906354C2B00B816600135D62C46A69B07007E2D8F42" ma:contentTypeVersion="55" ma:contentTypeDescription="" ma:contentTypeScope="" ma:versionID="4af9cd708baafca724f073da2281a635">
  <xsd:schema xmlns:xsd="http://www.w3.org/2001/XMLSchema" xmlns:xs="http://www.w3.org/2001/XMLSchema" xmlns:p="http://schemas.microsoft.com/office/2006/metadata/properties" xmlns:ns2="063f955d-52cd-40b2-80f5-70171ea2be06" targetNamespace="http://schemas.microsoft.com/office/2006/metadata/properties" ma:root="true" ma:fieldsID="455c16574a2da39c612d50f37ebb4bdc" ns2:_="">
    <xsd:import namespace="063f955d-52cd-40b2-80f5-70171ea2be06"/>
    <xsd:element name="properties">
      <xsd:complexType>
        <xsd:sequence>
          <xsd:element name="documentManagement">
            <xsd:complexType>
              <xsd:all>
                <xsd:element ref="ns2:mf725ba62fce447fb9bbcc06eaaae514" minOccurs="0"/>
                <xsd:element ref="ns2:TaxCatchAll" minOccurs="0"/>
                <xsd:element ref="ns2:TaxCatchAllLabel" minOccurs="0"/>
                <xsd:element ref="ns2:c48dca2c4d3f41848d6c6bfa73049c67" minOccurs="0"/>
                <xsd:element ref="ns2:Document_comments" minOccurs="0"/>
                <xsd:element ref="ns2:Expiration_date" minOccurs="0"/>
                <xsd:element ref="ns2:AI__x0025__Duplicate_candidate" minOccurs="0"/>
                <xsd:element ref="ns2:AI__x0025__Relevance_A" minOccurs="0"/>
                <xsd:element ref="ns2:AI__x0025__Relevance_B" minOccurs="0"/>
                <xsd:element ref="ns2:AI_Batch_reference" minOccurs="0"/>
                <xsd:element ref="ns2:AI_Classification_A" minOccurs="0"/>
                <xsd:element ref="ns2:AI_Classification_B" minOccurs="0"/>
                <xsd:element ref="ns2:AI_Classification_has_been_requested" minOccurs="0"/>
                <xsd:element ref="ns2:AI_Cluster" minOccurs="0"/>
                <xsd:element ref="ns2:AI_Duplicate_status" minOccurs="0"/>
                <xsd:element ref="ns2:AI_Initial_directory" minOccurs="0"/>
                <xsd:element ref="ns2:AI_Labelling_error" minOccurs="0"/>
                <xsd:element ref="ns2:f56f3b9b03444df3b2ef6aaf7c0cbaa6" minOccurs="0"/>
                <xsd:element ref="ns2:AI_Requested__x0020_manual_classification" minOccurs="0"/>
                <xsd:element ref="ns2:AI_SHP_Reference" minOccurs="0"/>
                <xsd:element ref="ns2:AI_Waiting_for_auto_classification" minOccurs="0"/>
                <xsd:element ref="ns2:i3815fca76db49ac95ea420f7cf911c6" minOccurs="0"/>
                <xsd:element ref="ns2:e88422c06c974aee9bbadae853be99f3" minOccurs="0"/>
                <xsd:element ref="ns2:Context" minOccurs="0"/>
                <xsd:element ref="ns2:Doc_Language" minOccurs="0"/>
                <xsd:element ref="ns2:AI_AIDB_status_TXT" minOccurs="0"/>
                <xsd:element ref="ns2:jdb7fc4e974a45188d91caad41c9ef17" minOccurs="0"/>
                <xsd:element ref="ns2:AI_AIDB_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3f955d-52cd-40b2-80f5-70171ea2be06" elementFormDefault="qualified">
    <xsd:import namespace="http://schemas.microsoft.com/office/2006/documentManagement/types"/>
    <xsd:import namespace="http://schemas.microsoft.com/office/infopath/2007/PartnerControls"/>
    <xsd:element name="mf725ba62fce447fb9bbcc06eaaae514" ma:index="8" nillable="true" ma:taxonomy="true" ma:internalName="mf725ba62fce447fb9bbcc06eaaae514" ma:taxonomyFieldName="Document_status" ma:displayName="Doc status" ma:readOnly="false" ma:default="1;#Being worked on|61239119-fb6b-4477-99a9-0d9e8dd1a49e" ma:fieldId="{6f725ba6-2fce-447f-b9bb-cc06eaaae514}" ma:sspId="51ab7c41-b059-4fba-bc0c-4efa77139169" ma:termSetId="20c9d287-53e8-4803-b29d-4667889bb30a"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70753aac-9b70-422a-a6ef-82ba4d2b78cb}" ma:internalName="TaxCatchAll" ma:showField="CatchAllData" ma:web="6cfe3191-b7a2-4679-879f-43fe32adf53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0753aac-9b70-422a-a6ef-82ba4d2b78cb}" ma:internalName="TaxCatchAllLabel" ma:readOnly="true" ma:showField="CatchAllDataLabel" ma:web="6cfe3191-b7a2-4679-879f-43fe32adf53a">
      <xsd:complexType>
        <xsd:complexContent>
          <xsd:extension base="dms:MultiChoiceLookup">
            <xsd:sequence>
              <xsd:element name="Value" type="dms:Lookup" maxOccurs="unbounded" minOccurs="0" nillable="true"/>
            </xsd:sequence>
          </xsd:extension>
        </xsd:complexContent>
      </xsd:complexType>
    </xsd:element>
    <xsd:element name="c48dca2c4d3f41848d6c6bfa73049c67" ma:index="12" nillable="true" ma:taxonomy="true" ma:internalName="c48dca2c4d3f41848d6c6bfa73049c67" ma:taxonomyFieldName="Document_Type" ma:displayName="Doc type" ma:readOnly="false" ma:default="3;#NA|985ce182-55de-4937-95b7-506adedf733b" ma:fieldId="{c48dca2c-4d3f-4184-8d6c-6bfa73049c67}" ma:sspId="51ab7c41-b059-4fba-bc0c-4efa77139169" ma:termSetId="1e542667-cb91-40c1-95af-574bb1f275f6" ma:anchorId="00000000-0000-0000-0000-000000000000" ma:open="false" ma:isKeyword="false">
      <xsd:complexType>
        <xsd:sequence>
          <xsd:element ref="pc:Terms" minOccurs="0" maxOccurs="1"/>
        </xsd:sequence>
      </xsd:complexType>
    </xsd:element>
    <xsd:element name="Document_comments" ma:index="14" nillable="true" ma:displayName="Doc comments" ma:internalName="Document_comments">
      <xsd:simpleType>
        <xsd:restriction base="dms:Note">
          <xsd:maxLength value="255"/>
        </xsd:restriction>
      </xsd:simpleType>
    </xsd:element>
    <xsd:element name="Expiration_date" ma:index="15" nillable="true" ma:displayName="Expiration date" ma:format="DateOnly" ma:internalName="Expiration_date">
      <xsd:simpleType>
        <xsd:restriction base="dms:DateTime"/>
      </xsd:simpleType>
    </xsd:element>
    <xsd:element name="AI__x0025__Duplicate_candidate" ma:index="16" nillable="true" ma:displayName="AI_%_Duplicate_candidate" ma:internalName="AI__x0025__Duplicate_candidate">
      <xsd:simpleType>
        <xsd:restriction base="dms:Text">
          <xsd:maxLength value="255"/>
        </xsd:restriction>
      </xsd:simpleType>
    </xsd:element>
    <xsd:element name="AI__x0025__Relevance_A" ma:index="17" nillable="true" ma:displayName="AI_%_Relevance_A" ma:internalName="AI__x0025__Relevance_A" ma:percentage="TRUE">
      <xsd:simpleType>
        <xsd:restriction base="dms:Number">
          <xsd:maxInclusive value="1.00"/>
        </xsd:restriction>
      </xsd:simpleType>
    </xsd:element>
    <xsd:element name="AI__x0025__Relevance_B" ma:index="18" nillable="true" ma:displayName="AI_%_Relevance_B" ma:internalName="AI__x0025__Relevance_B" ma:percentage="TRUE">
      <xsd:simpleType>
        <xsd:restriction base="dms:Number">
          <xsd:maxInclusive value="1.00"/>
        </xsd:restriction>
      </xsd:simpleType>
    </xsd:element>
    <xsd:element name="AI_Batch_reference" ma:index="19" nillable="true" ma:displayName="AI_Batch_reference" ma:internalName="AI_Batch_reference">
      <xsd:simpleType>
        <xsd:restriction base="dms:Text">
          <xsd:maxLength value="255"/>
        </xsd:restriction>
      </xsd:simpleType>
    </xsd:element>
    <xsd:element name="AI_Classification_A" ma:index="20" nillable="true" ma:displayName="AI_Classification_A" ma:internalName="AI_Classification_A">
      <xsd:simpleType>
        <xsd:restriction base="dms:Text">
          <xsd:maxLength value="255"/>
        </xsd:restriction>
      </xsd:simpleType>
    </xsd:element>
    <xsd:element name="AI_Classification_B" ma:index="21" nillable="true" ma:displayName="AI_Classification_B" ma:internalName="AI_Classification_B">
      <xsd:simpleType>
        <xsd:restriction base="dms:Text">
          <xsd:maxLength value="255"/>
        </xsd:restriction>
      </xsd:simpleType>
    </xsd:element>
    <xsd:element name="AI_Classification_has_been_requested" ma:index="22" nillable="true" ma:displayName="AI_Classification_has_been_requested" ma:default="0" ma:internalName="AI_Classification_has_been_requested">
      <xsd:simpleType>
        <xsd:restriction base="dms:Boolean"/>
      </xsd:simpleType>
    </xsd:element>
    <xsd:element name="AI_Cluster" ma:index="23" nillable="true" ma:displayName="AI_Cluster" ma:internalName="AI_Cluster">
      <xsd:simpleType>
        <xsd:restriction base="dms:Text">
          <xsd:maxLength value="255"/>
        </xsd:restriction>
      </xsd:simpleType>
    </xsd:element>
    <xsd:element name="AI_Duplicate_status" ma:index="24" nillable="true" ma:displayName="AI_Duplicate_status" ma:internalName="AI_Duplicate_status">
      <xsd:simpleType>
        <xsd:restriction base="dms:Text">
          <xsd:maxLength value="255"/>
        </xsd:restriction>
      </xsd:simpleType>
    </xsd:element>
    <xsd:element name="AI_Initial_directory" ma:index="25" nillable="true" ma:displayName="AI_Initial_directory" ma:internalName="AI_Initial_directory">
      <xsd:simpleType>
        <xsd:restriction base="dms:Text">
          <xsd:maxLength value="255"/>
        </xsd:restriction>
      </xsd:simpleType>
    </xsd:element>
    <xsd:element name="AI_Labelling_error" ma:index="26" nillable="true" ma:displayName="AI_Labelling_error" ma:default="0" ma:internalName="AI_Labelling_error">
      <xsd:simpleType>
        <xsd:restriction base="dms:Boolean"/>
      </xsd:simpleType>
    </xsd:element>
    <xsd:element name="f56f3b9b03444df3b2ef6aaf7c0cbaa6" ma:index="27" nillable="true" ma:taxonomy="true" ma:internalName="f56f3b9b03444df3b2ef6aaf7c0cbaa6" ma:taxonomyFieldName="AI_Normalisation_status" ma:displayName="AI_Normalisation_status" ma:default="" ma:fieldId="{f56f3b9b-0344-4df3-b2ef-6aaf7c0cbaa6}" ma:sspId="51ab7c41-b059-4fba-bc0c-4efa77139169" ma:termSetId="a566f7a0-90fb-4cfd-a025-f7a3da074993" ma:anchorId="00000000-0000-0000-0000-000000000000" ma:open="false" ma:isKeyword="false">
      <xsd:complexType>
        <xsd:sequence>
          <xsd:element ref="pc:Terms" minOccurs="0" maxOccurs="1"/>
        </xsd:sequence>
      </xsd:complexType>
    </xsd:element>
    <xsd:element name="AI_Requested__x0020_manual_classification" ma:index="29" nillable="true" ma:displayName="AI_Requested_ manual_classification" ma:default="0" ma:internalName="AI_Requested__x0020_manual_classification">
      <xsd:simpleType>
        <xsd:restriction base="dms:Boolean"/>
      </xsd:simpleType>
    </xsd:element>
    <xsd:element name="AI_SHP_Reference" ma:index="30" nillable="true" ma:displayName="AI_SHP_Reference" ma:hidden="true" ma:indexed="true" ma:internalName="AI_SHP_Reference">
      <xsd:simpleType>
        <xsd:restriction base="dms:Text">
          <xsd:maxLength value="255"/>
        </xsd:restriction>
      </xsd:simpleType>
    </xsd:element>
    <xsd:element name="AI_Waiting_for_auto_classification" ma:index="31" nillable="true" ma:displayName="AI_Waiting_for_auto_classification" ma:default="0" ma:internalName="AI_Waiting_for_auto_classification">
      <xsd:simpleType>
        <xsd:restriction base="dms:Boolean"/>
      </xsd:simpleType>
    </xsd:element>
    <xsd:element name="i3815fca76db49ac95ea420f7cf911c6" ma:index="32" ma:taxonomy="true" ma:internalName="i3815fca76db49ac95ea420f7cf911c6" ma:taxonomyFieldName="Confidentiality" ma:displayName="Confidentiality" ma:default="2;#3 - Internal use only|444dad51-745a-4285-abc9-4365fac0ec25" ma:fieldId="{23815fca-76db-49ac-95ea-420f7cf911c6}" ma:sspId="51ab7c41-b059-4fba-bc0c-4efa77139169" ma:termSetId="4ce234e3-b8ca-4796-8882-4f21ffe1b85d" ma:anchorId="00000000-0000-0000-0000-000000000000" ma:open="false" ma:isKeyword="false">
      <xsd:complexType>
        <xsd:sequence>
          <xsd:element ref="pc:Terms" minOccurs="0" maxOccurs="1"/>
        </xsd:sequence>
      </xsd:complexType>
    </xsd:element>
    <xsd:element name="e88422c06c974aee9bbadae853be99f3" ma:index="34" nillable="true" ma:taxonomy="true" ma:internalName="e88422c06c974aee9bbadae853be99f3" ma:taxonomyFieldName="GDPR" ma:displayName="GDPR" ma:readOnly="false" ma:default="4;#NA|3fbde490-865b-454f-b890-2db0972ec210" ma:fieldId="{e88422c0-6c97-4aee-9bba-dae853be99f3}" ma:sspId="51ab7c41-b059-4fba-bc0c-4efa77139169" ma:termSetId="a70036e0-1808-4628-8c65-155ea273b160" ma:anchorId="00000000-0000-0000-0000-000000000000" ma:open="false" ma:isKeyword="false">
      <xsd:complexType>
        <xsd:sequence>
          <xsd:element ref="pc:Terms" minOccurs="0" maxOccurs="1"/>
        </xsd:sequence>
      </xsd:complexType>
    </xsd:element>
    <xsd:element name="Context" ma:index="36" nillable="true" ma:displayName="Context" ma:internalName="Context">
      <xsd:simpleType>
        <xsd:restriction base="dms:Note">
          <xsd:maxLength value="255"/>
        </xsd:restriction>
      </xsd:simpleType>
    </xsd:element>
    <xsd:element name="Doc_Language" ma:index="37" nillable="true" ma:displayName="Doc language" ma:internalName="Doc_Language">
      <xsd:simpleType>
        <xsd:restriction base="dms:Text">
          <xsd:maxLength value="255"/>
        </xsd:restriction>
      </xsd:simpleType>
    </xsd:element>
    <xsd:element name="AI_AIDB_status_TXT" ma:index="38" nillable="true" ma:displayName="AI_AIDB_status_TXT" ma:internalName="AI_AIDB_status_TXT">
      <xsd:simpleType>
        <xsd:restriction base="dms:Text">
          <xsd:maxLength value="255"/>
        </xsd:restriction>
      </xsd:simpleType>
    </xsd:element>
    <xsd:element name="jdb7fc4e974a45188d91caad41c9ef17" ma:index="39" nillable="true" ma:taxonomy="true" ma:internalName="jdb7fc4e974a45188d91caad41c9ef17" ma:taxonomyFieldName="AI_AIDB_status_MM" ma:displayName="AI_AIDB_status_MM" ma:default="" ma:fieldId="{3db7fc4e-974a-4518-8d91-caad41c9ef17}" ma:sspId="51ab7c41-b059-4fba-bc0c-4efa77139169" ma:termSetId="c9536394-d76c-413e-9bc5-a7e833b62c44" ma:anchorId="00000000-0000-0000-0000-000000000000" ma:open="false" ma:isKeyword="false">
      <xsd:complexType>
        <xsd:sequence>
          <xsd:element ref="pc:Terms" minOccurs="0" maxOccurs="1"/>
        </xsd:sequence>
      </xsd:complexType>
    </xsd:element>
    <xsd:element name="AI_AIDB_ID" ma:index="41" nillable="true" ma:displayName="AI_AIDB_ID" ma:internalName="AI_AIDB_ID">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Expiration_date xmlns="063f955d-52cd-40b2-80f5-70171ea2be06" xsi:nil="true"/>
    <AI_Classification_A xmlns="063f955d-52cd-40b2-80f5-70171ea2be06" xsi:nil="true"/>
    <AI_Requested__x0020_manual_classification xmlns="063f955d-52cd-40b2-80f5-70171ea2be06">false</AI_Requested__x0020_manual_classification>
    <AI_AIDB_status_TXT xmlns="063f955d-52cd-40b2-80f5-70171ea2be06" xsi:nil="true"/>
    <e88422c06c974aee9bbadae853be99f3 xmlns="063f955d-52cd-40b2-80f5-70171ea2be06">
      <Terms xmlns="http://schemas.microsoft.com/office/infopath/2007/PartnerControls">
        <TermInfo xmlns="http://schemas.microsoft.com/office/infopath/2007/PartnerControls">
          <TermName xmlns="http://schemas.microsoft.com/office/infopath/2007/PartnerControls">NA</TermName>
          <TermId xmlns="http://schemas.microsoft.com/office/infopath/2007/PartnerControls">3fbde490-865b-454f-b890-2db0972ec210</TermId>
        </TermInfo>
      </Terms>
    </e88422c06c974aee9bbadae853be99f3>
    <AI_Labelling_error xmlns="063f955d-52cd-40b2-80f5-70171ea2be06">false</AI_Labelling_error>
    <AI_Classification_B xmlns="063f955d-52cd-40b2-80f5-70171ea2be06" xsi:nil="true"/>
    <AI_Batch_reference xmlns="063f955d-52cd-40b2-80f5-70171ea2be06" xsi:nil="true"/>
    <AI_SHP_Reference xmlns="063f955d-52cd-40b2-80f5-70171ea2be06">20240411-00029</AI_SHP_Reference>
    <Context xmlns="063f955d-52cd-40b2-80f5-70171ea2be06" xsi:nil="true"/>
    <i3815fca76db49ac95ea420f7cf911c6 xmlns="063f955d-52cd-40b2-80f5-70171ea2be06">
      <Terms xmlns="http://schemas.microsoft.com/office/infopath/2007/PartnerControls">
        <TermInfo xmlns="http://schemas.microsoft.com/office/infopath/2007/PartnerControls">
          <TermName xmlns="http://schemas.microsoft.com/office/infopath/2007/PartnerControls">3 - Internal use only</TermName>
          <TermId xmlns="http://schemas.microsoft.com/office/infopath/2007/PartnerControls">444dad51-745a-4285-abc9-4365fac0ec25</TermId>
        </TermInfo>
      </Terms>
    </i3815fca76db49ac95ea420f7cf911c6>
    <jdb7fc4e974a45188d91caad41c9ef17 xmlns="063f955d-52cd-40b2-80f5-70171ea2be06">
      <Terms xmlns="http://schemas.microsoft.com/office/infopath/2007/PartnerControls"/>
    </jdb7fc4e974a45188d91caad41c9ef17>
    <mf725ba62fce447fb9bbcc06eaaae514 xmlns="063f955d-52cd-40b2-80f5-70171ea2be06">
      <Terms xmlns="http://schemas.microsoft.com/office/infopath/2007/PartnerControls">
        <TermInfo xmlns="http://schemas.microsoft.com/office/infopath/2007/PartnerControls">
          <TermName xmlns="http://schemas.microsoft.com/office/infopath/2007/PartnerControls">Being worked on</TermName>
          <TermId xmlns="http://schemas.microsoft.com/office/infopath/2007/PartnerControls">61239119-fb6b-4477-99a9-0d9e8dd1a49e</TermId>
        </TermInfo>
      </Terms>
    </mf725ba62fce447fb9bbcc06eaaae514>
    <AI_Classification_has_been_requested xmlns="063f955d-52cd-40b2-80f5-70171ea2be06">false</AI_Classification_has_been_requested>
    <f56f3b9b03444df3b2ef6aaf7c0cbaa6 xmlns="063f955d-52cd-40b2-80f5-70171ea2be06">
      <Terms xmlns="http://schemas.microsoft.com/office/infopath/2007/PartnerControls"/>
    </f56f3b9b03444df3b2ef6aaf7c0cbaa6>
    <AI_Waiting_for_auto_classification xmlns="063f955d-52cd-40b2-80f5-70171ea2be06">false</AI_Waiting_for_auto_classification>
    <Doc_Language xmlns="063f955d-52cd-40b2-80f5-70171ea2be06" xsi:nil="true"/>
    <TaxCatchAll xmlns="063f955d-52cd-40b2-80f5-70171ea2be06">
      <Value>4</Value>
      <Value>3</Value>
      <Value>2</Value>
      <Value>1</Value>
    </TaxCatchAll>
    <AI__x0025__Relevance_A xmlns="063f955d-52cd-40b2-80f5-70171ea2be06" xsi:nil="true"/>
    <AI_Duplicate_status xmlns="063f955d-52cd-40b2-80f5-70171ea2be06" xsi:nil="true"/>
    <AI_Cluster xmlns="063f955d-52cd-40b2-80f5-70171ea2be06" xsi:nil="true"/>
    <AI_Initial_directory xmlns="063f955d-52cd-40b2-80f5-70171ea2be06" xsi:nil="true"/>
    <AI_AIDB_ID xmlns="063f955d-52cd-40b2-80f5-70171ea2be06" xsi:nil="true"/>
    <AI__x0025__Duplicate_candidate xmlns="063f955d-52cd-40b2-80f5-70171ea2be06" xsi:nil="true"/>
    <AI__x0025__Relevance_B xmlns="063f955d-52cd-40b2-80f5-70171ea2be06" xsi:nil="true"/>
    <Document_comments xmlns="063f955d-52cd-40b2-80f5-70171ea2be06" xsi:nil="true"/>
    <c48dca2c4d3f41848d6c6bfa73049c67 xmlns="063f955d-52cd-40b2-80f5-70171ea2be06">
      <Terms xmlns="http://schemas.microsoft.com/office/infopath/2007/PartnerControls">
        <TermInfo xmlns="http://schemas.microsoft.com/office/infopath/2007/PartnerControls">
          <TermName xmlns="http://schemas.microsoft.com/office/infopath/2007/PartnerControls">NA</TermName>
          <TermId xmlns="http://schemas.microsoft.com/office/infopath/2007/PartnerControls">985ce182-55de-4937-95b7-506adedf733b</TermId>
        </TermInfo>
      </Terms>
    </c48dca2c4d3f41848d6c6bfa73049c67>
  </documentManagement>
</p:properties>
</file>

<file path=customXml/item4.xml><?xml version="1.0" encoding="utf-8"?>
<?mso-contentType ?>
<SharedContentType xmlns="Microsoft.SharePoint.Taxonomy.ContentTypeSync" SourceId="51ab7c41-b059-4fba-bc0c-4efa77139169" ContentTypeId="0x010100CC1452B3D32F8440B544A8D906354C2B" PreviousValue="false" LastSyncTimeStamp="2022-02-24T13:33:19.327Z"/>
</file>

<file path=customXml/itemProps1.xml><?xml version="1.0" encoding="utf-8"?>
<ds:datastoreItem xmlns:ds="http://schemas.openxmlformats.org/officeDocument/2006/customXml" ds:itemID="{9D45D950-92D2-41FA-99AB-2A1C65022510}">
  <ds:schemaRefs>
    <ds:schemaRef ds:uri="http://schemas.microsoft.com/sharepoint/v3/contenttype/forms"/>
  </ds:schemaRefs>
</ds:datastoreItem>
</file>

<file path=customXml/itemProps2.xml><?xml version="1.0" encoding="utf-8"?>
<ds:datastoreItem xmlns:ds="http://schemas.openxmlformats.org/officeDocument/2006/customXml" ds:itemID="{96F8837A-6333-4C19-BEB7-933A4A7BC68E}">
  <ds:schemaRefs>
    <ds:schemaRef ds:uri="063f955d-52cd-40b2-80f5-70171ea2be0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3A3A31C-DE8A-44AE-9213-CD11EAE7998A}">
  <ds:schemaRefs>
    <ds:schemaRef ds:uri="http://purl.org/dc/terms/"/>
    <ds:schemaRef ds:uri="http://purl.org/dc/elements/1.1/"/>
    <ds:schemaRef ds:uri="http://schemas.microsoft.com/office/infopath/2007/PartnerControls"/>
    <ds:schemaRef ds:uri="http://schemas.microsoft.com/office/2006/documentManagement/types"/>
    <ds:schemaRef ds:uri="063f955d-52cd-40b2-80f5-70171ea2be06"/>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EBFDE7A5-5BC2-4417-8B9D-2734B0E06BD0}">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0</TotalTime>
  <Words>1284</Words>
  <Application>Microsoft Office PowerPoint</Application>
  <PresentationFormat>Widescreen</PresentationFormat>
  <Paragraphs>174</Paragraphs>
  <Slides>18</Slides>
  <Notes>4</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Guide for social media and marketing teams  This PowerPoint is fully customisable, with all elements in shape format. You can directly adapt and resize the example banners provided to suit your needs and align with your own visual brand.You will find a quick how-to guide and notes to assist you.  The templates are also available in Photoshop format, with additional video files in Adobe After Effects and Premiere. Please contact us if you would like to receive them.  SLIDES 8-18 ARE ALL TEMPLATES. </vt:lpstr>
      <vt:lpstr>PowerPoint Presentation</vt:lpstr>
      <vt:lpstr>PowerPoint Presentation</vt:lpstr>
      <vt:lpstr>To begin, toggle on the PowerPoint view that allows you to see the artboard and the full off-slide content area. You will notice guides around the slide that are not within the slide boundaries.  To do this, Hold Ctrl + Scroll Up/Down OR: Use the zoom slider (bottom right)  You’ll be able to customise this to incorporate all elements of your own brand identity. Examples are provided throughout this slideshow.There are guides throughout this presentation to help you customise the visuals to align with your brand.   All fonts in this PowerPoint are set to Calibri. If the layout appears incorrect, please ensure that you have imported this presentation with source formatting. Let me know if you need further refinements!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Antwerp Declaration - Clean Industrial Deal</dc:title>
  <dc:creator>GRASO Jana</dc:creator>
  <cp:lastModifiedBy>BOYNUKALIN Begüm</cp:lastModifiedBy>
  <cp:revision>14</cp:revision>
  <dcterms:created xsi:type="dcterms:W3CDTF">2024-02-15T13:20:58Z</dcterms:created>
  <dcterms:modified xsi:type="dcterms:W3CDTF">2025-02-24T18:24:30Z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31278c8-9e0c-4164-90a5-45ac4b30bdbb_Enabled">
    <vt:lpwstr>true</vt:lpwstr>
  </property>
  <property fmtid="{D5CDD505-2E9C-101B-9397-08002B2CF9AE}" pid="3" name="MSIP_Label_a31278c8-9e0c-4164-90a5-45ac4b30bdbb_SetDate">
    <vt:lpwstr>2024-02-15T13:22:04Z</vt:lpwstr>
  </property>
  <property fmtid="{D5CDD505-2E9C-101B-9397-08002B2CF9AE}" pid="4" name="MSIP_Label_a31278c8-9e0c-4164-90a5-45ac4b30bdbb_Method">
    <vt:lpwstr>Standard</vt:lpwstr>
  </property>
  <property fmtid="{D5CDD505-2E9C-101B-9397-08002B2CF9AE}" pid="5" name="MSIP_Label_a31278c8-9e0c-4164-90a5-45ac4b30bdbb_Name">
    <vt:lpwstr>Public</vt:lpwstr>
  </property>
  <property fmtid="{D5CDD505-2E9C-101B-9397-08002B2CF9AE}" pid="6" name="MSIP_Label_a31278c8-9e0c-4164-90a5-45ac4b30bdbb_SiteId">
    <vt:lpwstr>2aa31c1f-01c3-45fb-ac5d-93315bf8649e</vt:lpwstr>
  </property>
  <property fmtid="{D5CDD505-2E9C-101B-9397-08002B2CF9AE}" pid="7" name="MSIP_Label_a31278c8-9e0c-4164-90a5-45ac4b30bdbb_ActionId">
    <vt:lpwstr>e4418400-c24a-411a-b4ac-5b2673be5d9b</vt:lpwstr>
  </property>
  <property fmtid="{D5CDD505-2E9C-101B-9397-08002B2CF9AE}" pid="8" name="MSIP_Label_a31278c8-9e0c-4164-90a5-45ac4b30bdbb_ContentBits">
    <vt:lpwstr>0</vt:lpwstr>
  </property>
  <property fmtid="{D5CDD505-2E9C-101B-9397-08002B2CF9AE}" pid="9" name="TaxKeyword">
    <vt:lpwstr/>
  </property>
  <property fmtid="{D5CDD505-2E9C-101B-9397-08002B2CF9AE}" pid="10" name="AI_AIDB_status_MM">
    <vt:lpwstr/>
  </property>
  <property fmtid="{D5CDD505-2E9C-101B-9397-08002B2CF9AE}" pid="11" name="Confidentiality">
    <vt:lpwstr>2;#3 - Internal use only|444dad51-745a-4285-abc9-4365fac0ec25</vt:lpwstr>
  </property>
  <property fmtid="{D5CDD505-2E9C-101B-9397-08002B2CF9AE}" pid="12" name="MediaServiceImageTags">
    <vt:lpwstr/>
  </property>
  <property fmtid="{D5CDD505-2E9C-101B-9397-08002B2CF9AE}" pid="13" name="ContentTypeId">
    <vt:lpwstr>0x010100CC1452B3D32F8440B544A8D906354C2B00B816600135D62C46A69B07007E2D8F42</vt:lpwstr>
  </property>
  <property fmtid="{D5CDD505-2E9C-101B-9397-08002B2CF9AE}" pid="14" name="TaxKeywordTaxHTField">
    <vt:lpwstr/>
  </property>
  <property fmtid="{D5CDD505-2E9C-101B-9397-08002B2CF9AE}" pid="15" name="Document_Type">
    <vt:lpwstr>3;#NA|985ce182-55de-4937-95b7-506adedf733b</vt:lpwstr>
  </property>
  <property fmtid="{D5CDD505-2E9C-101B-9397-08002B2CF9AE}" pid="16" name="AI_Normalisation_status">
    <vt:lpwstr/>
  </property>
  <property fmtid="{D5CDD505-2E9C-101B-9397-08002B2CF9AE}" pid="17" name="Document_status">
    <vt:lpwstr>1;#Being worked on|61239119-fb6b-4477-99a9-0d9e8dd1a49e</vt:lpwstr>
  </property>
  <property fmtid="{D5CDD505-2E9C-101B-9397-08002B2CF9AE}" pid="18" name="lcf76f155ced4ddcb4097134ff3c332f">
    <vt:lpwstr/>
  </property>
  <property fmtid="{D5CDD505-2E9C-101B-9397-08002B2CF9AE}" pid="19" name="GDPR">
    <vt:lpwstr>4;#NA|3fbde490-865b-454f-b890-2db0972ec210</vt:lpwstr>
  </property>
</Properties>
</file>